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1D530-8741-45B0-9144-0A0E6A53C96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18403-EC6A-475F-A938-DADCB1428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7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4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2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3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9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2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2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4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8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F18A-F29B-4D9B-BA0F-8B2BF0D8ADB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B51E-C7B8-4DCD-8670-4E97983B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8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495523" y="574640"/>
            <a:ext cx="2265735" cy="153105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UART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761258" y="762458"/>
            <a:ext cx="18239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761258" y="1273447"/>
            <a:ext cx="182397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32292" y="1269465"/>
            <a:ext cx="1363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761258" y="1744855"/>
            <a:ext cx="1823971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5"/>
          <p:cNvSpPr txBox="1"/>
          <p:nvPr/>
        </p:nvSpPr>
        <p:spPr>
          <a:xfrm>
            <a:off x="342408" y="961687"/>
            <a:ext cx="943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clk_50M</a:t>
            </a:r>
          </a:p>
        </p:txBody>
      </p:sp>
      <p:sp>
        <p:nvSpPr>
          <p:cNvPr id="50" name="TextBox 55"/>
          <p:cNvSpPr txBox="1"/>
          <p:nvPr/>
        </p:nvSpPr>
        <p:spPr>
          <a:xfrm>
            <a:off x="4077370" y="449950"/>
            <a:ext cx="112767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TextBox 55"/>
          <p:cNvSpPr txBox="1"/>
          <p:nvPr/>
        </p:nvSpPr>
        <p:spPr>
          <a:xfrm>
            <a:off x="4086334" y="961688"/>
            <a:ext cx="12671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메시지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TextBox 55"/>
          <p:cNvSpPr txBox="1"/>
          <p:nvPr/>
        </p:nvSpPr>
        <p:spPr>
          <a:xfrm>
            <a:off x="4085872" y="1426983"/>
            <a:ext cx="943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현재시간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5523" y="4039066"/>
            <a:ext cx="2265735" cy="36933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bluetooth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1784838" y="2105692"/>
            <a:ext cx="0" cy="1933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2707521" y="2105692"/>
            <a:ext cx="0" cy="19333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648808" y="2105692"/>
            <a:ext cx="8792" cy="19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5"/>
          <p:cNvSpPr txBox="1"/>
          <p:nvPr/>
        </p:nvSpPr>
        <p:spPr>
          <a:xfrm>
            <a:off x="1344851" y="2758439"/>
            <a:ext cx="943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rx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TextBox 55"/>
          <p:cNvSpPr txBox="1"/>
          <p:nvPr/>
        </p:nvSpPr>
        <p:spPr>
          <a:xfrm>
            <a:off x="3289758" y="2758438"/>
            <a:ext cx="943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55"/>
          <p:cNvSpPr txBox="1"/>
          <p:nvPr/>
        </p:nvSpPr>
        <p:spPr>
          <a:xfrm>
            <a:off x="2183498" y="2770765"/>
            <a:ext cx="943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Send_req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272562" y="158262"/>
            <a:ext cx="82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미완</a:t>
            </a:r>
            <a:endParaRPr lang="ko-KR" altLang="en-US" dirty="0"/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871" y="2326775"/>
            <a:ext cx="7470319" cy="1541839"/>
          </a:xfrm>
          <a:prstGeom prst="rect">
            <a:avLst/>
          </a:prstGeom>
        </p:spPr>
      </p:pic>
      <p:cxnSp>
        <p:nvCxnSpPr>
          <p:cNvPr id="1035" name="직선 연결선 1034"/>
          <p:cNvCxnSpPr/>
          <p:nvPr/>
        </p:nvCxnSpPr>
        <p:spPr>
          <a:xfrm>
            <a:off x="4492869" y="2770765"/>
            <a:ext cx="4888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4504593" y="2967124"/>
            <a:ext cx="4888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483902" y="3518109"/>
            <a:ext cx="7157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7869115" y="527594"/>
            <a:ext cx="405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포트 구성이 다른데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 </a:t>
            </a:r>
            <a:r>
              <a:rPr lang="ko-KR" altLang="en-US" dirty="0" err="1" smtClean="0"/>
              <a:t>실험중이라</a:t>
            </a:r>
            <a:r>
              <a:rPr lang="ko-KR" altLang="en-US" dirty="0" smtClean="0"/>
              <a:t> 그렇고 옆의 </a:t>
            </a:r>
            <a:r>
              <a:rPr lang="en-US" altLang="ko-KR" dirty="0" err="1" smtClean="0"/>
              <a:t>singnal</a:t>
            </a:r>
            <a:r>
              <a:rPr lang="ko-KR" altLang="en-US" dirty="0" smtClean="0"/>
              <a:t>을 연결 예정임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82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224435" y="3807060"/>
            <a:ext cx="38015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14" y="1424354"/>
            <a:ext cx="5138473" cy="29832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4071" y="528918"/>
            <a:ext cx="26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필요한 프로세서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4435" y="2177333"/>
            <a:ext cx="4249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Uart_data_out_ack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을보내고</a:t>
            </a:r>
            <a:endParaRPr lang="en-US" altLang="ko-KR" dirty="0" smtClean="0"/>
          </a:p>
          <a:p>
            <a:r>
              <a:rPr lang="en-US" altLang="ko-KR" dirty="0" err="1" smtClean="0"/>
              <a:t>Uart_data_out_stb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오면 </a:t>
            </a:r>
            <a:endParaRPr lang="en-US" altLang="ko-KR" dirty="0" smtClean="0"/>
          </a:p>
          <a:p>
            <a:r>
              <a:rPr lang="en-US" altLang="ko-KR" dirty="0" err="1" smtClean="0"/>
              <a:t>Uart_data_out_ack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보내고는 데이터 수신 시작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4435" y="3654661"/>
            <a:ext cx="2611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Uart_data_out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부터 나온 수신 정보를 </a:t>
            </a:r>
            <a:r>
              <a:rPr lang="en-US" altLang="ko-KR" dirty="0" err="1" smtClean="0"/>
              <a:t>rcv_data</a:t>
            </a:r>
            <a:r>
              <a:rPr lang="ko-KR" altLang="en-US" dirty="0" smtClean="0"/>
              <a:t>로 저장하는 코딩으로 </a:t>
            </a:r>
            <a:r>
              <a:rPr lang="ko-KR" altLang="en-US" dirty="0" err="1" smtClean="0"/>
              <a:t>이부분</a:t>
            </a:r>
            <a:r>
              <a:rPr lang="ko-KR" altLang="en-US" dirty="0" smtClean="0"/>
              <a:t> 수정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2708" y="93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2708" y="931985"/>
            <a:ext cx="53017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9762" y="633046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 사진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10054" y="1934308"/>
            <a:ext cx="534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UART </a:t>
            </a:r>
            <a:r>
              <a:rPr lang="ko-KR" altLang="en-US" dirty="0" smtClean="0"/>
              <a:t>포트는 컴퓨터가 인식이 안됨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특별한 드라이브가 </a:t>
            </a:r>
            <a:r>
              <a:rPr lang="ko-KR" altLang="en-US" dirty="0" err="1" smtClean="0"/>
              <a:t>필요한듯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So, 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to serial </a:t>
            </a:r>
            <a:r>
              <a:rPr lang="ko-KR" altLang="en-US" dirty="0" smtClean="0"/>
              <a:t>사용해서 실험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52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79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doublesk0810@gmail.com</cp:lastModifiedBy>
  <cp:revision>6</cp:revision>
  <dcterms:created xsi:type="dcterms:W3CDTF">2018-11-25T11:19:05Z</dcterms:created>
  <dcterms:modified xsi:type="dcterms:W3CDTF">2018-11-25T11:57:13Z</dcterms:modified>
</cp:coreProperties>
</file>