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7"/>
    <p:restoredTop sz="99884"/>
  </p:normalViewPr>
  <p:slideViewPr>
    <p:cSldViewPr>
      <p:cViewPr varScale="1">
        <p:scale>
          <a:sx n="68" d="100"/>
          <a:sy n="68" d="100"/>
        </p:scale>
        <p:origin x="62" y="485"/>
      </p:cViewPr>
      <p:guideLst>
        <p:guide orient="horz" pos="2158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14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지정된 알람 일정을 수정을 해주는 </a:t>
            </a:r>
            <a:r>
              <a:rPr lang="en-US" altLang="ko-KR"/>
              <a:t>update</a:t>
            </a:r>
            <a:r>
              <a:rPr lang="ko-KR" altLang="en-US"/>
              <a:t>이벤트의 추가는 구글에서 제공하는 </a:t>
            </a:r>
            <a:r>
              <a:rPr lang="en-US" altLang="ko-KR"/>
              <a:t>request</a:t>
            </a:r>
            <a:r>
              <a:rPr lang="ko-KR" altLang="en-US"/>
              <a:t>형식을 따랐습니다</a:t>
            </a:r>
            <a:r>
              <a:rPr lang="en-US" altLang="ko-KR"/>
              <a:t>. </a:t>
            </a:r>
            <a:r>
              <a:rPr lang="ko-KR" altLang="en-US"/>
              <a:t>캘린더 </a:t>
            </a:r>
            <a:r>
              <a:rPr lang="en-US" altLang="ko-KR"/>
              <a:t>id</a:t>
            </a:r>
            <a:r>
              <a:rPr lang="ko-KR" altLang="en-US"/>
              <a:t>와 이벤트의</a:t>
            </a:r>
            <a:r>
              <a:rPr lang="en-US" altLang="ko-KR"/>
              <a:t>id </a:t>
            </a:r>
            <a:r>
              <a:rPr lang="ko-KR" altLang="en-US"/>
              <a:t>그리고 바꿀 시간들과 일정 정보가 필요합니다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그래서 우선 </a:t>
            </a:r>
            <a:r>
              <a:rPr lang="en-US" altLang="ko-KR"/>
              <a:t>resource</a:t>
            </a:r>
            <a:r>
              <a:rPr lang="ko-KR" altLang="en-US"/>
              <a:t>로 들어갈 형태를 만들어주고</a:t>
            </a:r>
            <a:r>
              <a:rPr lang="en-US" altLang="ko-KR"/>
              <a:t>, </a:t>
            </a:r>
            <a:r>
              <a:rPr lang="ko-KR" altLang="en-US"/>
              <a:t>안드로이드에서 수정을 원하는 날짜와 알람일정정보를 넣어줍니다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리스트 이벤트로 수정하기 전 정보를 입력해 이벤트 </a:t>
            </a:r>
            <a:r>
              <a:rPr lang="en-US" altLang="ko-KR"/>
              <a:t>id</a:t>
            </a:r>
            <a:r>
              <a:rPr lang="ko-KR" altLang="en-US"/>
              <a:t>를 가져와주고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이를 다시 </a:t>
            </a:r>
            <a:r>
              <a:rPr lang="en-US" altLang="ko-KR"/>
              <a:t>update</a:t>
            </a:r>
            <a:r>
              <a:rPr lang="ko-KR" altLang="en-US"/>
              <a:t>이벤트에 넣어주어 </a:t>
            </a:r>
            <a:r>
              <a:rPr lang="en-US" altLang="ko-KR"/>
              <a:t>request</a:t>
            </a:r>
            <a:r>
              <a:rPr lang="ko-KR" altLang="en-US"/>
              <a:t>를 완성했습니다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열려있는 </a:t>
            </a:r>
            <a:r>
              <a:rPr lang="en-US" altLang="ko-KR"/>
              <a:t>cmd</a:t>
            </a:r>
            <a:r>
              <a:rPr lang="ko-KR" altLang="en-US"/>
              <a:t>창과 가상 안드로이드 그리고 구글 캘린더의 모습입니다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안드로이드에는 이와 같이 정보가 입력되어 있습니다</a:t>
            </a:r>
            <a:r>
              <a:rPr lang="en-US" altLang="ko-KR"/>
              <a:t>. insert</a:t>
            </a:r>
            <a:r>
              <a:rPr lang="ko-KR" altLang="en-US"/>
              <a:t>메시지는 안드로이드 식별</a:t>
            </a:r>
            <a:r>
              <a:rPr lang="en-US" altLang="ko-KR"/>
              <a:t>, </a:t>
            </a:r>
            <a:r>
              <a:rPr lang="ko-KR" altLang="en-US"/>
              <a:t>명령 정보</a:t>
            </a:r>
            <a:r>
              <a:rPr lang="en-US" altLang="ko-KR"/>
              <a:t>, </a:t>
            </a:r>
            <a:r>
              <a:rPr lang="ko-KR" altLang="en-US"/>
              <a:t>텍스트 정보 시간정보 순으로 저장되 있으며</a:t>
            </a:r>
            <a:r>
              <a:rPr lang="en-US" altLang="ko-KR"/>
              <a:t>,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update </a:t>
            </a:r>
            <a:r>
              <a:rPr lang="ko-KR" altLang="en-US"/>
              <a:t>메시지에는 기존 날짜와 일정정보 뿐만 아니라</a:t>
            </a:r>
            <a:r>
              <a:rPr lang="en-US" altLang="ko-KR"/>
              <a:t>, </a:t>
            </a:r>
            <a:r>
              <a:rPr lang="ko-KR" altLang="en-US"/>
              <a:t>수정할 날짜와 일정정보가 포합되어있습니다</a:t>
            </a:r>
            <a:r>
              <a:rPr lang="en-US" altLang="ko-KR"/>
              <a:t>. </a:t>
            </a:r>
            <a:r>
              <a:rPr lang="ko-KR" altLang="en-US"/>
              <a:t>그리고 이 정보를 서버에 전송하는것을 보겠습니다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우선 </a:t>
            </a:r>
            <a:r>
              <a:rPr lang="en-US" altLang="ko-KR"/>
              <a:t>insert</a:t>
            </a:r>
            <a:r>
              <a:rPr lang="ko-KR" altLang="en-US"/>
              <a:t>버튼을 눌러 일정 정보를 보내줍니다</a:t>
            </a:r>
            <a:r>
              <a:rPr lang="en-US" altLang="ko-KR"/>
              <a:t>. </a:t>
            </a:r>
            <a:r>
              <a:rPr lang="ko-KR" altLang="en-US"/>
              <a:t>그럼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달력에서 </a:t>
            </a:r>
            <a:r>
              <a:rPr lang="en-US" altLang="ko-KR"/>
              <a:t>23</a:t>
            </a:r>
            <a:r>
              <a:rPr lang="ko-KR" altLang="en-US"/>
              <a:t>일 부분에 입력이되고</a:t>
            </a:r>
            <a:r>
              <a:rPr lang="en-US" altLang="ko-KR"/>
              <a:t>, update</a:t>
            </a:r>
            <a:r>
              <a:rPr lang="ko-KR" altLang="en-US"/>
              <a:t>버튼을 눌러 전의 일정정보와 수정정보들을 보내주면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이런식으로 캘린더의 정보가 이동하는것을 확인할수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서버로 보낼 정보와 방법에 대한 생각중 스케줄러가 가동하는 시계의 시간을 확인하기 위해 어짜피 </a:t>
            </a:r>
            <a:r>
              <a:rPr lang="en-US" altLang="ko-KR"/>
              <a:t>1</a:t>
            </a:r>
            <a:r>
              <a:rPr lang="ko-KR" altLang="en-US"/>
              <a:t>분마다 한번씩은 서버에 접속해야 한다는 사실을 인지하고 이와 더불어 패턴을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  <a:r>
              <a:rPr lang="ko-KR" altLang="en-US"/>
              <a:t>아두이노에서 </a:t>
            </a:r>
            <a:r>
              <a:rPr lang="en-US" altLang="ko-KR"/>
              <a:t>1</a:t>
            </a:r>
            <a:r>
              <a:rPr lang="ko-KR" altLang="en-US"/>
              <a:t>분에 한번씩 서버에 접근할 때는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이미 저장된 날씨 데이터를 보내주고</a:t>
            </a:r>
            <a:r>
              <a:rPr lang="en-US" altLang="ko-KR"/>
              <a:t>, 5</a:t>
            </a:r>
            <a:r>
              <a:rPr lang="ko-KR" altLang="en-US"/>
              <a:t>분에 한번씩은 일정정보를 갱신하기위해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캘린더에 리스트이벤트를 실행 시켜줍니다</a:t>
            </a:r>
            <a:r>
              <a:rPr lang="en-US" altLang="ko-KR"/>
              <a:t>. </a:t>
            </a:r>
            <a:r>
              <a:rPr lang="ko-KR" altLang="en-US"/>
              <a:t>그리고 이때 시간은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</a:t>
            </a:r>
            <a:r>
              <a:rPr lang="en-US" altLang="ko-KR"/>
              <a:t>12</a:t>
            </a:r>
            <a:r>
              <a:rPr lang="ko-KR" altLang="en-US"/>
              <a:t>시간 후를 보내줍니다</a:t>
            </a:r>
            <a:r>
              <a:rPr lang="en-US" altLang="ko-KR"/>
              <a:t>. </a:t>
            </a:r>
            <a:r>
              <a:rPr lang="ko-KR" altLang="en-US"/>
              <a:t>이러한 과정을 거치는 이유는 스케줄러는 한번에 </a:t>
            </a:r>
            <a:r>
              <a:rPr lang="en-US" altLang="ko-KR"/>
              <a:t>12</a:t>
            </a:r>
            <a:r>
              <a:rPr lang="ko-KR" altLang="en-US"/>
              <a:t>시간동안의 스케줄을 표현할수 있고 일정이 바뀐다면 최대한 빨리 일정정보를 갱신해 주기 위함입니다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 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안드로이드로 접근하는 정보들은 서버의 </a:t>
            </a:r>
            <a:r>
              <a:rPr lang="en-US" altLang="ko-KR"/>
              <a:t>request</a:t>
            </a:r>
            <a:r>
              <a:rPr lang="ko-KR" altLang="en-US"/>
              <a:t>를 해주는 과정을 거치기에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변수를 하나 넣어주어 </a:t>
            </a:r>
            <a:r>
              <a:rPr lang="en-US" altLang="ko-KR"/>
              <a:t>1</a:t>
            </a:r>
            <a:r>
              <a:rPr lang="ko-KR" altLang="en-US"/>
              <a:t>분마다 스케줄러가 서버에 접근할때 갱신해주는 방식으로 만들어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 이런식으로 여러 번 요청할 경우 가끔씩 </a:t>
            </a:r>
            <a:r>
              <a:rPr lang="en-US" altLang="ko-KR"/>
              <a:t>bad request</a:t>
            </a:r>
            <a:r>
              <a:rPr lang="ko-KR" altLang="en-US"/>
              <a:t>란 오류가 발생했습니다</a:t>
            </a:r>
            <a:r>
              <a:rPr lang="en-US" altLang="ko-KR"/>
              <a:t>. </a:t>
            </a:r>
            <a:r>
              <a:rPr lang="ko-KR" altLang="en-US"/>
              <a:t>이 오류는 </a:t>
            </a:r>
            <a:r>
              <a:rPr lang="en-US" altLang="ko-KR"/>
              <a:t>request </a:t>
            </a:r>
            <a:r>
              <a:rPr lang="ko-KR" altLang="en-US"/>
              <a:t>파라미터 오류였습니다</a:t>
            </a:r>
            <a:r>
              <a:rPr lang="en-US" altLang="ko-KR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확인해 보니 스케줄러에서 현재시간 이후 </a:t>
            </a:r>
            <a:r>
              <a:rPr lang="en-US" altLang="ko-KR"/>
              <a:t>12</a:t>
            </a:r>
            <a:r>
              <a:rPr lang="ko-KR" altLang="en-US"/>
              <a:t>시간의 정보를 받아오기위해 이러한 코드를 사용하고 있는데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현재 쓰고있는 시간 제어 모듈인 </a:t>
            </a:r>
            <a:r>
              <a:rPr lang="en-US" altLang="ko-KR"/>
              <a:t>moment </a:t>
            </a:r>
            <a:r>
              <a:rPr lang="ko-KR" altLang="en-US"/>
              <a:t>사이트에 가니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초단위는 소문자 </a:t>
            </a:r>
            <a:r>
              <a:rPr lang="en-US" altLang="ko-KR"/>
              <a:t>s</a:t>
            </a:r>
            <a:r>
              <a:rPr lang="ko-KR" altLang="en-US"/>
              <a:t>를 쓰고 있고</a:t>
            </a:r>
            <a:r>
              <a:rPr lang="en-US" altLang="ko-KR"/>
              <a:t>, </a:t>
            </a:r>
            <a:r>
              <a:rPr lang="ko-KR" altLang="en-US"/>
              <a:t>밀리초 단위를 대문자 </a:t>
            </a:r>
            <a:r>
              <a:rPr lang="en-US" altLang="ko-KR"/>
              <a:t>S</a:t>
            </a:r>
            <a:r>
              <a:rPr lang="ko-KR" altLang="en-US"/>
              <a:t>로 쓰고 있었습니다</a:t>
            </a:r>
            <a:r>
              <a:rPr lang="en-US" altLang="ko-KR"/>
              <a:t>. </a:t>
            </a:r>
            <a:r>
              <a:rPr lang="ko-KR" altLang="en-US"/>
              <a:t>소문자로 바꾸어주며 문제를 해결했습니다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스케줄러가 받은 정보들을 보면</a:t>
            </a:r>
            <a:r>
              <a:rPr lang="en-US" altLang="ko-KR"/>
              <a:t>, </a:t>
            </a:r>
            <a:r>
              <a:rPr lang="ko-KR" altLang="en-US"/>
              <a:t>마지막 </a:t>
            </a:r>
            <a:r>
              <a:rPr lang="en-US" altLang="ko-KR"/>
              <a:t>5</a:t>
            </a:r>
            <a:r>
              <a:rPr lang="ko-KR" altLang="en-US"/>
              <a:t>번째 요청 때</a:t>
            </a:r>
            <a:r>
              <a:rPr lang="en-US" altLang="ko-KR"/>
              <a:t>,</a:t>
            </a:r>
            <a:r>
              <a:rPr lang="ko-KR" altLang="en-US"/>
              <a:t> 서버로부터 요청한 </a:t>
            </a:r>
            <a:r>
              <a:rPr lang="en-US" altLang="ko-KR"/>
              <a:t>list</a:t>
            </a:r>
            <a:r>
              <a:rPr lang="ko-KR" altLang="en-US"/>
              <a:t>정보들이 들어와있는 것을 확인 할수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그리고 </a:t>
            </a:r>
            <a:r>
              <a:rPr lang="en-US" altLang="ko-KR"/>
              <a:t>5</a:t>
            </a:r>
            <a:r>
              <a:rPr lang="ko-KR" altLang="en-US"/>
              <a:t>분이 되지 않더라도  구글캘린더의 정보가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변경 된다면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스케줄러 역시 </a:t>
            </a:r>
            <a:r>
              <a:rPr lang="en-US" altLang="ko-KR"/>
              <a:t>1</a:t>
            </a:r>
            <a:r>
              <a:rPr lang="ko-KR" altLang="en-US"/>
              <a:t>분 내로 변경 되는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//count = 4</a:t>
            </a:r>
            <a:r>
              <a:rPr lang="ko-KR" altLang="en-US"/>
              <a:t>일 때 스케줄을 가져와 주는데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보시면 변경 후에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4</a:t>
            </a:r>
            <a:r>
              <a:rPr lang="ko-KR" altLang="en-US"/>
              <a:t>가 아님에도 스케줄을 가져와주고 추가로 변화된 스케줄 또한 가져온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저런식으로 긴 데이터를 받고 이를 구분해주어 각각의 정보들을 저장해 주어야 하는데 이를 위해 구조체로 데이터를 구분해 저장해 주었습니다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일정 정보들은 데이터 양이 정해져 있지 않기 때문에 동적메모리를 할당을 해줌으로써</a:t>
            </a:r>
            <a:r>
              <a:rPr lang="en-US" altLang="ko-KR"/>
              <a:t>, </a:t>
            </a:r>
            <a:r>
              <a:rPr lang="ko-KR" altLang="en-US"/>
              <a:t>길이가 변할 수 있도록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파싱한 데이터의 형태와 출력해주는 코드 그리고 결과 입니다</a:t>
            </a:r>
            <a:r>
              <a:rPr lang="en-US" altLang="ko-KR"/>
              <a:t>. </a:t>
            </a:r>
            <a:r>
              <a:rPr lang="ko-KR" altLang="en-US"/>
              <a:t>정상작동하는 것을 확인할 수 있었습니다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아직 서버로부터 받은 정보를 구분해 데이터를 저장해 주는 코드는 완성하지 못했습니다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7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8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9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10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11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12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13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8285" y="4293096"/>
            <a:ext cx="1849754" cy="22962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 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신세규</a:t>
            </a: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4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4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558" y="1500803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4283968" y="4941167"/>
            <a:ext cx="1836204" cy="90010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2434" y="1409135"/>
            <a:ext cx="2592288" cy="46878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5013177"/>
            <a:ext cx="1152128" cy="3240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860033" y="1409135"/>
            <a:ext cx="3191534" cy="4687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1" name="그림 2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97342" y="532634"/>
            <a:ext cx="5949315" cy="6172377"/>
          </a:xfrm>
          <a:prstGeom prst="rect">
            <a:avLst/>
          </a:prstGeom>
        </p:spPr>
      </p:pic>
      <p:sp>
        <p:nvSpPr>
          <p:cNvPr id="22" name="직사각형 4"/>
          <p:cNvSpPr/>
          <p:nvPr/>
        </p:nvSpPr>
        <p:spPr>
          <a:xfrm>
            <a:off x="5796136" y="4653136"/>
            <a:ext cx="162018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uLnTx/>
                <a:uFillTx/>
                <a:latin typeface="-윤고딕340"/>
                <a:ea typeface="-윤고딕340"/>
                <a:cs typeface="+mn-cs"/>
              </a:rPr>
              <a:t>  </a:t>
            </a:r>
            <a:endParaRPr lang="ko-KR" altLang="en-US" sz="1600" b="1" i="0" kern="1200" spc="308"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734918" y="2443128"/>
            <a:ext cx="1558982" cy="59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319" y="3178505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7782" y="1448068"/>
            <a:ext cx="3024378" cy="174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ㅣㅣ                    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l                          l</a:t>
            </a: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l                         l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l                            l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962485" y="1297645"/>
            <a:ext cx="3024378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51799" y="4742066"/>
            <a:ext cx="3024378" cy="1747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34918" y="2443128"/>
            <a:ext cx="1558982" cy="600361"/>
            <a:chOff x="5231892" y="1404366"/>
            <a:chExt cx="2078642" cy="8004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42" name="원형: 비어 있음 41"/>
          <p:cNvSpPr/>
          <p:nvPr/>
        </p:nvSpPr>
        <p:spPr>
          <a:xfrm>
            <a:off x="2330771" y="1693351"/>
            <a:ext cx="4266533" cy="4266533"/>
          </a:xfrm>
          <a:prstGeom prst="donut">
            <a:avLst>
              <a:gd name="adj" fmla="val 7372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17242" y="2389120"/>
            <a:ext cx="810101" cy="1444680"/>
            <a:chOff x="3341657" y="1332357"/>
            <a:chExt cx="1080134" cy="1926240"/>
          </a:xfrm>
        </p:grpSpPr>
        <p:sp>
          <p:nvSpPr>
            <p:cNvPr id="44" name="타원 43"/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206602" y="1895845"/>
            <a:ext cx="688586" cy="569557"/>
            <a:chOff x="7194137" y="674655"/>
            <a:chExt cx="918114" cy="759409"/>
          </a:xfrm>
        </p:grpSpPr>
        <p:sp>
          <p:nvSpPr>
            <p:cNvPr id="49" name="타원 48"/>
            <p:cNvSpPr/>
            <p:nvPr/>
          </p:nvSpPr>
          <p:spPr>
            <a:xfrm>
              <a:off x="7608188" y="930002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7194137" y="674655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61208" y="3052988"/>
            <a:ext cx="3538984" cy="168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en-US" altLang="ko-KR" sz="6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-3’</a:t>
            </a:r>
            <a:r>
              <a:rPr lang="en-US" altLang="ko-KR" sz="2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(-3/-12)</a:t>
            </a:r>
          </a:p>
          <a:p>
            <a:pPr algn="ctr">
              <a:defRPr lang="ko-KR"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어제보다 추워요</a:t>
            </a:r>
            <a:r>
              <a:rPr lang="en-US" altLang="ko-KR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!!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   </a:t>
            </a:r>
            <a:r>
              <a:rPr lang="ko-KR" altLang="en-US" sz="32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</a:t>
            </a:r>
            <a:r>
              <a:rPr lang="ko-KR" altLang="en-US" sz="3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-0.00034 0.490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 </a:t>
            </a:r>
            <a:endParaRPr lang="ko-KR" altLang="en-US" sz="1600" b="1" i="0" kern="1200" spc="5"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5624" y="2087648"/>
            <a:ext cx="5461843" cy="3523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97918" y="3418006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곱하기 기호 1"/>
          <p:cNvSpPr/>
          <p:nvPr/>
        </p:nvSpPr>
        <p:spPr>
          <a:xfrm>
            <a:off x="-468560" y="774067"/>
            <a:ext cx="6372559" cy="6295592"/>
          </a:xfrm>
          <a:prstGeom prst="mathMultiply">
            <a:avLst>
              <a:gd name="adj1" fmla="val 44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661215" y="1592796"/>
            <a:ext cx="6586318" cy="40742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0939" y="2924944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774" y="2174375"/>
            <a:ext cx="19669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가로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,</a:t>
            </a:r>
            <a:r>
              <a:rPr lang="ko-KR" altLang="en-US" sz="2000" b="1">
                <a:latin typeface="ylee 추억은 잠들지 않는다"/>
                <a:ea typeface="ylee 추억은 잠들지 않는다"/>
              </a:rPr>
              <a:t>세로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5cm</a:t>
            </a:r>
          </a:p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두께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0.01mm</a:t>
            </a:r>
            <a:endParaRPr lang="ko-KR" altLang="en-US" sz="2000" b="1"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스케줄러 외관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프린팅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708" y="1351266"/>
            <a:ext cx="5012499" cy="49512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2884" y="1196144"/>
            <a:ext cx="5578231" cy="22396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90712" y="3609020"/>
            <a:ext cx="4562575" cy="27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66008" y="1077081"/>
            <a:ext cx="5191125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73699" y="1411603"/>
            <a:ext cx="2099728" cy="2148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41383" y="3926336"/>
            <a:ext cx="2764359" cy="3508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149" y="4797152"/>
            <a:ext cx="2796842" cy="151216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3881" y="1338951"/>
            <a:ext cx="8036237" cy="48965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1986" y="3733605"/>
            <a:ext cx="7820025" cy="371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 descr="D:\FinalProject_2019\weeks_11\캡쳐\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6416" y="1338951"/>
            <a:ext cx="7949696" cy="4908242"/>
          </a:xfrm>
          <a:prstGeom prst="rect">
            <a:avLst/>
          </a:prstGeom>
          <a:noFill/>
        </p:spPr>
      </p:pic>
      <p:pic>
        <p:nvPicPr>
          <p:cNvPr id="21" name="Picture 4" descr="D:\FinalProject_2019\weeks_11\캡쳐\3.GIF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3881" y="1354874"/>
            <a:ext cx="7975283" cy="4908242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6162868" y="1852364"/>
            <a:ext cx="1296144" cy="445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스케줄러에 보낼 정보 알고리즘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 b="28850"/>
          <a:stretch>
            <a:fillRect/>
          </a:stretch>
        </p:blipFill>
        <p:spPr>
          <a:xfrm>
            <a:off x="1443037" y="958911"/>
            <a:ext cx="6257925" cy="56990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63688" y="5373216"/>
            <a:ext cx="4896544" cy="1256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7583" y="1592796"/>
            <a:ext cx="61847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7582" y="3248980"/>
            <a:ext cx="618475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1784" y="2210979"/>
            <a:ext cx="1112384" cy="24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2" animBg="1"/>
      <p:bldP spid="18" grpId="1" animBg="1"/>
      <p:bldP spid="2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7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167488" y="1133456"/>
            <a:ext cx="8809024" cy="5427892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API </a:t>
            </a:r>
            <a:r>
              <a:rPr lang="ko-KR" altLang="en-US" sz="1600" b="1">
                <a:solidFill>
                  <a:schemeClr val="bg1"/>
                </a:solidFill>
              </a:rPr>
              <a:t>오류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79712" y="1385463"/>
            <a:ext cx="5400600" cy="4915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 descr="D:\FinalProject_2019\weeks_11\캡쳐\error3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296" y="3560266"/>
            <a:ext cx="5743575" cy="1990725"/>
          </a:xfrm>
          <a:prstGeom prst="rect">
            <a:avLst/>
          </a:prstGeom>
          <a:noFill/>
        </p:spPr>
      </p:pic>
      <p:pic>
        <p:nvPicPr>
          <p:cNvPr id="1028" name="Picture 4" descr="D:\FinalProject_2019\weeks_11\캡쳐\error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47664" y="2334552"/>
            <a:ext cx="6562725" cy="466725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940152" y="2334142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292" y="2547958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0645" y="4074864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1" animBg="1"/>
      <p:bldP spid="1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5122" name="Picture 2" descr="D:\FinalProject_2019\weeks_11\캡쳐\아두이노_tcp\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326" y="1536973"/>
            <a:ext cx="8478022" cy="4500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6147" name="Picture 3" descr="D:\FinalProject_2019\weeks_11\캡쳐\aa2.GI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056" y="1858839"/>
            <a:ext cx="6193888" cy="4070269"/>
          </a:xfrm>
          <a:prstGeom prst="rect">
            <a:avLst/>
          </a:prstGeom>
          <a:noFill/>
        </p:spPr>
      </p:pic>
      <p:pic>
        <p:nvPicPr>
          <p:cNvPr id="16" name="Picture 2" descr="D:\FinalProject_2019\weeks_11\캡쳐\aa1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75056" y="1859679"/>
            <a:ext cx="6157283" cy="4097051"/>
          </a:xfrm>
          <a:prstGeom prst="rect">
            <a:avLst/>
          </a:prstGeom>
          <a:noFill/>
        </p:spPr>
      </p:pic>
      <p:pic>
        <p:nvPicPr>
          <p:cNvPr id="6148" name="Picture 4" descr="D:\FinalProject_2019\weeks_11\캡쳐\아두이노_tcp\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3553" y="1284945"/>
            <a:ext cx="7175391" cy="5004556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3273368" y="2359400"/>
            <a:ext cx="5858677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3273368" y="2551889"/>
            <a:ext cx="5490974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7"/>
          <a:srcRect l="5950" b="17740"/>
          <a:stretch>
            <a:fillRect/>
          </a:stretch>
        </p:blipFill>
        <p:spPr>
          <a:xfrm>
            <a:off x="2356101" y="5022874"/>
            <a:ext cx="6509226" cy="240137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879869" y="1284945"/>
            <a:ext cx="7012611" cy="106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2356101" y="4591434"/>
            <a:ext cx="6613703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2356101" y="4829329"/>
            <a:ext cx="6198614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1890796" y="3469824"/>
            <a:ext cx="7015224" cy="109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스케줄러의 정보 구분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7566" y="1417798"/>
            <a:ext cx="4068452" cy="44089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63988" y="1664804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0438" y="2883927"/>
            <a:ext cx="5048731" cy="2936654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786" y="1989534"/>
            <a:ext cx="8442776" cy="228911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7839" y="152974"/>
            <a:ext cx="4664181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- 전체계획표 </a:t>
            </a:r>
            <a:endParaRPr lang="ko-KR" altLang="en-US" b="1" spc="292"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1560" y="744718"/>
          <a:ext cx="7416824" cy="5796650"/>
        </p:xfrm>
        <a:graphic>
          <a:graphicData uri="http://schemas.openxmlformats.org/drawingml/2006/table">
            <a:tbl>
              <a:tblPr firstRow="1" bandRow="1"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chemeClr val="bg1"/>
                          </a:solidFill>
                          <a:ea typeface="Gulim"/>
                        </a:rPr>
                        <a:t>수행 내용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일정 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(2</a:t>
                      </a: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주 단위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2,3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4,5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6,7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8,9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10,11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12,13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14,15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latin typeface="Gulim"/>
                          <a:ea typeface="Gulim"/>
                        </a:rPr>
                        <a:t>조 편성 및</a:t>
                      </a:r>
                    </a:p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지도 교수 선정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node.js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를 사용한 서버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(led 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스트립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일정 관리 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APP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소프트웨어 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하드웨어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최종 시제품 완성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056276" y="148086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84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7949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도트매트릭스 코딩 디버깅 및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LED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스트립과의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연동 시연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740860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3d프린터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의 필라멘트 조사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및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실제 사이즈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프린팅</a:t>
            </a:r>
            <a:endParaRPr lang="en-US" altLang="ko-KR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1" y="2874712"/>
            <a:ext cx="748154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서버의 일정 정보에 접근하는 문자열을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		   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생성해주는 코드 만들기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540" y="5178968"/>
            <a:ext cx="799295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서버로 부터 스케줄러가 받은 정보들의 </a:t>
            </a:r>
            <a:r>
              <a:rPr lang="ko-KR" altLang="en-US" sz="2300" b="0" i="0" kern="1200" spc="5" dirty="0" err="1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변수화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현재 진행중인 캘린더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fragment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와 </a:t>
            </a:r>
            <a:r>
              <a:rPr lang="en-US" altLang="ko-KR" sz="2300" spc="5" dirty="0" err="1" smtClean="0">
                <a:solidFill>
                  <a:prstClr val="white"/>
                </a:solidFill>
                <a:latin typeface="빙그레체"/>
                <a:ea typeface="빙그레체"/>
              </a:rPr>
              <a:t>tcp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통신 통합 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다음 주</a:t>
            </a:r>
          </a:p>
          <a:p>
            <a:pPr>
              <a:defRPr lang="ko-KR" altLang="en-US"/>
            </a:pPr>
            <a:endParaRPr lang="ko-KR" altLang="en-US" b="1">
              <a:latin typeface="빙그레체"/>
              <a:ea typeface="빙그레체"/>
            </a:endParaRPr>
          </a:p>
        </p:txBody>
      </p:sp>
    </p:spTree>
    <p:extLst>
      <p:ext uri="{BB962C8B-B14F-4D97-AF65-F5344CB8AC3E}">
        <p14:creationId xmlns:p14="http://schemas.microsoft.com/office/powerpoint/2010/main" val="4044695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3748" y="3244334"/>
            <a:ext cx="4356484" cy="82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</a:rPr>
              <a:t>- THE END - 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ìì¹¨ì ê¸°ì ë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540" y="702602"/>
            <a:ext cx="4321803" cy="2690394"/>
          </a:xfrm>
          <a:prstGeom prst="rect">
            <a:avLst/>
          </a:prstGeom>
          <a:noFill/>
        </p:spPr>
      </p:pic>
      <p:pic>
        <p:nvPicPr>
          <p:cNvPr id="1034" name="Picture 10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12060" y="815817"/>
            <a:ext cx="3820470" cy="5824863"/>
          </a:xfrm>
          <a:prstGeom prst="rect">
            <a:avLst/>
          </a:prstGeom>
          <a:noFill/>
        </p:spPr>
      </p:pic>
      <p:pic>
        <p:nvPicPr>
          <p:cNvPr id="23" name="Picture 8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3573016"/>
            <a:ext cx="4644516" cy="30582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9227" y="1207481"/>
            <a:ext cx="4167853" cy="4924329"/>
          </a:xfrm>
          <a:prstGeom prst="rect">
            <a:avLst/>
          </a:prstGeom>
        </p:spPr>
      </p:pic>
      <p:pic>
        <p:nvPicPr>
          <p:cNvPr id="1030" name="Picture 6" descr="ìì¹¨ì íì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3779" y="3861048"/>
            <a:ext cx="4165594" cy="2609313"/>
          </a:xfrm>
          <a:prstGeom prst="rect">
            <a:avLst/>
          </a:prstGeom>
          <a:noFill/>
        </p:spPr>
      </p:pic>
      <p:pic>
        <p:nvPicPr>
          <p:cNvPr id="1036" name="Picture 12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872716"/>
            <a:ext cx="4167853" cy="27249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9" name="그림 2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04188" y="1269000"/>
            <a:ext cx="5760000" cy="21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618" y="3793976"/>
            <a:ext cx="5723570" cy="2335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32000" y="1629000"/>
            <a:ext cx="6480000" cy="3600000"/>
            <a:chOff x="1332000" y="1629000"/>
            <a:chExt cx="6480000" cy="3600000"/>
          </a:xfrm>
        </p:grpSpPr>
        <p:pic>
          <p:nvPicPr>
            <p:cNvPr id="21" name="그림 2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32000" y="1629000"/>
              <a:ext cx="6480000" cy="3600000"/>
            </a:xfrm>
            <a:prstGeom prst="roundRect">
              <a:avLst>
                <a:gd name="adj" fmla="val 16667"/>
              </a:avLst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1511660" y="2379918"/>
              <a:ext cx="5634626" cy="1985186"/>
              <a:chOff x="1511660" y="2379918"/>
              <a:chExt cx="5634626" cy="198518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15716" y="2455324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15716" y="295938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15716" y="342900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97714" y="3895484"/>
                <a:ext cx="5148572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11660" y="2379918"/>
                <a:ext cx="396044" cy="1913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FF0000"/>
                    </a:solidFill>
                  </a:rPr>
                  <a:t>①②③④</a:t>
                </a: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679122" y="4113076"/>
            <a:ext cx="2200690" cy="1404156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1820" y="1409135"/>
            <a:ext cx="3276364" cy="468780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881</Words>
  <Application>Microsoft Office PowerPoint</Application>
  <PresentationFormat>화면 슬라이드 쇼(4:3)</PresentationFormat>
  <Paragraphs>174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ylee 추억은 잠들지 않는다</vt:lpstr>
      <vt:lpstr>Gulim</vt:lpstr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366</cp:revision>
  <dcterms:created xsi:type="dcterms:W3CDTF">2018-10-27T05:42:46Z</dcterms:created>
  <dcterms:modified xsi:type="dcterms:W3CDTF">2019-06-05T03:31:13Z</dcterms:modified>
  <cp:version>1000.0000.01</cp:version>
</cp:coreProperties>
</file>