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1"/>
    <p:sldMasterId id="2147483749" r:id="rId2"/>
  </p:sldMasterIdLst>
  <p:notesMasterIdLst>
    <p:notesMasterId r:id="rId27"/>
  </p:notesMasterIdLst>
  <p:sldIdLst>
    <p:sldId id="256" r:id="rId3"/>
    <p:sldId id="257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79" r:id="rId26"/>
  </p:sldIdLst>
  <p:sldSz cx="9140825" cy="6854825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4834"/>
    <p:restoredTop sz="100000"/>
  </p:normalViewPr>
  <p:slideViewPr>
    <p:cSldViewPr>
      <p:cViewPr varScale="1">
        <p:scale>
          <a:sx n="118" d="100"/>
          <a:sy n="118" d="100"/>
        </p:scale>
        <p:origin x="1488" y="96"/>
      </p:cViewPr>
      <p:guideLst>
        <p:guide orient="horz" pos="215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874" y="685800"/>
            <a:ext cx="457225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772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//안드로이드에 있는 일정을 표현해주는 스마트시계로</a:t>
            </a:r>
          </a:p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현재시간을 알려주며 lcd를 통한 일정관리 피에조를 통한 알림기능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1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627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982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297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373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430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03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034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50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30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89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6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020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237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82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60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80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26942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2018-12-10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6816" y="6353597"/>
            <a:ext cx="3085536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5184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213A545-D3AD-4191-811C-A18058E8621E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Calibri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26942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2018-12-10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6816" y="6353597"/>
            <a:ext cx="3085536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5184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B67AA28-FFF4-4BA1-8B08-F2D8C090515E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Calibri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35" y="274524"/>
            <a:ext cx="8226658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599540"/>
            <a:ext cx="8226658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6942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2018-12-10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6816" y="6353597"/>
            <a:ext cx="3085536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5184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558FFBA-C3D2-4491-956E-5F280850D28D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6942" y="363483"/>
            <a:ext cx="7885285" cy="1325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ea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6942" y="1823725"/>
            <a:ext cx="7885285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마스터 텍스트 스타일을 편집합니다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둘째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셋째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넷째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6942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2018-12-10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6816" y="6353597"/>
            <a:ext cx="3085536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5184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E05E121-FC25-4B01-AEE9-F8B9AD92642A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모서리가 둥근 직사각형 4099"/>
          <p:cNvSpPr/>
          <p:nvPr/>
        </p:nvSpPr>
        <p:spPr>
          <a:xfrm>
            <a:off x="0" y="0"/>
            <a:ext cx="9140733" cy="6855173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1" name="TextBox 4100"/>
          <p:cNvSpPr txBox="1"/>
          <p:nvPr/>
        </p:nvSpPr>
        <p:spPr>
          <a:xfrm>
            <a:off x="1563392" y="3222010"/>
            <a:ext cx="6013947" cy="5745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디지털시스템설계</a:t>
            </a:r>
            <a:endParaRPr kumimoji="1" lang="ko-KR" altLang="en-US" sz="3200" b="0" i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4102" name="TextBox 4101"/>
          <p:cNvSpPr txBox="1"/>
          <p:nvPr/>
        </p:nvSpPr>
        <p:spPr>
          <a:xfrm>
            <a:off x="3923581" y="4228344"/>
            <a:ext cx="3634725" cy="14538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발표자  임예지</a:t>
            </a:r>
            <a:endParaRPr kumimoji="1" lang="ko-KR" altLang="en-US" sz="2000" b="0" i="0" baseline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600" b="0" i="0" baseline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팀원  김원중</a:t>
            </a: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           김동욱</a:t>
            </a: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           신세규</a:t>
            </a:r>
            <a:endParaRPr kumimoji="1" lang="ko-KR" altLang="en-US" sz="1800" b="0" i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pic>
        <p:nvPicPr>
          <p:cNvPr id="4103" name="그림 4102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837901" y="1712593"/>
            <a:ext cx="1463368" cy="14094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104" name="그림 4103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26834" y="3999772"/>
            <a:ext cx="2142723" cy="1923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_x115962024" descr="EMB0000150425f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25" y="4683740"/>
            <a:ext cx="7101481" cy="10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99920" y="4423060"/>
            <a:ext cx="7490041" cy="1525297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3381664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분주기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627998" y="1920437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88" name="TextBox 11"/>
          <p:cNvSpPr txBox="1"/>
          <p:nvPr/>
        </p:nvSpPr>
        <p:spPr>
          <a:xfrm>
            <a:off x="3719226" y="2418832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1289" name="TextBox 76"/>
          <p:cNvSpPr txBox="1"/>
          <p:nvPr/>
        </p:nvSpPr>
        <p:spPr>
          <a:xfrm>
            <a:off x="5932526" y="2570750"/>
            <a:ext cx="1835163" cy="3005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</a:p>
        </p:txBody>
      </p:sp>
      <p:sp>
        <p:nvSpPr>
          <p:cNvPr id="11290" name="TextBox 55"/>
          <p:cNvSpPr txBox="1"/>
          <p:nvPr/>
        </p:nvSpPr>
        <p:spPr>
          <a:xfrm>
            <a:off x="2252500" y="2498431"/>
            <a:ext cx="943000" cy="3008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1291" name="TextBox 11"/>
          <p:cNvSpPr txBox="1"/>
          <p:nvPr/>
        </p:nvSpPr>
        <p:spPr>
          <a:xfrm>
            <a:off x="3725589" y="3609697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1292" name="TextBox 76"/>
          <p:cNvSpPr txBox="1"/>
          <p:nvPr/>
        </p:nvSpPr>
        <p:spPr>
          <a:xfrm>
            <a:off x="5826011" y="3807647"/>
            <a:ext cx="970839" cy="298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sp>
        <p:nvSpPr>
          <p:cNvPr id="11293" name="TextBox 55"/>
          <p:cNvSpPr txBox="1"/>
          <p:nvPr/>
        </p:nvSpPr>
        <p:spPr>
          <a:xfrm>
            <a:off x="2252500" y="3723232"/>
            <a:ext cx="943000" cy="3006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1294" name="TextBox 11293"/>
          <p:cNvSpPr txBox="1"/>
          <p:nvPr/>
        </p:nvSpPr>
        <p:spPr>
          <a:xfrm>
            <a:off x="891019" y="2111175"/>
            <a:ext cx="7490041" cy="2632823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95" name="직선 화살표 연결선 11294"/>
          <p:cNvCxnSpPr/>
          <p:nvPr/>
        </p:nvCxnSpPr>
        <p:spPr>
          <a:xfrm>
            <a:off x="2259149" y="2799269"/>
            <a:ext cx="147632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6" name="직선 화살표 연결선 11295"/>
          <p:cNvCxnSpPr/>
          <p:nvPr/>
        </p:nvCxnSpPr>
        <p:spPr>
          <a:xfrm>
            <a:off x="5428337" y="2871296"/>
            <a:ext cx="122445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7" name="직선 화살표 연결선 11296"/>
          <p:cNvCxnSpPr/>
          <p:nvPr/>
        </p:nvCxnSpPr>
        <p:spPr>
          <a:xfrm>
            <a:off x="2223361" y="4023728"/>
            <a:ext cx="147632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8" name="직선 화살표 연결선 11297"/>
          <p:cNvCxnSpPr/>
          <p:nvPr/>
        </p:nvCxnSpPr>
        <p:spPr>
          <a:xfrm>
            <a:off x="5428337" y="4095755"/>
            <a:ext cx="122445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9" name="TextBox 11298"/>
          <p:cNvSpPr txBox="1"/>
          <p:nvPr/>
        </p:nvSpPr>
        <p:spPr>
          <a:xfrm>
            <a:off x="0" y="0"/>
            <a:ext cx="9140733" cy="6855173"/>
          </a:xfrm>
          <a:prstGeom prst="rect">
            <a:avLst/>
          </a:prstGeom>
          <a:solidFill>
            <a:srgbClr val="0D0D0D">
              <a:alpha val="50000"/>
            </a:srgbClr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130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31726" y="1934781"/>
            <a:ext cx="3318369" cy="55645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01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64827" y="2563262"/>
            <a:ext cx="3577091" cy="27205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02" name="Picture 4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92800" y="2851371"/>
            <a:ext cx="3748405" cy="36733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03" name="Picture 5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074555" y="1915019"/>
            <a:ext cx="3316443" cy="5762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04" name="Picture 6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930502" y="2883153"/>
            <a:ext cx="3673376" cy="371362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05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858474" y="2543149"/>
            <a:ext cx="3889459" cy="30822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10" name="그림 1130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80908" y="1014032"/>
            <a:ext cx="3313242" cy="756933"/>
          </a:xfrm>
          <a:prstGeom prst="rect">
            <a:avLst/>
          </a:prstGeom>
        </p:spPr>
      </p:pic>
      <p:pic>
        <p:nvPicPr>
          <p:cNvPr id="11311" name="그림 1131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218609" y="968887"/>
            <a:ext cx="3169188" cy="802078"/>
          </a:xfrm>
          <a:prstGeom prst="rect">
            <a:avLst/>
          </a:prstGeom>
        </p:spPr>
      </p:pic>
      <p:sp>
        <p:nvSpPr>
          <p:cNvPr id="11312" name="TextBox 11311"/>
          <p:cNvSpPr txBox="1"/>
          <p:nvPr/>
        </p:nvSpPr>
        <p:spPr>
          <a:xfrm>
            <a:off x="320773" y="1803141"/>
            <a:ext cx="3959109" cy="4865660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313" name="TextBox 11312"/>
          <p:cNvSpPr txBox="1"/>
          <p:nvPr/>
        </p:nvSpPr>
        <p:spPr>
          <a:xfrm>
            <a:off x="4786447" y="1803141"/>
            <a:ext cx="3959109" cy="4865660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314" name="TextBox 11313"/>
          <p:cNvSpPr txBox="1"/>
          <p:nvPr/>
        </p:nvSpPr>
        <p:spPr>
          <a:xfrm>
            <a:off x="689254" y="978668"/>
            <a:ext cx="3304896" cy="792297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315" name="TextBox 11314"/>
          <p:cNvSpPr txBox="1"/>
          <p:nvPr/>
        </p:nvSpPr>
        <p:spPr>
          <a:xfrm>
            <a:off x="5226955" y="978668"/>
            <a:ext cx="3160842" cy="792297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4318015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시계 </a:t>
            </a: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(d_watch)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8" name="TextBox 3"/>
          <p:cNvSpPr txBox="1"/>
          <p:nvPr/>
        </p:nvSpPr>
        <p:spPr>
          <a:xfrm>
            <a:off x="1848050" y="1491880"/>
            <a:ext cx="5240146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89" name="직선 연결선 18"/>
          <p:cNvCxnSpPr/>
          <p:nvPr/>
        </p:nvCxnSpPr>
        <p:spPr>
          <a:xfrm flipH="1" flipV="1">
            <a:off x="867689" y="1807168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0" name="TextBox 55"/>
          <p:cNvSpPr txBox="1"/>
          <p:nvPr/>
        </p:nvSpPr>
        <p:spPr>
          <a:xfrm>
            <a:off x="859329" y="1499363"/>
            <a:ext cx="943328" cy="30077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clk1k</a:t>
            </a:r>
          </a:p>
        </p:txBody>
      </p:sp>
      <p:cxnSp>
        <p:nvCxnSpPr>
          <p:cNvPr id="11291" name="직선 연결선 18"/>
          <p:cNvCxnSpPr/>
          <p:nvPr/>
        </p:nvCxnSpPr>
        <p:spPr>
          <a:xfrm flipH="1" flipV="1">
            <a:off x="811368" y="2788024"/>
            <a:ext cx="1557868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2" name="TextBox 55"/>
          <p:cNvSpPr txBox="1"/>
          <p:nvPr/>
        </p:nvSpPr>
        <p:spPr>
          <a:xfrm>
            <a:off x="243124" y="2472543"/>
            <a:ext cx="1910087" cy="30065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Uart_presentTime</a:t>
            </a:r>
          </a:p>
        </p:txBody>
      </p:sp>
      <p:cxnSp>
        <p:nvCxnSpPr>
          <p:cNvPr id="11293" name="직선 연결선 18"/>
          <p:cNvCxnSpPr/>
          <p:nvPr/>
        </p:nvCxnSpPr>
        <p:spPr>
          <a:xfrm flipH="1">
            <a:off x="7088196" y="3508104"/>
            <a:ext cx="176564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4" name="TextBox 55"/>
          <p:cNvSpPr txBox="1"/>
          <p:nvPr/>
        </p:nvSpPr>
        <p:spPr>
          <a:xfrm>
            <a:off x="7092591" y="3200299"/>
            <a:ext cx="2015522" cy="30099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Clock_presentTime</a:t>
            </a:r>
          </a:p>
        </p:txBody>
      </p:sp>
      <p:cxnSp>
        <p:nvCxnSpPr>
          <p:cNvPr id="11295" name="직선 연결선 18"/>
          <p:cNvCxnSpPr/>
          <p:nvPr/>
        </p:nvCxnSpPr>
        <p:spPr>
          <a:xfrm flipH="1" flipV="1">
            <a:off x="6402611" y="2399990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6" name="직선 연결선 18"/>
          <p:cNvCxnSpPr/>
          <p:nvPr/>
        </p:nvCxnSpPr>
        <p:spPr>
          <a:xfrm flipH="1" flipV="1">
            <a:off x="6403139" y="2679088"/>
            <a:ext cx="185927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7" name="TextBox 55"/>
          <p:cNvSpPr txBox="1"/>
          <p:nvPr/>
        </p:nvSpPr>
        <p:spPr>
          <a:xfrm>
            <a:off x="7092591" y="2378246"/>
            <a:ext cx="943328" cy="30084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Seg_out</a:t>
            </a:r>
          </a:p>
        </p:txBody>
      </p:sp>
      <p:sp>
        <p:nvSpPr>
          <p:cNvPr id="11298" name="TextBox 33"/>
          <p:cNvSpPr txBox="1"/>
          <p:nvPr/>
        </p:nvSpPr>
        <p:spPr>
          <a:xfrm>
            <a:off x="2729276" y="1050521"/>
            <a:ext cx="1656184" cy="367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clock</a:t>
            </a:r>
            <a:endParaRPr lang="ko-KR" altLang="en-US" dirty="0"/>
          </a:p>
        </p:txBody>
      </p:sp>
      <p:sp>
        <p:nvSpPr>
          <p:cNvPr id="11299" name="TextBox 55"/>
          <p:cNvSpPr txBox="1"/>
          <p:nvPr/>
        </p:nvSpPr>
        <p:spPr>
          <a:xfrm>
            <a:off x="7122757" y="2118707"/>
            <a:ext cx="943328" cy="30092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</a:p>
        </p:txBody>
      </p:sp>
      <p:sp>
        <p:nvSpPr>
          <p:cNvPr id="11300" name="TextBox 12"/>
          <p:cNvSpPr txBox="1"/>
          <p:nvPr/>
        </p:nvSpPr>
        <p:spPr>
          <a:xfrm>
            <a:off x="2369236" y="2040120"/>
            <a:ext cx="1702871" cy="90986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D_watch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1" name="TextBox 12"/>
          <p:cNvSpPr txBox="1"/>
          <p:nvPr/>
        </p:nvSpPr>
        <p:spPr>
          <a:xfrm>
            <a:off x="4673492" y="2070470"/>
            <a:ext cx="1702871" cy="91037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302" name="꺾인 연결선 18"/>
          <p:cNvCxnSpPr/>
          <p:nvPr/>
        </p:nvCxnSpPr>
        <p:spPr>
          <a:xfrm>
            <a:off x="1871690" y="1807169"/>
            <a:ext cx="497545" cy="476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3" name="꺾인 연결선 35"/>
          <p:cNvCxnSpPr/>
          <p:nvPr/>
        </p:nvCxnSpPr>
        <p:spPr>
          <a:xfrm>
            <a:off x="2120462" y="1807168"/>
            <a:ext cx="2553030" cy="476800"/>
          </a:xfrm>
          <a:prstGeom prst="bentConnector3">
            <a:avLst>
              <a:gd name="adj1" fmla="val 88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4" name="직선 연결선 38"/>
          <p:cNvCxnSpPr/>
          <p:nvPr/>
        </p:nvCxnSpPr>
        <p:spPr>
          <a:xfrm>
            <a:off x="4072107" y="2734317"/>
            <a:ext cx="6013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5" name="TextBox 55"/>
          <p:cNvSpPr txBox="1"/>
          <p:nvPr/>
        </p:nvSpPr>
        <p:spPr>
          <a:xfrm>
            <a:off x="4072107" y="2426512"/>
            <a:ext cx="943328" cy="30097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val</a:t>
            </a:r>
          </a:p>
        </p:txBody>
      </p:sp>
      <p:cxnSp>
        <p:nvCxnSpPr>
          <p:cNvPr id="11306" name="꺾인 연결선 47"/>
          <p:cNvCxnSpPr/>
          <p:nvPr/>
        </p:nvCxnSpPr>
        <p:spPr>
          <a:xfrm>
            <a:off x="4385460" y="2734317"/>
            <a:ext cx="2901712" cy="773787"/>
          </a:xfrm>
          <a:prstGeom prst="bentConnector3">
            <a:avLst>
              <a:gd name="adj1" fmla="val 15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7" name="타원 11306"/>
          <p:cNvSpPr/>
          <p:nvPr/>
        </p:nvSpPr>
        <p:spPr>
          <a:xfrm>
            <a:off x="2409601" y="1959041"/>
            <a:ext cx="1656621" cy="1080405"/>
          </a:xfrm>
          <a:prstGeom prst="ellipse">
            <a:avLst/>
          </a:prstGeom>
          <a:noFill/>
          <a:ln w="3810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n w="12700" cap="flat" cmpd="sng" algn="ctr">
                <a:solidFill>
                  <a:schemeClr val="accent1"/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59" y="4723898"/>
            <a:ext cx="7071503" cy="145919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9680" y="1034856"/>
            <a:ext cx="8724379" cy="3184853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2080" y="4486462"/>
            <a:ext cx="8283871" cy="1898689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TextBox 3"/>
          <p:cNvSpPr txBox="1"/>
          <p:nvPr/>
        </p:nvSpPr>
        <p:spPr>
          <a:xfrm>
            <a:off x="1775978" y="2672317"/>
            <a:ext cx="5240146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94" name="직선 연결선 18"/>
          <p:cNvCxnSpPr/>
          <p:nvPr/>
        </p:nvCxnSpPr>
        <p:spPr>
          <a:xfrm flipH="1" flipV="1">
            <a:off x="795617" y="2987605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5" name="TextBox 55"/>
          <p:cNvSpPr txBox="1"/>
          <p:nvPr/>
        </p:nvSpPr>
        <p:spPr>
          <a:xfrm>
            <a:off x="787257" y="2679800"/>
            <a:ext cx="943328" cy="30077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clk1k</a:t>
            </a:r>
          </a:p>
        </p:txBody>
      </p:sp>
      <p:cxnSp>
        <p:nvCxnSpPr>
          <p:cNvPr id="11296" name="직선 연결선 18"/>
          <p:cNvCxnSpPr/>
          <p:nvPr/>
        </p:nvCxnSpPr>
        <p:spPr>
          <a:xfrm flipH="1" flipV="1">
            <a:off x="739296" y="3968461"/>
            <a:ext cx="1557868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7" name="TextBox 55"/>
          <p:cNvSpPr txBox="1"/>
          <p:nvPr/>
        </p:nvSpPr>
        <p:spPr>
          <a:xfrm>
            <a:off x="171052" y="3652980"/>
            <a:ext cx="1910087" cy="30065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Uart_presentTime</a:t>
            </a:r>
          </a:p>
        </p:txBody>
      </p:sp>
      <p:cxnSp>
        <p:nvCxnSpPr>
          <p:cNvPr id="11298" name="직선 연결선 18"/>
          <p:cNvCxnSpPr/>
          <p:nvPr/>
        </p:nvCxnSpPr>
        <p:spPr>
          <a:xfrm flipH="1">
            <a:off x="7016124" y="4688541"/>
            <a:ext cx="176564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9" name="TextBox 55"/>
          <p:cNvSpPr txBox="1"/>
          <p:nvPr/>
        </p:nvSpPr>
        <p:spPr>
          <a:xfrm>
            <a:off x="7020519" y="4380736"/>
            <a:ext cx="2015522" cy="30099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Clock_presentTime</a:t>
            </a:r>
          </a:p>
        </p:txBody>
      </p:sp>
      <p:cxnSp>
        <p:nvCxnSpPr>
          <p:cNvPr id="11300" name="직선 연결선 18"/>
          <p:cNvCxnSpPr/>
          <p:nvPr/>
        </p:nvCxnSpPr>
        <p:spPr>
          <a:xfrm flipH="1" flipV="1">
            <a:off x="6330539" y="3580427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01" name="직선 연결선 18"/>
          <p:cNvCxnSpPr/>
          <p:nvPr/>
        </p:nvCxnSpPr>
        <p:spPr>
          <a:xfrm flipH="1" flipV="1">
            <a:off x="6331067" y="3859525"/>
            <a:ext cx="185927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2" name="TextBox 55"/>
          <p:cNvSpPr txBox="1"/>
          <p:nvPr/>
        </p:nvSpPr>
        <p:spPr>
          <a:xfrm>
            <a:off x="7020519" y="3558683"/>
            <a:ext cx="943328" cy="30084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Seg_out</a:t>
            </a:r>
          </a:p>
        </p:txBody>
      </p:sp>
      <p:sp>
        <p:nvSpPr>
          <p:cNvPr id="11303" name="TextBox 33"/>
          <p:cNvSpPr txBox="1"/>
          <p:nvPr/>
        </p:nvSpPr>
        <p:spPr>
          <a:xfrm>
            <a:off x="2657204" y="2302985"/>
            <a:ext cx="1656184" cy="367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clock</a:t>
            </a:r>
            <a:endParaRPr lang="ko-KR" altLang="en-US"/>
          </a:p>
        </p:txBody>
      </p:sp>
      <p:sp>
        <p:nvSpPr>
          <p:cNvPr id="11304" name="TextBox 55"/>
          <p:cNvSpPr txBox="1"/>
          <p:nvPr/>
        </p:nvSpPr>
        <p:spPr>
          <a:xfrm>
            <a:off x="7050685" y="3299144"/>
            <a:ext cx="943328" cy="30092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</a:p>
        </p:txBody>
      </p:sp>
      <p:sp>
        <p:nvSpPr>
          <p:cNvPr id="11305" name="TextBox 12"/>
          <p:cNvSpPr txBox="1"/>
          <p:nvPr/>
        </p:nvSpPr>
        <p:spPr>
          <a:xfrm>
            <a:off x="2297164" y="3220557"/>
            <a:ext cx="1702871" cy="90986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D_watch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6" name="TextBox 12"/>
          <p:cNvSpPr txBox="1"/>
          <p:nvPr/>
        </p:nvSpPr>
        <p:spPr>
          <a:xfrm>
            <a:off x="4601420" y="3250907"/>
            <a:ext cx="1702871" cy="91037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307" name="꺾인 연결선 18"/>
          <p:cNvCxnSpPr/>
          <p:nvPr/>
        </p:nvCxnSpPr>
        <p:spPr>
          <a:xfrm>
            <a:off x="1799618" y="2987606"/>
            <a:ext cx="497545" cy="476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8" name="꺾인 연결선 35"/>
          <p:cNvCxnSpPr/>
          <p:nvPr/>
        </p:nvCxnSpPr>
        <p:spPr>
          <a:xfrm>
            <a:off x="2048390" y="2987605"/>
            <a:ext cx="2553030" cy="476800"/>
          </a:xfrm>
          <a:prstGeom prst="bentConnector3">
            <a:avLst>
              <a:gd name="adj1" fmla="val 88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9" name="직선 연결선 38"/>
          <p:cNvCxnSpPr/>
          <p:nvPr/>
        </p:nvCxnSpPr>
        <p:spPr>
          <a:xfrm>
            <a:off x="4000035" y="3914754"/>
            <a:ext cx="6013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0" name="TextBox 55"/>
          <p:cNvSpPr txBox="1"/>
          <p:nvPr/>
        </p:nvSpPr>
        <p:spPr>
          <a:xfrm>
            <a:off x="4000035" y="3606949"/>
            <a:ext cx="943328" cy="30097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val</a:t>
            </a:r>
          </a:p>
        </p:txBody>
      </p:sp>
      <p:cxnSp>
        <p:nvCxnSpPr>
          <p:cNvPr id="11311" name="꺾인 연결선 47"/>
          <p:cNvCxnSpPr/>
          <p:nvPr/>
        </p:nvCxnSpPr>
        <p:spPr>
          <a:xfrm>
            <a:off x="4313388" y="3914754"/>
            <a:ext cx="2901712" cy="773787"/>
          </a:xfrm>
          <a:prstGeom prst="bentConnector3">
            <a:avLst>
              <a:gd name="adj1" fmla="val 15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3813826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시계 </a:t>
            </a: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(d_watch)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312" name="TextBox 11311"/>
          <p:cNvSpPr txBox="1"/>
          <p:nvPr/>
        </p:nvSpPr>
        <p:spPr>
          <a:xfrm>
            <a:off x="0" y="0"/>
            <a:ext cx="9140733" cy="6855173"/>
          </a:xfrm>
          <a:prstGeom prst="rect">
            <a:avLst/>
          </a:prstGeom>
          <a:solidFill>
            <a:srgbClr val="0D0D0D">
              <a:alpha val="50000"/>
            </a:srgbClr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1292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5354" y="5300288"/>
            <a:ext cx="5559606" cy="100837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288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32275" y="1151111"/>
            <a:ext cx="5489233" cy="242052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289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4692" y="3643667"/>
            <a:ext cx="8931348" cy="5494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290" name="Picture 4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4693" y="4291911"/>
            <a:ext cx="8931347" cy="43216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291" name="Picture 5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04692" y="4796099"/>
            <a:ext cx="8964012" cy="4583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104692" y="1122722"/>
            <a:ext cx="8931348" cy="5185944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0" y="255532"/>
            <a:ext cx="395788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시계</a:t>
            </a: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(d_7seg)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88" name="TextBox 3"/>
          <p:cNvSpPr txBox="1"/>
          <p:nvPr/>
        </p:nvSpPr>
        <p:spPr>
          <a:xfrm>
            <a:off x="1775978" y="2672317"/>
            <a:ext cx="5240146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89" name="직선 연결선 18"/>
          <p:cNvCxnSpPr/>
          <p:nvPr/>
        </p:nvCxnSpPr>
        <p:spPr>
          <a:xfrm flipH="1" flipV="1">
            <a:off x="795617" y="2987605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0" name="TextBox 55"/>
          <p:cNvSpPr txBox="1"/>
          <p:nvPr/>
        </p:nvSpPr>
        <p:spPr>
          <a:xfrm>
            <a:off x="787257" y="2679800"/>
            <a:ext cx="943328" cy="30077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clk1k</a:t>
            </a:r>
          </a:p>
        </p:txBody>
      </p:sp>
      <p:cxnSp>
        <p:nvCxnSpPr>
          <p:cNvPr id="11291" name="직선 연결선 18"/>
          <p:cNvCxnSpPr/>
          <p:nvPr/>
        </p:nvCxnSpPr>
        <p:spPr>
          <a:xfrm flipH="1" flipV="1">
            <a:off x="739296" y="3968461"/>
            <a:ext cx="1557868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2" name="TextBox 55"/>
          <p:cNvSpPr txBox="1"/>
          <p:nvPr/>
        </p:nvSpPr>
        <p:spPr>
          <a:xfrm>
            <a:off x="171052" y="3652980"/>
            <a:ext cx="1910087" cy="30065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Uart_presentTime</a:t>
            </a:r>
          </a:p>
        </p:txBody>
      </p:sp>
      <p:cxnSp>
        <p:nvCxnSpPr>
          <p:cNvPr id="11293" name="직선 연결선 18"/>
          <p:cNvCxnSpPr/>
          <p:nvPr/>
        </p:nvCxnSpPr>
        <p:spPr>
          <a:xfrm flipH="1">
            <a:off x="7016124" y="4688541"/>
            <a:ext cx="176564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4" name="TextBox 55"/>
          <p:cNvSpPr txBox="1"/>
          <p:nvPr/>
        </p:nvSpPr>
        <p:spPr>
          <a:xfrm>
            <a:off x="7020519" y="4380736"/>
            <a:ext cx="2015522" cy="30099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Clock_presentTime</a:t>
            </a:r>
          </a:p>
        </p:txBody>
      </p:sp>
      <p:cxnSp>
        <p:nvCxnSpPr>
          <p:cNvPr id="11295" name="직선 연결선 18"/>
          <p:cNvCxnSpPr/>
          <p:nvPr/>
        </p:nvCxnSpPr>
        <p:spPr>
          <a:xfrm flipH="1" flipV="1">
            <a:off x="6330539" y="3580427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6" name="직선 연결선 18"/>
          <p:cNvCxnSpPr/>
          <p:nvPr/>
        </p:nvCxnSpPr>
        <p:spPr>
          <a:xfrm flipH="1" flipV="1">
            <a:off x="6331067" y="3859525"/>
            <a:ext cx="185927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7" name="TextBox 55"/>
          <p:cNvSpPr txBox="1"/>
          <p:nvPr/>
        </p:nvSpPr>
        <p:spPr>
          <a:xfrm>
            <a:off x="7020519" y="3558683"/>
            <a:ext cx="943328" cy="30084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Seg_out</a:t>
            </a:r>
          </a:p>
        </p:txBody>
      </p:sp>
      <p:sp>
        <p:nvSpPr>
          <p:cNvPr id="11298" name="TextBox 33"/>
          <p:cNvSpPr txBox="1"/>
          <p:nvPr/>
        </p:nvSpPr>
        <p:spPr>
          <a:xfrm>
            <a:off x="2657204" y="2302985"/>
            <a:ext cx="1656184" cy="367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clock</a:t>
            </a:r>
            <a:endParaRPr lang="ko-KR" altLang="en-US"/>
          </a:p>
        </p:txBody>
      </p:sp>
      <p:sp>
        <p:nvSpPr>
          <p:cNvPr id="11299" name="TextBox 55"/>
          <p:cNvSpPr txBox="1"/>
          <p:nvPr/>
        </p:nvSpPr>
        <p:spPr>
          <a:xfrm>
            <a:off x="7050685" y="3299144"/>
            <a:ext cx="943328" cy="30092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</a:p>
        </p:txBody>
      </p:sp>
      <p:sp>
        <p:nvSpPr>
          <p:cNvPr id="11300" name="TextBox 12"/>
          <p:cNvSpPr txBox="1"/>
          <p:nvPr/>
        </p:nvSpPr>
        <p:spPr>
          <a:xfrm>
            <a:off x="2297164" y="3220557"/>
            <a:ext cx="1702871" cy="90986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D_watch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1" name="TextBox 12"/>
          <p:cNvSpPr txBox="1"/>
          <p:nvPr/>
        </p:nvSpPr>
        <p:spPr>
          <a:xfrm>
            <a:off x="4601420" y="3250907"/>
            <a:ext cx="1702871" cy="91037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302" name="꺾인 연결선 18"/>
          <p:cNvCxnSpPr/>
          <p:nvPr/>
        </p:nvCxnSpPr>
        <p:spPr>
          <a:xfrm>
            <a:off x="1799618" y="2987606"/>
            <a:ext cx="497545" cy="476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3" name="꺾인 연결선 35"/>
          <p:cNvCxnSpPr/>
          <p:nvPr/>
        </p:nvCxnSpPr>
        <p:spPr>
          <a:xfrm>
            <a:off x="2048390" y="2987605"/>
            <a:ext cx="2553030" cy="476800"/>
          </a:xfrm>
          <a:prstGeom prst="bentConnector3">
            <a:avLst>
              <a:gd name="adj1" fmla="val 88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4" name="직선 연결선 38"/>
          <p:cNvCxnSpPr/>
          <p:nvPr/>
        </p:nvCxnSpPr>
        <p:spPr>
          <a:xfrm>
            <a:off x="4000035" y="3914754"/>
            <a:ext cx="6013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5" name="TextBox 55"/>
          <p:cNvSpPr txBox="1"/>
          <p:nvPr/>
        </p:nvSpPr>
        <p:spPr>
          <a:xfrm>
            <a:off x="4000035" y="3606949"/>
            <a:ext cx="943328" cy="30097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val</a:t>
            </a:r>
          </a:p>
        </p:txBody>
      </p:sp>
      <p:cxnSp>
        <p:nvCxnSpPr>
          <p:cNvPr id="11306" name="꺾인 연결선 47"/>
          <p:cNvCxnSpPr/>
          <p:nvPr/>
        </p:nvCxnSpPr>
        <p:spPr>
          <a:xfrm>
            <a:off x="4313388" y="3914754"/>
            <a:ext cx="2901712" cy="773787"/>
          </a:xfrm>
          <a:prstGeom prst="bentConnector3">
            <a:avLst>
              <a:gd name="adj1" fmla="val 15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7" name="타원 11306"/>
          <p:cNvSpPr/>
          <p:nvPr/>
        </p:nvSpPr>
        <p:spPr>
          <a:xfrm>
            <a:off x="4642393" y="3139478"/>
            <a:ext cx="1656621" cy="1080405"/>
          </a:xfrm>
          <a:prstGeom prst="ellipse">
            <a:avLst/>
          </a:prstGeom>
          <a:noFill/>
          <a:ln w="3810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n w="12700" cap="flat" cmpd="sng" algn="ctr">
                <a:solidFill>
                  <a:schemeClr val="accent1"/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1052" y="2058899"/>
            <a:ext cx="8720980" cy="3745403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TextBox 3"/>
          <p:cNvSpPr txBox="1"/>
          <p:nvPr/>
        </p:nvSpPr>
        <p:spPr>
          <a:xfrm>
            <a:off x="1775978" y="2672317"/>
            <a:ext cx="5240146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94" name="직선 연결선 18"/>
          <p:cNvCxnSpPr/>
          <p:nvPr/>
        </p:nvCxnSpPr>
        <p:spPr>
          <a:xfrm flipH="1" flipV="1">
            <a:off x="795617" y="2987605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5" name="TextBox 55"/>
          <p:cNvSpPr txBox="1"/>
          <p:nvPr/>
        </p:nvSpPr>
        <p:spPr>
          <a:xfrm>
            <a:off x="787257" y="2679800"/>
            <a:ext cx="943328" cy="30077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clk1k</a:t>
            </a:r>
          </a:p>
        </p:txBody>
      </p:sp>
      <p:cxnSp>
        <p:nvCxnSpPr>
          <p:cNvPr id="11296" name="직선 연결선 18"/>
          <p:cNvCxnSpPr/>
          <p:nvPr/>
        </p:nvCxnSpPr>
        <p:spPr>
          <a:xfrm flipH="1" flipV="1">
            <a:off x="739296" y="3968461"/>
            <a:ext cx="1557868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7" name="TextBox 55"/>
          <p:cNvSpPr txBox="1"/>
          <p:nvPr/>
        </p:nvSpPr>
        <p:spPr>
          <a:xfrm>
            <a:off x="171052" y="3652980"/>
            <a:ext cx="1910087" cy="30065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Uart_presentTime</a:t>
            </a:r>
          </a:p>
        </p:txBody>
      </p:sp>
      <p:cxnSp>
        <p:nvCxnSpPr>
          <p:cNvPr id="11298" name="직선 연결선 18"/>
          <p:cNvCxnSpPr/>
          <p:nvPr/>
        </p:nvCxnSpPr>
        <p:spPr>
          <a:xfrm flipH="1">
            <a:off x="7016124" y="4688541"/>
            <a:ext cx="176564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9" name="TextBox 55"/>
          <p:cNvSpPr txBox="1"/>
          <p:nvPr/>
        </p:nvSpPr>
        <p:spPr>
          <a:xfrm>
            <a:off x="7020519" y="4380736"/>
            <a:ext cx="2015522" cy="30099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Clock_presentTime</a:t>
            </a:r>
          </a:p>
        </p:txBody>
      </p:sp>
      <p:cxnSp>
        <p:nvCxnSpPr>
          <p:cNvPr id="11300" name="직선 연결선 18"/>
          <p:cNvCxnSpPr/>
          <p:nvPr/>
        </p:nvCxnSpPr>
        <p:spPr>
          <a:xfrm flipH="1" flipV="1">
            <a:off x="6330539" y="3580427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01" name="직선 연결선 18"/>
          <p:cNvCxnSpPr/>
          <p:nvPr/>
        </p:nvCxnSpPr>
        <p:spPr>
          <a:xfrm flipH="1" flipV="1">
            <a:off x="6331067" y="3859525"/>
            <a:ext cx="185927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2" name="TextBox 55"/>
          <p:cNvSpPr txBox="1"/>
          <p:nvPr/>
        </p:nvSpPr>
        <p:spPr>
          <a:xfrm>
            <a:off x="7020519" y="3558683"/>
            <a:ext cx="943328" cy="30084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Seg_out</a:t>
            </a:r>
          </a:p>
        </p:txBody>
      </p:sp>
      <p:sp>
        <p:nvSpPr>
          <p:cNvPr id="11303" name="TextBox 33"/>
          <p:cNvSpPr txBox="1"/>
          <p:nvPr/>
        </p:nvSpPr>
        <p:spPr>
          <a:xfrm>
            <a:off x="2657204" y="2302985"/>
            <a:ext cx="1656184" cy="367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clock</a:t>
            </a:r>
            <a:endParaRPr lang="ko-KR" altLang="en-US"/>
          </a:p>
        </p:txBody>
      </p:sp>
      <p:sp>
        <p:nvSpPr>
          <p:cNvPr id="11304" name="TextBox 55"/>
          <p:cNvSpPr txBox="1"/>
          <p:nvPr/>
        </p:nvSpPr>
        <p:spPr>
          <a:xfrm>
            <a:off x="7050685" y="3299144"/>
            <a:ext cx="943328" cy="30092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</a:p>
        </p:txBody>
      </p:sp>
      <p:sp>
        <p:nvSpPr>
          <p:cNvPr id="11305" name="TextBox 12"/>
          <p:cNvSpPr txBox="1"/>
          <p:nvPr/>
        </p:nvSpPr>
        <p:spPr>
          <a:xfrm>
            <a:off x="2297164" y="3220557"/>
            <a:ext cx="1702871" cy="90986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D_watch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6" name="TextBox 12"/>
          <p:cNvSpPr txBox="1"/>
          <p:nvPr/>
        </p:nvSpPr>
        <p:spPr>
          <a:xfrm>
            <a:off x="4601420" y="3250907"/>
            <a:ext cx="1702871" cy="91037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307" name="꺾인 연결선 18"/>
          <p:cNvCxnSpPr/>
          <p:nvPr/>
        </p:nvCxnSpPr>
        <p:spPr>
          <a:xfrm>
            <a:off x="1799618" y="2987606"/>
            <a:ext cx="497545" cy="476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8" name="꺾인 연결선 35"/>
          <p:cNvCxnSpPr/>
          <p:nvPr/>
        </p:nvCxnSpPr>
        <p:spPr>
          <a:xfrm>
            <a:off x="2048390" y="2987605"/>
            <a:ext cx="2553030" cy="476800"/>
          </a:xfrm>
          <a:prstGeom prst="bentConnector3">
            <a:avLst>
              <a:gd name="adj1" fmla="val 88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9" name="직선 연결선 38"/>
          <p:cNvCxnSpPr/>
          <p:nvPr/>
        </p:nvCxnSpPr>
        <p:spPr>
          <a:xfrm>
            <a:off x="4000035" y="3914754"/>
            <a:ext cx="6013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0" name="TextBox 55"/>
          <p:cNvSpPr txBox="1"/>
          <p:nvPr/>
        </p:nvSpPr>
        <p:spPr>
          <a:xfrm>
            <a:off x="4000035" y="3606949"/>
            <a:ext cx="943328" cy="30097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val</a:t>
            </a:r>
          </a:p>
        </p:txBody>
      </p:sp>
      <p:cxnSp>
        <p:nvCxnSpPr>
          <p:cNvPr id="11311" name="꺾인 연결선 47"/>
          <p:cNvCxnSpPr/>
          <p:nvPr/>
        </p:nvCxnSpPr>
        <p:spPr>
          <a:xfrm>
            <a:off x="4313388" y="3914754"/>
            <a:ext cx="2901712" cy="773787"/>
          </a:xfrm>
          <a:prstGeom prst="bentConnector3">
            <a:avLst>
              <a:gd name="adj1" fmla="val 15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시계</a:t>
            </a: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(d_7seg)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312" name="TextBox 11311"/>
          <p:cNvSpPr txBox="1"/>
          <p:nvPr/>
        </p:nvSpPr>
        <p:spPr>
          <a:xfrm>
            <a:off x="0" y="0"/>
            <a:ext cx="9140733" cy="6855173"/>
          </a:xfrm>
          <a:prstGeom prst="rect">
            <a:avLst/>
          </a:prstGeom>
          <a:solidFill>
            <a:srgbClr val="0D0D0D">
              <a:alpha val="50000"/>
            </a:srgbClr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13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41381" y="1194749"/>
            <a:ext cx="5149930" cy="50418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313" name="TextBox 11312"/>
          <p:cNvSpPr txBox="1"/>
          <p:nvPr/>
        </p:nvSpPr>
        <p:spPr>
          <a:xfrm>
            <a:off x="1905368" y="1194749"/>
            <a:ext cx="5185943" cy="5041890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알람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88" name="TextBox 3"/>
          <p:cNvSpPr txBox="1"/>
          <p:nvPr/>
        </p:nvSpPr>
        <p:spPr>
          <a:xfrm>
            <a:off x="2778587" y="1878718"/>
            <a:ext cx="3600399" cy="1836802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89" name="TextBox 55"/>
          <p:cNvSpPr txBox="1"/>
          <p:nvPr/>
        </p:nvSpPr>
        <p:spPr>
          <a:xfrm>
            <a:off x="536854" y="2085223"/>
            <a:ext cx="2241733" cy="30100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from_clock_presentTime</a:t>
            </a:r>
          </a:p>
        </p:txBody>
      </p:sp>
      <p:sp>
        <p:nvSpPr>
          <p:cNvPr id="11290" name="TextBox 55"/>
          <p:cNvSpPr txBox="1"/>
          <p:nvPr/>
        </p:nvSpPr>
        <p:spPr>
          <a:xfrm>
            <a:off x="652475" y="2526790"/>
            <a:ext cx="2270128" cy="3010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from_Uart_alarmTime</a:t>
            </a:r>
          </a:p>
        </p:txBody>
      </p:sp>
      <p:sp>
        <p:nvSpPr>
          <p:cNvPr id="11291" name="TextBox 55"/>
          <p:cNvSpPr txBox="1"/>
          <p:nvPr/>
        </p:nvSpPr>
        <p:spPr>
          <a:xfrm>
            <a:off x="6595011" y="2958838"/>
            <a:ext cx="2015524" cy="30064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to_piezo_decision</a:t>
            </a:r>
          </a:p>
        </p:txBody>
      </p:sp>
      <p:sp>
        <p:nvSpPr>
          <p:cNvPr id="11292" name="TextBox 55"/>
          <p:cNvSpPr txBox="1"/>
          <p:nvPr/>
        </p:nvSpPr>
        <p:spPr>
          <a:xfrm>
            <a:off x="6595713" y="2526790"/>
            <a:ext cx="1943515" cy="3010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to_lcd_msg</a:t>
            </a:r>
          </a:p>
        </p:txBody>
      </p:sp>
      <p:sp>
        <p:nvSpPr>
          <p:cNvPr id="11293" name="TextBox 33"/>
          <p:cNvSpPr txBox="1"/>
          <p:nvPr/>
        </p:nvSpPr>
        <p:spPr>
          <a:xfrm>
            <a:off x="2922603" y="1365370"/>
            <a:ext cx="1656184" cy="395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alarm</a:t>
            </a:r>
          </a:p>
        </p:txBody>
      </p:sp>
      <p:sp>
        <p:nvSpPr>
          <p:cNvPr id="11294" name="TextBox 55"/>
          <p:cNvSpPr txBox="1"/>
          <p:nvPr/>
        </p:nvSpPr>
        <p:spPr>
          <a:xfrm>
            <a:off x="6553871" y="2088361"/>
            <a:ext cx="1769332" cy="30092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to_lcd_alarmTime</a:t>
            </a:r>
          </a:p>
        </p:txBody>
      </p:sp>
      <p:sp>
        <p:nvSpPr>
          <p:cNvPr id="11295" name="TextBox 55"/>
          <p:cNvSpPr txBox="1"/>
          <p:nvPr/>
        </p:nvSpPr>
        <p:spPr>
          <a:xfrm>
            <a:off x="1122403" y="2950832"/>
            <a:ext cx="1512168" cy="30026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from_Uart_msg</a:t>
            </a:r>
          </a:p>
        </p:txBody>
      </p:sp>
      <p:cxnSp>
        <p:nvCxnSpPr>
          <p:cNvPr id="11296" name="직선 연결선 18"/>
          <p:cNvCxnSpPr/>
          <p:nvPr/>
        </p:nvCxnSpPr>
        <p:spPr>
          <a:xfrm flipH="1" flipV="1">
            <a:off x="1835259" y="2382774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7" name="직선 연결선 18"/>
          <p:cNvCxnSpPr/>
          <p:nvPr/>
        </p:nvCxnSpPr>
        <p:spPr>
          <a:xfrm flipH="1" flipV="1">
            <a:off x="1842483" y="2814822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8" name="직선 연결선 18"/>
          <p:cNvCxnSpPr/>
          <p:nvPr/>
        </p:nvCxnSpPr>
        <p:spPr>
          <a:xfrm flipH="1" flipV="1">
            <a:off x="1842483" y="3246863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9" name="직선 연결선 18"/>
          <p:cNvCxnSpPr/>
          <p:nvPr/>
        </p:nvCxnSpPr>
        <p:spPr>
          <a:xfrm flipH="1" flipV="1">
            <a:off x="6371763" y="2382774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00" name="직선 연결선 18"/>
          <p:cNvCxnSpPr/>
          <p:nvPr/>
        </p:nvCxnSpPr>
        <p:spPr>
          <a:xfrm flipH="1" flipV="1">
            <a:off x="6378987" y="2814815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01" name="직선 연결선 18"/>
          <p:cNvCxnSpPr/>
          <p:nvPr/>
        </p:nvCxnSpPr>
        <p:spPr>
          <a:xfrm flipH="1" flipV="1">
            <a:off x="6371763" y="3246863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73251" y="4513266"/>
            <a:ext cx="914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15961144" descr="EMB0000150425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8" y="4652975"/>
            <a:ext cx="7283414" cy="17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36855" y="1097205"/>
            <a:ext cx="7922960" cy="2978450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854" y="4282160"/>
            <a:ext cx="7922961" cy="2242413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알람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0" name="TextBox 3"/>
          <p:cNvSpPr txBox="1"/>
          <p:nvPr/>
        </p:nvSpPr>
        <p:spPr>
          <a:xfrm>
            <a:off x="2778587" y="1878718"/>
            <a:ext cx="3600399" cy="1836802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TextBox 55"/>
          <p:cNvSpPr txBox="1"/>
          <p:nvPr/>
        </p:nvSpPr>
        <p:spPr>
          <a:xfrm>
            <a:off x="536854" y="2085223"/>
            <a:ext cx="2241733" cy="30100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from_clock_presentTime</a:t>
            </a:r>
          </a:p>
        </p:txBody>
      </p:sp>
      <p:sp>
        <p:nvSpPr>
          <p:cNvPr id="32" name="TextBox 55"/>
          <p:cNvSpPr txBox="1"/>
          <p:nvPr/>
        </p:nvSpPr>
        <p:spPr>
          <a:xfrm>
            <a:off x="652475" y="2526790"/>
            <a:ext cx="2270128" cy="3010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from_Uart_alarmTime</a:t>
            </a:r>
          </a:p>
        </p:txBody>
      </p:sp>
      <p:sp>
        <p:nvSpPr>
          <p:cNvPr id="33" name="TextBox 55"/>
          <p:cNvSpPr txBox="1"/>
          <p:nvPr/>
        </p:nvSpPr>
        <p:spPr>
          <a:xfrm>
            <a:off x="6595011" y="2958838"/>
            <a:ext cx="2015524" cy="30064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to_piezo_decision</a:t>
            </a:r>
          </a:p>
        </p:txBody>
      </p:sp>
      <p:sp>
        <p:nvSpPr>
          <p:cNvPr id="34" name="TextBox 55"/>
          <p:cNvSpPr txBox="1"/>
          <p:nvPr/>
        </p:nvSpPr>
        <p:spPr>
          <a:xfrm>
            <a:off x="6595713" y="2526790"/>
            <a:ext cx="1943515" cy="3010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to_lcd_msg</a:t>
            </a:r>
          </a:p>
        </p:txBody>
      </p:sp>
      <p:sp>
        <p:nvSpPr>
          <p:cNvPr id="35" name="TextBox 33"/>
          <p:cNvSpPr txBox="1"/>
          <p:nvPr/>
        </p:nvSpPr>
        <p:spPr>
          <a:xfrm>
            <a:off x="2922603" y="1365370"/>
            <a:ext cx="1656184" cy="395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alarm</a:t>
            </a:r>
          </a:p>
        </p:txBody>
      </p:sp>
      <p:sp>
        <p:nvSpPr>
          <p:cNvPr id="36" name="TextBox 55"/>
          <p:cNvSpPr txBox="1"/>
          <p:nvPr/>
        </p:nvSpPr>
        <p:spPr>
          <a:xfrm>
            <a:off x="6553871" y="2088361"/>
            <a:ext cx="1769332" cy="30092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to_lcd_alarmTime</a:t>
            </a:r>
          </a:p>
        </p:txBody>
      </p:sp>
      <p:sp>
        <p:nvSpPr>
          <p:cNvPr id="37" name="TextBox 55"/>
          <p:cNvSpPr txBox="1"/>
          <p:nvPr/>
        </p:nvSpPr>
        <p:spPr>
          <a:xfrm>
            <a:off x="1122403" y="2950832"/>
            <a:ext cx="1512168" cy="30026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from_Uart_msg</a:t>
            </a:r>
          </a:p>
        </p:txBody>
      </p:sp>
      <p:cxnSp>
        <p:nvCxnSpPr>
          <p:cNvPr id="38" name="직선 연결선 18"/>
          <p:cNvCxnSpPr/>
          <p:nvPr/>
        </p:nvCxnSpPr>
        <p:spPr>
          <a:xfrm flipH="1" flipV="1">
            <a:off x="1835259" y="2382774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39" name="직선 연결선 18"/>
          <p:cNvCxnSpPr/>
          <p:nvPr/>
        </p:nvCxnSpPr>
        <p:spPr>
          <a:xfrm flipH="1" flipV="1">
            <a:off x="1842483" y="2814822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0" name="직선 연결선 18"/>
          <p:cNvCxnSpPr/>
          <p:nvPr/>
        </p:nvCxnSpPr>
        <p:spPr>
          <a:xfrm flipH="1" flipV="1">
            <a:off x="1842483" y="3246863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1" name="직선 연결선 18"/>
          <p:cNvCxnSpPr/>
          <p:nvPr/>
        </p:nvCxnSpPr>
        <p:spPr>
          <a:xfrm flipH="1" flipV="1">
            <a:off x="6371763" y="2382774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2" name="직선 연결선 18"/>
          <p:cNvCxnSpPr/>
          <p:nvPr/>
        </p:nvCxnSpPr>
        <p:spPr>
          <a:xfrm flipH="1" flipV="1">
            <a:off x="6378987" y="2814815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3" name="직선 연결선 18"/>
          <p:cNvCxnSpPr/>
          <p:nvPr/>
        </p:nvCxnSpPr>
        <p:spPr>
          <a:xfrm flipH="1" flipV="1">
            <a:off x="6371763" y="3246863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1473251" y="4513266"/>
            <a:ext cx="914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" name="_x115961144" descr="EMB0000150425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8" y="4652975"/>
            <a:ext cx="7283414" cy="17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36855" y="1097205"/>
            <a:ext cx="7922960" cy="2978450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6854" y="4282160"/>
            <a:ext cx="7922961" cy="2242413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" y="0"/>
            <a:ext cx="9140733" cy="6855173"/>
          </a:xfrm>
          <a:prstGeom prst="rect">
            <a:avLst/>
          </a:prstGeom>
          <a:solidFill>
            <a:srgbClr val="0D0D0D">
              <a:alpha val="50000"/>
            </a:srgbClr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1304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70026" y="2965312"/>
            <a:ext cx="6689358" cy="338526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03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257124" y="1122548"/>
            <a:ext cx="6672142" cy="17985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0" name="TextBox 49"/>
          <p:cNvSpPr txBox="1"/>
          <p:nvPr/>
        </p:nvSpPr>
        <p:spPr>
          <a:xfrm>
            <a:off x="1257124" y="1122548"/>
            <a:ext cx="6698511" cy="5257971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피에조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88" name="TextBox 3"/>
          <p:cNvSpPr txBox="1"/>
          <p:nvPr/>
        </p:nvSpPr>
        <p:spPr>
          <a:xfrm>
            <a:off x="2626834" y="2959296"/>
            <a:ext cx="3600399" cy="1836802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89" name="TextBox 33"/>
          <p:cNvSpPr txBox="1"/>
          <p:nvPr/>
        </p:nvSpPr>
        <p:spPr>
          <a:xfrm>
            <a:off x="2770850" y="2445948"/>
            <a:ext cx="1656184" cy="3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piezo</a:t>
            </a:r>
          </a:p>
        </p:txBody>
      </p:sp>
      <p:sp>
        <p:nvSpPr>
          <p:cNvPr id="11290" name="TextBox 55"/>
          <p:cNvSpPr txBox="1"/>
          <p:nvPr/>
        </p:nvSpPr>
        <p:spPr>
          <a:xfrm>
            <a:off x="1402698" y="3967408"/>
            <a:ext cx="720080" cy="33874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key</a:t>
            </a:r>
          </a:p>
        </p:txBody>
      </p:sp>
      <p:cxnSp>
        <p:nvCxnSpPr>
          <p:cNvPr id="11291" name="직선 연결선 18"/>
          <p:cNvCxnSpPr/>
          <p:nvPr/>
        </p:nvCxnSpPr>
        <p:spPr>
          <a:xfrm flipH="1" flipV="1">
            <a:off x="1683506" y="3463352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2" name="직선 연결선 18"/>
          <p:cNvCxnSpPr/>
          <p:nvPr/>
        </p:nvCxnSpPr>
        <p:spPr>
          <a:xfrm flipH="1" flipV="1">
            <a:off x="1690730" y="3895400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3" name="직선 연결선 18"/>
          <p:cNvCxnSpPr/>
          <p:nvPr/>
        </p:nvCxnSpPr>
        <p:spPr>
          <a:xfrm flipH="1" flipV="1">
            <a:off x="1690730" y="4327441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4" name="직선 연결선 18"/>
          <p:cNvCxnSpPr/>
          <p:nvPr/>
        </p:nvCxnSpPr>
        <p:spPr>
          <a:xfrm flipH="1" flipV="1">
            <a:off x="6220010" y="3535353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5" name="TextBox 55"/>
          <p:cNvSpPr txBox="1"/>
          <p:nvPr/>
        </p:nvSpPr>
        <p:spPr>
          <a:xfrm>
            <a:off x="1402698" y="3535360"/>
            <a:ext cx="1008112" cy="3391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decision</a:t>
            </a:r>
          </a:p>
        </p:txBody>
      </p:sp>
      <p:sp>
        <p:nvSpPr>
          <p:cNvPr id="11296" name="TextBox 55"/>
          <p:cNvSpPr txBox="1"/>
          <p:nvPr/>
        </p:nvSpPr>
        <p:spPr>
          <a:xfrm>
            <a:off x="1474706" y="3103312"/>
            <a:ext cx="1008112" cy="3391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sp>
        <p:nvSpPr>
          <p:cNvPr id="11297" name="TextBox 55"/>
          <p:cNvSpPr txBox="1"/>
          <p:nvPr/>
        </p:nvSpPr>
        <p:spPr>
          <a:xfrm>
            <a:off x="6618465" y="3258460"/>
            <a:ext cx="1769332" cy="33825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bell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2708" y="2215692"/>
            <a:ext cx="7922960" cy="2978450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피에조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88" name="TextBox 3"/>
          <p:cNvSpPr txBox="1"/>
          <p:nvPr/>
        </p:nvSpPr>
        <p:spPr>
          <a:xfrm>
            <a:off x="2626834" y="2959296"/>
            <a:ext cx="3600399" cy="1836802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89" name="TextBox 33"/>
          <p:cNvSpPr txBox="1"/>
          <p:nvPr/>
        </p:nvSpPr>
        <p:spPr>
          <a:xfrm>
            <a:off x="2770850" y="2445948"/>
            <a:ext cx="1656184" cy="3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piezo</a:t>
            </a:r>
          </a:p>
        </p:txBody>
      </p:sp>
      <p:sp>
        <p:nvSpPr>
          <p:cNvPr id="11290" name="TextBox 55"/>
          <p:cNvSpPr txBox="1"/>
          <p:nvPr/>
        </p:nvSpPr>
        <p:spPr>
          <a:xfrm>
            <a:off x="1402698" y="3967408"/>
            <a:ext cx="720080" cy="33874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key</a:t>
            </a:r>
          </a:p>
        </p:txBody>
      </p:sp>
      <p:cxnSp>
        <p:nvCxnSpPr>
          <p:cNvPr id="11291" name="직선 연결선 18"/>
          <p:cNvCxnSpPr/>
          <p:nvPr/>
        </p:nvCxnSpPr>
        <p:spPr>
          <a:xfrm flipH="1" flipV="1">
            <a:off x="1683506" y="3463352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2" name="직선 연결선 18"/>
          <p:cNvCxnSpPr/>
          <p:nvPr/>
        </p:nvCxnSpPr>
        <p:spPr>
          <a:xfrm flipH="1" flipV="1">
            <a:off x="1690730" y="3895400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3" name="직선 연결선 18"/>
          <p:cNvCxnSpPr/>
          <p:nvPr/>
        </p:nvCxnSpPr>
        <p:spPr>
          <a:xfrm flipH="1" flipV="1">
            <a:off x="1690730" y="4327441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4" name="직선 연결선 18"/>
          <p:cNvCxnSpPr/>
          <p:nvPr/>
        </p:nvCxnSpPr>
        <p:spPr>
          <a:xfrm flipH="1" flipV="1">
            <a:off x="6220010" y="3535353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5" name="TextBox 55"/>
          <p:cNvSpPr txBox="1"/>
          <p:nvPr/>
        </p:nvSpPr>
        <p:spPr>
          <a:xfrm>
            <a:off x="1402698" y="3535360"/>
            <a:ext cx="1008112" cy="3391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decision</a:t>
            </a:r>
          </a:p>
        </p:txBody>
      </p:sp>
      <p:sp>
        <p:nvSpPr>
          <p:cNvPr id="11296" name="TextBox 55"/>
          <p:cNvSpPr txBox="1"/>
          <p:nvPr/>
        </p:nvSpPr>
        <p:spPr>
          <a:xfrm>
            <a:off x="1474706" y="3103312"/>
            <a:ext cx="1008112" cy="3391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sp>
        <p:nvSpPr>
          <p:cNvPr id="11297" name="TextBox 55"/>
          <p:cNvSpPr txBox="1"/>
          <p:nvPr/>
        </p:nvSpPr>
        <p:spPr>
          <a:xfrm>
            <a:off x="6618465" y="3258460"/>
            <a:ext cx="1769332" cy="33825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bell</a:t>
            </a:r>
          </a:p>
        </p:txBody>
      </p:sp>
      <p:sp>
        <p:nvSpPr>
          <p:cNvPr id="11298" name="TextBox 11297"/>
          <p:cNvSpPr txBox="1"/>
          <p:nvPr/>
        </p:nvSpPr>
        <p:spPr>
          <a:xfrm>
            <a:off x="1" y="0"/>
            <a:ext cx="9140733" cy="6855173"/>
          </a:xfrm>
          <a:prstGeom prst="rect">
            <a:avLst/>
          </a:prstGeom>
          <a:solidFill>
            <a:srgbClr val="0D0D0D">
              <a:alpha val="50000"/>
            </a:srgbClr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129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34947" y="1087720"/>
            <a:ext cx="7070838" cy="46797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300" name="TextBox 11299"/>
          <p:cNvSpPr txBox="1"/>
          <p:nvPr/>
        </p:nvSpPr>
        <p:spPr>
          <a:xfrm>
            <a:off x="1041043" y="1050695"/>
            <a:ext cx="7058646" cy="4753782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lcd_display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98" name="TextBox 3"/>
          <p:cNvSpPr txBox="1"/>
          <p:nvPr/>
        </p:nvSpPr>
        <p:spPr>
          <a:xfrm>
            <a:off x="2032956" y="2701015"/>
            <a:ext cx="5240146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99" name="직선 연결선 18"/>
          <p:cNvCxnSpPr/>
          <p:nvPr/>
        </p:nvCxnSpPr>
        <p:spPr>
          <a:xfrm flipH="1" flipV="1">
            <a:off x="1052595" y="3016303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0" name="TextBox 55"/>
          <p:cNvSpPr txBox="1"/>
          <p:nvPr/>
        </p:nvSpPr>
        <p:spPr>
          <a:xfrm>
            <a:off x="1044235" y="2708498"/>
            <a:ext cx="943328" cy="33909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</a:t>
            </a:r>
          </a:p>
        </p:txBody>
      </p:sp>
      <p:cxnSp>
        <p:nvCxnSpPr>
          <p:cNvPr id="11301" name="직선 연결선 18"/>
          <p:cNvCxnSpPr/>
          <p:nvPr/>
        </p:nvCxnSpPr>
        <p:spPr>
          <a:xfrm flipH="1" flipV="1">
            <a:off x="996274" y="3997159"/>
            <a:ext cx="1557868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2" name="TextBox 55"/>
          <p:cNvSpPr txBox="1"/>
          <p:nvPr/>
        </p:nvSpPr>
        <p:spPr>
          <a:xfrm>
            <a:off x="932086" y="3681678"/>
            <a:ext cx="1045992" cy="33875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resetn</a:t>
            </a:r>
          </a:p>
        </p:txBody>
      </p:sp>
      <p:cxnSp>
        <p:nvCxnSpPr>
          <p:cNvPr id="11303" name="직선 연결선 18"/>
          <p:cNvCxnSpPr/>
          <p:nvPr/>
        </p:nvCxnSpPr>
        <p:spPr>
          <a:xfrm flipH="1" flipV="1">
            <a:off x="6587517" y="3609125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4" name="TextBox 55"/>
          <p:cNvSpPr txBox="1"/>
          <p:nvPr/>
        </p:nvSpPr>
        <p:spPr>
          <a:xfrm>
            <a:off x="7875510" y="3633102"/>
            <a:ext cx="943328" cy="30086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</a:p>
        </p:txBody>
      </p:sp>
      <p:sp>
        <p:nvSpPr>
          <p:cNvPr id="11305" name="TextBox 33"/>
          <p:cNvSpPr txBox="1"/>
          <p:nvPr/>
        </p:nvSpPr>
        <p:spPr>
          <a:xfrm>
            <a:off x="2914182" y="2331683"/>
            <a:ext cx="1656184" cy="367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lcd_display</a:t>
            </a:r>
          </a:p>
        </p:txBody>
      </p:sp>
      <p:sp>
        <p:nvSpPr>
          <p:cNvPr id="11306" name="TextBox 55"/>
          <p:cNvSpPr txBox="1"/>
          <p:nvPr/>
        </p:nvSpPr>
        <p:spPr>
          <a:xfrm>
            <a:off x="7882734" y="3277079"/>
            <a:ext cx="575072" cy="3010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11307" name="TextBox 12"/>
          <p:cNvSpPr txBox="1"/>
          <p:nvPr/>
        </p:nvSpPr>
        <p:spPr>
          <a:xfrm>
            <a:off x="2554142" y="3205071"/>
            <a:ext cx="1702871" cy="173929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process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8" name="TextBox 12"/>
          <p:cNvSpPr txBox="1"/>
          <p:nvPr/>
        </p:nvSpPr>
        <p:spPr>
          <a:xfrm>
            <a:off x="4858398" y="3279605"/>
            <a:ext cx="1702871" cy="1462846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309" name="꺾인 연결선 18"/>
          <p:cNvCxnSpPr/>
          <p:nvPr/>
        </p:nvCxnSpPr>
        <p:spPr>
          <a:xfrm>
            <a:off x="2056596" y="3016304"/>
            <a:ext cx="497545" cy="476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0" name="꺾인 연결선 35"/>
          <p:cNvCxnSpPr/>
          <p:nvPr/>
        </p:nvCxnSpPr>
        <p:spPr>
          <a:xfrm>
            <a:off x="2305368" y="3016303"/>
            <a:ext cx="2553030" cy="476800"/>
          </a:xfrm>
          <a:prstGeom prst="bentConnector3">
            <a:avLst>
              <a:gd name="adj1" fmla="val 88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1" name="직선 연결선 38"/>
          <p:cNvCxnSpPr/>
          <p:nvPr/>
        </p:nvCxnSpPr>
        <p:spPr>
          <a:xfrm>
            <a:off x="4257013" y="4429207"/>
            <a:ext cx="60138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2" name="TextBox 55"/>
          <p:cNvSpPr txBox="1"/>
          <p:nvPr/>
        </p:nvSpPr>
        <p:spPr>
          <a:xfrm>
            <a:off x="4282334" y="4458532"/>
            <a:ext cx="943328" cy="33878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data</a:t>
            </a:r>
          </a:p>
        </p:txBody>
      </p:sp>
      <p:sp>
        <p:nvSpPr>
          <p:cNvPr id="11313" name="TextBox 55"/>
          <p:cNvSpPr txBox="1"/>
          <p:nvPr/>
        </p:nvSpPr>
        <p:spPr>
          <a:xfrm>
            <a:off x="609926" y="4242121"/>
            <a:ext cx="1334024" cy="33899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alarmTime</a:t>
            </a:r>
          </a:p>
        </p:txBody>
      </p:sp>
      <p:sp>
        <p:nvSpPr>
          <p:cNvPr id="11314" name="TextBox 55"/>
          <p:cNvSpPr txBox="1"/>
          <p:nvPr/>
        </p:nvSpPr>
        <p:spPr>
          <a:xfrm>
            <a:off x="681934" y="4672637"/>
            <a:ext cx="1334024" cy="33879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a_msg</a:t>
            </a:r>
          </a:p>
        </p:txBody>
      </p:sp>
      <p:cxnSp>
        <p:nvCxnSpPr>
          <p:cNvPr id="11315" name="직선 연결선 38"/>
          <p:cNvCxnSpPr/>
          <p:nvPr/>
        </p:nvCxnSpPr>
        <p:spPr>
          <a:xfrm>
            <a:off x="4257013" y="3781135"/>
            <a:ext cx="60138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6" name="TextBox 55"/>
          <p:cNvSpPr txBox="1"/>
          <p:nvPr/>
        </p:nvSpPr>
        <p:spPr>
          <a:xfrm>
            <a:off x="4203102" y="3853143"/>
            <a:ext cx="943328" cy="33874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address</a:t>
            </a:r>
          </a:p>
        </p:txBody>
      </p:sp>
      <p:sp>
        <p:nvSpPr>
          <p:cNvPr id="11317" name="TextBox 55"/>
          <p:cNvSpPr txBox="1"/>
          <p:nvPr/>
        </p:nvSpPr>
        <p:spPr>
          <a:xfrm>
            <a:off x="7875510" y="3920196"/>
            <a:ext cx="799312" cy="30066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</a:p>
        </p:txBody>
      </p:sp>
      <p:cxnSp>
        <p:nvCxnSpPr>
          <p:cNvPr id="11318" name="직선 연결선 18"/>
          <p:cNvCxnSpPr/>
          <p:nvPr/>
        </p:nvCxnSpPr>
        <p:spPr>
          <a:xfrm flipH="1" flipV="1">
            <a:off x="6586590" y="4213177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19" name="직선 연결선 18"/>
          <p:cNvCxnSpPr/>
          <p:nvPr/>
        </p:nvCxnSpPr>
        <p:spPr>
          <a:xfrm rot="10800000">
            <a:off x="6599523" y="4501215"/>
            <a:ext cx="171525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20" name="직선 연결선 18"/>
          <p:cNvCxnSpPr/>
          <p:nvPr/>
        </p:nvCxnSpPr>
        <p:spPr>
          <a:xfrm flipH="1" flipV="1">
            <a:off x="6586590" y="3925151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21" name="TextBox 55"/>
          <p:cNvSpPr txBox="1"/>
          <p:nvPr/>
        </p:nvSpPr>
        <p:spPr>
          <a:xfrm>
            <a:off x="7882734" y="4272980"/>
            <a:ext cx="943328" cy="30089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lcd_data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4873" y="2192453"/>
            <a:ext cx="8283105" cy="3467796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모서리가 둥근 직사각형 5123"/>
          <p:cNvSpPr/>
          <p:nvPr/>
        </p:nvSpPr>
        <p:spPr>
          <a:xfrm>
            <a:off x="0" y="0"/>
            <a:ext cx="9140733" cy="2387148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5125" name="그림 512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129938" y="1460242"/>
            <a:ext cx="879293" cy="8459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126" name="TextBox 5125"/>
          <p:cNvSpPr txBox="1"/>
          <p:nvPr/>
        </p:nvSpPr>
        <p:spPr>
          <a:xfrm>
            <a:off x="3410897" y="2377658"/>
            <a:ext cx="231893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baseline="0">
                <a:solidFill>
                  <a:srgbClr val="5B9BD5">
                    <a:alpha val="100000"/>
                  </a:srgbClr>
                </a:solidFill>
                <a:latin typeface="나눔바른고딕 Light"/>
                <a:ea typeface="나눔바른고딕 Light"/>
              </a:rPr>
              <a:t>CONTENTS</a:t>
            </a:r>
            <a:endParaRPr kumimoji="1" lang="ko-KR" altLang="en-US" sz="3000" b="0" i="0">
              <a:solidFill>
                <a:srgbClr val="5B9BD5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5127" name="TextBox 5126"/>
          <p:cNvSpPr txBox="1"/>
          <p:nvPr/>
        </p:nvSpPr>
        <p:spPr>
          <a:xfrm>
            <a:off x="3417934" y="3326434"/>
            <a:ext cx="2304864" cy="26220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b="0" i="0" baseline="0" dirty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1</a:t>
            </a:r>
            <a:r>
              <a:rPr kumimoji="1" lang="ko-KR" altLang="en-US" sz="2000" b="0" i="0" baseline="0" dirty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주제설명</a:t>
            </a:r>
          </a:p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b="0" i="0" baseline="0" dirty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2</a:t>
            </a:r>
            <a:r>
              <a:rPr kumimoji="1" lang="ko-KR" altLang="en-US" sz="2000" b="0" i="0" baseline="0" dirty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 </a:t>
            </a:r>
            <a:r>
              <a:rPr kumimoji="1" lang="ko-KR" altLang="en-US" sz="2000" b="0" i="0" baseline="0" dirty="0" smtClean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종합회로도</a:t>
            </a:r>
            <a:endParaRPr kumimoji="1" lang="ko-KR" altLang="en-US" sz="2000" b="0" i="0" baseline="0" dirty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b="0" i="0" baseline="0" dirty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3</a:t>
            </a:r>
            <a:r>
              <a:rPr kumimoji="1" lang="ko-KR" altLang="en-US" sz="2000" b="0" i="0" baseline="0" dirty="0" smtClean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코드설명</a:t>
            </a:r>
            <a:endParaRPr kumimoji="1" lang="en-US" altLang="ko-KR" sz="2000" b="0" i="0" baseline="0" dirty="0" smtClean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dirty="0" smtClean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4</a:t>
            </a:r>
            <a:r>
              <a:rPr kumimoji="1" lang="ko-KR" altLang="en-US" sz="2000" dirty="0" smtClean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시연영상</a:t>
            </a:r>
            <a:endParaRPr kumimoji="1" lang="ko-KR" altLang="en-US" sz="2000" b="0" i="0" baseline="0" dirty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sz="2000" b="0" i="0" baseline="0" dirty="0">
              <a:solidFill>
                <a:srgbClr val="595959">
                  <a:alpha val="100000"/>
                </a:srgbClr>
              </a:solidFill>
              <a:latin typeface="바탕"/>
              <a:ea typeface="나눔바른고딕 Light"/>
            </a:endParaRPr>
          </a:p>
        </p:txBody>
      </p:sp>
      <p:sp>
        <p:nvSpPr>
          <p:cNvPr id="5128" name="모서리가 둥근 직사각형 5127"/>
          <p:cNvSpPr/>
          <p:nvPr/>
        </p:nvSpPr>
        <p:spPr>
          <a:xfrm>
            <a:off x="3979996" y="3106155"/>
            <a:ext cx="1166586" cy="33323"/>
          </a:xfrm>
          <a:prstGeom prst="roundRect">
            <a:avLst>
              <a:gd name="adj" fmla="val 16667"/>
            </a:avLst>
          </a:prstGeom>
          <a:solidFill>
            <a:srgbClr val="9CC3E6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lcd_display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98" name="TextBox 3"/>
          <p:cNvSpPr txBox="1"/>
          <p:nvPr/>
        </p:nvSpPr>
        <p:spPr>
          <a:xfrm>
            <a:off x="2032956" y="2701015"/>
            <a:ext cx="5240146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99" name="직선 연결선 18"/>
          <p:cNvCxnSpPr/>
          <p:nvPr/>
        </p:nvCxnSpPr>
        <p:spPr>
          <a:xfrm flipH="1" flipV="1">
            <a:off x="1052595" y="3016303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0" name="TextBox 55"/>
          <p:cNvSpPr txBox="1"/>
          <p:nvPr/>
        </p:nvSpPr>
        <p:spPr>
          <a:xfrm>
            <a:off x="1044235" y="2708498"/>
            <a:ext cx="943328" cy="33909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</a:t>
            </a:r>
          </a:p>
        </p:txBody>
      </p:sp>
      <p:cxnSp>
        <p:nvCxnSpPr>
          <p:cNvPr id="11301" name="직선 연결선 18"/>
          <p:cNvCxnSpPr/>
          <p:nvPr/>
        </p:nvCxnSpPr>
        <p:spPr>
          <a:xfrm flipH="1" flipV="1">
            <a:off x="996274" y="3997159"/>
            <a:ext cx="1557868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2" name="TextBox 55"/>
          <p:cNvSpPr txBox="1"/>
          <p:nvPr/>
        </p:nvSpPr>
        <p:spPr>
          <a:xfrm>
            <a:off x="932086" y="3681678"/>
            <a:ext cx="1045992" cy="33875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resetn</a:t>
            </a:r>
          </a:p>
        </p:txBody>
      </p:sp>
      <p:cxnSp>
        <p:nvCxnSpPr>
          <p:cNvPr id="11303" name="직선 연결선 18"/>
          <p:cNvCxnSpPr/>
          <p:nvPr/>
        </p:nvCxnSpPr>
        <p:spPr>
          <a:xfrm flipH="1" flipV="1">
            <a:off x="6587517" y="3609125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4" name="TextBox 55"/>
          <p:cNvSpPr txBox="1"/>
          <p:nvPr/>
        </p:nvSpPr>
        <p:spPr>
          <a:xfrm>
            <a:off x="7875510" y="3633102"/>
            <a:ext cx="943328" cy="30086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</a:p>
        </p:txBody>
      </p:sp>
      <p:sp>
        <p:nvSpPr>
          <p:cNvPr id="11305" name="TextBox 33"/>
          <p:cNvSpPr txBox="1"/>
          <p:nvPr/>
        </p:nvSpPr>
        <p:spPr>
          <a:xfrm>
            <a:off x="2914182" y="2331683"/>
            <a:ext cx="1656184" cy="367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lcd_display</a:t>
            </a:r>
          </a:p>
        </p:txBody>
      </p:sp>
      <p:sp>
        <p:nvSpPr>
          <p:cNvPr id="11306" name="TextBox 55"/>
          <p:cNvSpPr txBox="1"/>
          <p:nvPr/>
        </p:nvSpPr>
        <p:spPr>
          <a:xfrm>
            <a:off x="7882734" y="3277079"/>
            <a:ext cx="575072" cy="3010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11307" name="TextBox 12"/>
          <p:cNvSpPr txBox="1"/>
          <p:nvPr/>
        </p:nvSpPr>
        <p:spPr>
          <a:xfrm>
            <a:off x="2554142" y="3205071"/>
            <a:ext cx="1702871" cy="173929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process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8" name="TextBox 12"/>
          <p:cNvSpPr txBox="1"/>
          <p:nvPr/>
        </p:nvSpPr>
        <p:spPr>
          <a:xfrm>
            <a:off x="4858398" y="3279605"/>
            <a:ext cx="1702871" cy="1462846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309" name="꺾인 연결선 18"/>
          <p:cNvCxnSpPr/>
          <p:nvPr/>
        </p:nvCxnSpPr>
        <p:spPr>
          <a:xfrm>
            <a:off x="2056596" y="3016304"/>
            <a:ext cx="497545" cy="476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0" name="꺾인 연결선 35"/>
          <p:cNvCxnSpPr/>
          <p:nvPr/>
        </p:nvCxnSpPr>
        <p:spPr>
          <a:xfrm>
            <a:off x="2305368" y="3016303"/>
            <a:ext cx="2553030" cy="476800"/>
          </a:xfrm>
          <a:prstGeom prst="bentConnector3">
            <a:avLst>
              <a:gd name="adj1" fmla="val 88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1" name="직선 연결선 38"/>
          <p:cNvCxnSpPr/>
          <p:nvPr/>
        </p:nvCxnSpPr>
        <p:spPr>
          <a:xfrm>
            <a:off x="4257013" y="4429207"/>
            <a:ext cx="60138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2" name="TextBox 55"/>
          <p:cNvSpPr txBox="1"/>
          <p:nvPr/>
        </p:nvSpPr>
        <p:spPr>
          <a:xfrm>
            <a:off x="4282334" y="4458532"/>
            <a:ext cx="943328" cy="33878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data</a:t>
            </a:r>
          </a:p>
        </p:txBody>
      </p:sp>
      <p:sp>
        <p:nvSpPr>
          <p:cNvPr id="11313" name="TextBox 55"/>
          <p:cNvSpPr txBox="1"/>
          <p:nvPr/>
        </p:nvSpPr>
        <p:spPr>
          <a:xfrm>
            <a:off x="609926" y="4242121"/>
            <a:ext cx="1334024" cy="33899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alarmTime</a:t>
            </a:r>
          </a:p>
        </p:txBody>
      </p:sp>
      <p:sp>
        <p:nvSpPr>
          <p:cNvPr id="11314" name="TextBox 55"/>
          <p:cNvSpPr txBox="1"/>
          <p:nvPr/>
        </p:nvSpPr>
        <p:spPr>
          <a:xfrm>
            <a:off x="681934" y="4672637"/>
            <a:ext cx="1334024" cy="33879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a_msg</a:t>
            </a:r>
          </a:p>
        </p:txBody>
      </p:sp>
      <p:cxnSp>
        <p:nvCxnSpPr>
          <p:cNvPr id="11315" name="직선 연결선 38"/>
          <p:cNvCxnSpPr/>
          <p:nvPr/>
        </p:nvCxnSpPr>
        <p:spPr>
          <a:xfrm>
            <a:off x="4257013" y="3781135"/>
            <a:ext cx="60138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6" name="TextBox 55"/>
          <p:cNvSpPr txBox="1"/>
          <p:nvPr/>
        </p:nvSpPr>
        <p:spPr>
          <a:xfrm>
            <a:off x="4203102" y="3853143"/>
            <a:ext cx="943328" cy="33874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address</a:t>
            </a:r>
          </a:p>
        </p:txBody>
      </p:sp>
      <p:sp>
        <p:nvSpPr>
          <p:cNvPr id="11317" name="TextBox 55"/>
          <p:cNvSpPr txBox="1"/>
          <p:nvPr/>
        </p:nvSpPr>
        <p:spPr>
          <a:xfrm>
            <a:off x="7875510" y="3920196"/>
            <a:ext cx="799312" cy="30066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</a:p>
        </p:txBody>
      </p:sp>
      <p:cxnSp>
        <p:nvCxnSpPr>
          <p:cNvPr id="11318" name="직선 연결선 18"/>
          <p:cNvCxnSpPr/>
          <p:nvPr/>
        </p:nvCxnSpPr>
        <p:spPr>
          <a:xfrm flipH="1" flipV="1">
            <a:off x="6586590" y="4213177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19" name="직선 연결선 18"/>
          <p:cNvCxnSpPr/>
          <p:nvPr/>
        </p:nvCxnSpPr>
        <p:spPr>
          <a:xfrm rot="10800000">
            <a:off x="6599523" y="4501215"/>
            <a:ext cx="171525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20" name="직선 연결선 18"/>
          <p:cNvCxnSpPr/>
          <p:nvPr/>
        </p:nvCxnSpPr>
        <p:spPr>
          <a:xfrm flipH="1" flipV="1">
            <a:off x="6586590" y="3925151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21" name="TextBox 55"/>
          <p:cNvSpPr txBox="1"/>
          <p:nvPr/>
        </p:nvSpPr>
        <p:spPr>
          <a:xfrm>
            <a:off x="7882734" y="4272980"/>
            <a:ext cx="943328" cy="30089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lcd_data</a:t>
            </a:r>
          </a:p>
        </p:txBody>
      </p:sp>
      <p:sp>
        <p:nvSpPr>
          <p:cNvPr id="11322" name="TextBox 11321"/>
          <p:cNvSpPr txBox="1"/>
          <p:nvPr/>
        </p:nvSpPr>
        <p:spPr>
          <a:xfrm>
            <a:off x="1" y="0"/>
            <a:ext cx="9140733" cy="6855173"/>
          </a:xfrm>
          <a:prstGeom prst="rect">
            <a:avLst/>
          </a:prstGeom>
          <a:solidFill>
            <a:srgbClr val="0D0D0D">
              <a:alpha val="50000"/>
            </a:srgbClr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1323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2800" y="1001705"/>
            <a:ext cx="5185944" cy="271398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24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92800" y="4075829"/>
            <a:ext cx="4410075" cy="9810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25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36516" y="5540135"/>
            <a:ext cx="4133850" cy="76853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26" name="Picture 5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570366" y="2275154"/>
            <a:ext cx="4311078" cy="332540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327" name="TextBox 11326"/>
          <p:cNvSpPr txBox="1"/>
          <p:nvPr/>
        </p:nvSpPr>
        <p:spPr>
          <a:xfrm>
            <a:off x="392800" y="978668"/>
            <a:ext cx="8499185" cy="5329998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UART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98" name="TextBox 3"/>
          <p:cNvSpPr txBox="1"/>
          <p:nvPr/>
        </p:nvSpPr>
        <p:spPr>
          <a:xfrm>
            <a:off x="2114870" y="2710248"/>
            <a:ext cx="4032448" cy="2808312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99" name="직선 연결선 18"/>
          <p:cNvCxnSpPr/>
          <p:nvPr/>
        </p:nvCxnSpPr>
        <p:spPr>
          <a:xfrm rot="10800000">
            <a:off x="890734" y="3355578"/>
            <a:ext cx="2516167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0" name="TextBox 55"/>
          <p:cNvSpPr txBox="1"/>
          <p:nvPr/>
        </p:nvSpPr>
        <p:spPr>
          <a:xfrm>
            <a:off x="962742" y="2995538"/>
            <a:ext cx="1080120" cy="33911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cxnSp>
        <p:nvCxnSpPr>
          <p:cNvPr id="11301" name="직선 연결선 18"/>
          <p:cNvCxnSpPr/>
          <p:nvPr/>
        </p:nvCxnSpPr>
        <p:spPr>
          <a:xfrm rot="10800000">
            <a:off x="890734" y="3787626"/>
            <a:ext cx="252028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2" name="TextBox 55"/>
          <p:cNvSpPr txBox="1"/>
          <p:nvPr/>
        </p:nvSpPr>
        <p:spPr>
          <a:xfrm>
            <a:off x="962742" y="3427586"/>
            <a:ext cx="1045992" cy="338790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resetn</a:t>
            </a:r>
          </a:p>
        </p:txBody>
      </p:sp>
      <p:sp>
        <p:nvSpPr>
          <p:cNvPr id="11303" name="TextBox 33"/>
          <p:cNvSpPr txBox="1"/>
          <p:nvPr/>
        </p:nvSpPr>
        <p:spPr>
          <a:xfrm>
            <a:off x="1970854" y="1915418"/>
            <a:ext cx="1656184" cy="367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uart_test</a:t>
            </a:r>
          </a:p>
        </p:txBody>
      </p:sp>
      <p:sp>
        <p:nvSpPr>
          <p:cNvPr id="11304" name="TextBox 12"/>
          <p:cNvSpPr txBox="1"/>
          <p:nvPr/>
        </p:nvSpPr>
        <p:spPr>
          <a:xfrm>
            <a:off x="3423673" y="3067546"/>
            <a:ext cx="1702872" cy="102491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process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5" name="TextBox 12"/>
          <p:cNvSpPr txBox="1"/>
          <p:nvPr/>
        </p:nvSpPr>
        <p:spPr>
          <a:xfrm>
            <a:off x="3423674" y="4561002"/>
            <a:ext cx="1702871" cy="47219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</a:p>
        </p:txBody>
      </p:sp>
      <p:cxnSp>
        <p:nvCxnSpPr>
          <p:cNvPr id="11306" name="꺾인 연결선 18"/>
          <p:cNvCxnSpPr/>
          <p:nvPr/>
        </p:nvCxnSpPr>
        <p:spPr>
          <a:xfrm rot="16200000" flipH="1">
            <a:off x="2546918" y="3787626"/>
            <a:ext cx="1296144" cy="432048"/>
          </a:xfrm>
          <a:prstGeom prst="bentConnector3">
            <a:avLst>
              <a:gd name="adj1" fmla="val 1011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7" name="TextBox 55"/>
          <p:cNvSpPr txBox="1"/>
          <p:nvPr/>
        </p:nvSpPr>
        <p:spPr>
          <a:xfrm>
            <a:off x="6579366" y="3308194"/>
            <a:ext cx="1728192" cy="33854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uart_alarmTime</a:t>
            </a:r>
          </a:p>
        </p:txBody>
      </p:sp>
      <p:cxnSp>
        <p:nvCxnSpPr>
          <p:cNvPr id="11308" name="직선 연결선 38"/>
          <p:cNvCxnSpPr/>
          <p:nvPr/>
        </p:nvCxnSpPr>
        <p:spPr>
          <a:xfrm rot="16200000" flipH="1">
            <a:off x="3627038" y="4321874"/>
            <a:ext cx="4320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9" name="꺾인 연결선 18"/>
          <p:cNvCxnSpPr/>
          <p:nvPr/>
        </p:nvCxnSpPr>
        <p:spPr>
          <a:xfrm rot="16200000" flipH="1">
            <a:off x="2438906" y="3967646"/>
            <a:ext cx="1152128" cy="792088"/>
          </a:xfrm>
          <a:prstGeom prst="bentConnector3">
            <a:avLst>
              <a:gd name="adj1" fmla="val 991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0" name="타원 10390"/>
          <p:cNvSpPr/>
          <p:nvPr/>
        </p:nvSpPr>
        <p:spPr>
          <a:xfrm>
            <a:off x="2583470" y="3779040"/>
            <a:ext cx="62169" cy="5403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11" name="타원 10390"/>
          <p:cNvSpPr/>
          <p:nvPr/>
        </p:nvSpPr>
        <p:spPr>
          <a:xfrm>
            <a:off x="2943515" y="3346986"/>
            <a:ext cx="62169" cy="5403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12" name="TextBox 55"/>
          <p:cNvSpPr txBox="1"/>
          <p:nvPr/>
        </p:nvSpPr>
        <p:spPr>
          <a:xfrm>
            <a:off x="6507358" y="2926272"/>
            <a:ext cx="2088232" cy="33909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uart_presentTime</a:t>
            </a:r>
          </a:p>
        </p:txBody>
      </p:sp>
      <p:sp>
        <p:nvSpPr>
          <p:cNvPr id="11313" name="TextBox 55"/>
          <p:cNvSpPr txBox="1"/>
          <p:nvPr/>
        </p:nvSpPr>
        <p:spPr>
          <a:xfrm>
            <a:off x="6579366" y="3667665"/>
            <a:ext cx="1728192" cy="33874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uart_msg</a:t>
            </a:r>
          </a:p>
        </p:txBody>
      </p:sp>
      <p:cxnSp>
        <p:nvCxnSpPr>
          <p:cNvPr id="11314" name="직선 연결선 18"/>
          <p:cNvCxnSpPr/>
          <p:nvPr/>
        </p:nvCxnSpPr>
        <p:spPr>
          <a:xfrm rot="10800000">
            <a:off x="5139206" y="3286313"/>
            <a:ext cx="2516167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15" name="직선 연결선 18"/>
          <p:cNvCxnSpPr/>
          <p:nvPr/>
        </p:nvCxnSpPr>
        <p:spPr>
          <a:xfrm rot="10800000">
            <a:off x="5139206" y="3646352"/>
            <a:ext cx="2516167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16" name="직선 연결선 18"/>
          <p:cNvCxnSpPr/>
          <p:nvPr/>
        </p:nvCxnSpPr>
        <p:spPr>
          <a:xfrm rot="10800000">
            <a:off x="5143319" y="4006386"/>
            <a:ext cx="2516167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17" name="직선 연결선 38"/>
          <p:cNvCxnSpPr/>
          <p:nvPr/>
        </p:nvCxnSpPr>
        <p:spPr>
          <a:xfrm rot="16200000" flipH="1">
            <a:off x="3915070" y="4321874"/>
            <a:ext cx="4320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8" name="직선 연결선 38"/>
          <p:cNvCxnSpPr/>
          <p:nvPr/>
        </p:nvCxnSpPr>
        <p:spPr>
          <a:xfrm rot="16200000" flipH="1">
            <a:off x="4131094" y="4321874"/>
            <a:ext cx="4320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9" name="직선 연결선 38"/>
          <p:cNvCxnSpPr/>
          <p:nvPr/>
        </p:nvCxnSpPr>
        <p:spPr>
          <a:xfrm rot="16200000" flipH="1">
            <a:off x="4419126" y="4321874"/>
            <a:ext cx="4320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0" name="직선 화살표 연결선 11319"/>
          <p:cNvCxnSpPr/>
          <p:nvPr/>
        </p:nvCxnSpPr>
        <p:spPr>
          <a:xfrm>
            <a:off x="3987078" y="5033201"/>
            <a:ext cx="0" cy="113343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1" name="직선 화살표 연결선 11320"/>
          <p:cNvCxnSpPr/>
          <p:nvPr/>
        </p:nvCxnSpPr>
        <p:spPr>
          <a:xfrm flipV="1">
            <a:off x="4563142" y="5033201"/>
            <a:ext cx="0" cy="113343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2" name="TextBox 55"/>
          <p:cNvSpPr txBox="1"/>
          <p:nvPr/>
        </p:nvSpPr>
        <p:spPr>
          <a:xfrm>
            <a:off x="3627038" y="5755837"/>
            <a:ext cx="943328" cy="33878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tx</a:t>
            </a:r>
          </a:p>
        </p:txBody>
      </p:sp>
      <p:sp>
        <p:nvSpPr>
          <p:cNvPr id="11323" name="TextBox 55"/>
          <p:cNvSpPr txBox="1"/>
          <p:nvPr/>
        </p:nvSpPr>
        <p:spPr>
          <a:xfrm>
            <a:off x="4563142" y="5755837"/>
            <a:ext cx="943328" cy="33878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4873" y="1555412"/>
            <a:ext cx="8283105" cy="4897134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UART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98" name="TextBox 3"/>
          <p:cNvSpPr txBox="1"/>
          <p:nvPr/>
        </p:nvSpPr>
        <p:spPr>
          <a:xfrm>
            <a:off x="2114870" y="2710248"/>
            <a:ext cx="4032448" cy="2808312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99" name="직선 연결선 18"/>
          <p:cNvCxnSpPr/>
          <p:nvPr/>
        </p:nvCxnSpPr>
        <p:spPr>
          <a:xfrm rot="10800000">
            <a:off x="890734" y="3355578"/>
            <a:ext cx="2516167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0" name="TextBox 55"/>
          <p:cNvSpPr txBox="1"/>
          <p:nvPr/>
        </p:nvSpPr>
        <p:spPr>
          <a:xfrm>
            <a:off x="962742" y="2995538"/>
            <a:ext cx="1080120" cy="33911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cxnSp>
        <p:nvCxnSpPr>
          <p:cNvPr id="11301" name="직선 연결선 18"/>
          <p:cNvCxnSpPr/>
          <p:nvPr/>
        </p:nvCxnSpPr>
        <p:spPr>
          <a:xfrm rot="10800000">
            <a:off x="890734" y="3787626"/>
            <a:ext cx="252028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2" name="TextBox 55"/>
          <p:cNvSpPr txBox="1"/>
          <p:nvPr/>
        </p:nvSpPr>
        <p:spPr>
          <a:xfrm>
            <a:off x="962742" y="3427586"/>
            <a:ext cx="1045992" cy="338790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resetn</a:t>
            </a:r>
          </a:p>
        </p:txBody>
      </p:sp>
      <p:sp>
        <p:nvSpPr>
          <p:cNvPr id="11303" name="TextBox 33"/>
          <p:cNvSpPr txBox="1"/>
          <p:nvPr/>
        </p:nvSpPr>
        <p:spPr>
          <a:xfrm>
            <a:off x="1970854" y="1915418"/>
            <a:ext cx="1656184" cy="367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uart_test</a:t>
            </a:r>
          </a:p>
        </p:txBody>
      </p:sp>
      <p:sp>
        <p:nvSpPr>
          <p:cNvPr id="11304" name="TextBox 12"/>
          <p:cNvSpPr txBox="1"/>
          <p:nvPr/>
        </p:nvSpPr>
        <p:spPr>
          <a:xfrm>
            <a:off x="3423673" y="3067546"/>
            <a:ext cx="1702872" cy="102491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process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5" name="TextBox 12"/>
          <p:cNvSpPr txBox="1"/>
          <p:nvPr/>
        </p:nvSpPr>
        <p:spPr>
          <a:xfrm>
            <a:off x="3423674" y="4561002"/>
            <a:ext cx="1702871" cy="47219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</a:p>
        </p:txBody>
      </p:sp>
      <p:cxnSp>
        <p:nvCxnSpPr>
          <p:cNvPr id="11306" name="꺾인 연결선 18"/>
          <p:cNvCxnSpPr/>
          <p:nvPr/>
        </p:nvCxnSpPr>
        <p:spPr>
          <a:xfrm rot="16200000" flipH="1">
            <a:off x="2546918" y="3787626"/>
            <a:ext cx="1296144" cy="432048"/>
          </a:xfrm>
          <a:prstGeom prst="bentConnector3">
            <a:avLst>
              <a:gd name="adj1" fmla="val 1011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7" name="TextBox 55"/>
          <p:cNvSpPr txBox="1"/>
          <p:nvPr/>
        </p:nvSpPr>
        <p:spPr>
          <a:xfrm>
            <a:off x="6579366" y="3308194"/>
            <a:ext cx="1728192" cy="33854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uart_alarmTime</a:t>
            </a:r>
          </a:p>
        </p:txBody>
      </p:sp>
      <p:cxnSp>
        <p:nvCxnSpPr>
          <p:cNvPr id="11308" name="직선 연결선 38"/>
          <p:cNvCxnSpPr/>
          <p:nvPr/>
        </p:nvCxnSpPr>
        <p:spPr>
          <a:xfrm rot="16200000" flipH="1">
            <a:off x="3627038" y="4321874"/>
            <a:ext cx="4320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9" name="꺾인 연결선 18"/>
          <p:cNvCxnSpPr/>
          <p:nvPr/>
        </p:nvCxnSpPr>
        <p:spPr>
          <a:xfrm rot="16200000" flipH="1">
            <a:off x="2438906" y="3967646"/>
            <a:ext cx="1152128" cy="792088"/>
          </a:xfrm>
          <a:prstGeom prst="bentConnector3">
            <a:avLst>
              <a:gd name="adj1" fmla="val 991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0" name="타원 10390"/>
          <p:cNvSpPr/>
          <p:nvPr/>
        </p:nvSpPr>
        <p:spPr>
          <a:xfrm>
            <a:off x="2583470" y="3779040"/>
            <a:ext cx="62169" cy="5403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11" name="타원 10390"/>
          <p:cNvSpPr/>
          <p:nvPr/>
        </p:nvSpPr>
        <p:spPr>
          <a:xfrm>
            <a:off x="2943515" y="3346986"/>
            <a:ext cx="62169" cy="5403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12" name="TextBox 55"/>
          <p:cNvSpPr txBox="1"/>
          <p:nvPr/>
        </p:nvSpPr>
        <p:spPr>
          <a:xfrm>
            <a:off x="6507358" y="2926272"/>
            <a:ext cx="2088232" cy="33909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uart_presentTime</a:t>
            </a:r>
          </a:p>
        </p:txBody>
      </p:sp>
      <p:sp>
        <p:nvSpPr>
          <p:cNvPr id="11313" name="TextBox 55"/>
          <p:cNvSpPr txBox="1"/>
          <p:nvPr/>
        </p:nvSpPr>
        <p:spPr>
          <a:xfrm>
            <a:off x="6579366" y="3667665"/>
            <a:ext cx="1728192" cy="33874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uart_msg</a:t>
            </a:r>
          </a:p>
        </p:txBody>
      </p:sp>
      <p:cxnSp>
        <p:nvCxnSpPr>
          <p:cNvPr id="11314" name="직선 연결선 18"/>
          <p:cNvCxnSpPr/>
          <p:nvPr/>
        </p:nvCxnSpPr>
        <p:spPr>
          <a:xfrm rot="10800000">
            <a:off x="5139206" y="3286313"/>
            <a:ext cx="2516167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15" name="직선 연결선 18"/>
          <p:cNvCxnSpPr/>
          <p:nvPr/>
        </p:nvCxnSpPr>
        <p:spPr>
          <a:xfrm rot="10800000">
            <a:off x="5139206" y="3646352"/>
            <a:ext cx="2516167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16" name="직선 연결선 18"/>
          <p:cNvCxnSpPr/>
          <p:nvPr/>
        </p:nvCxnSpPr>
        <p:spPr>
          <a:xfrm rot="10800000">
            <a:off x="5143319" y="4006386"/>
            <a:ext cx="2516167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17" name="직선 연결선 38"/>
          <p:cNvCxnSpPr/>
          <p:nvPr/>
        </p:nvCxnSpPr>
        <p:spPr>
          <a:xfrm rot="16200000" flipH="1">
            <a:off x="3915070" y="4321874"/>
            <a:ext cx="4320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8" name="직선 연결선 38"/>
          <p:cNvCxnSpPr/>
          <p:nvPr/>
        </p:nvCxnSpPr>
        <p:spPr>
          <a:xfrm rot="16200000" flipH="1">
            <a:off x="4131094" y="4321874"/>
            <a:ext cx="4320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9" name="직선 연결선 38"/>
          <p:cNvCxnSpPr/>
          <p:nvPr/>
        </p:nvCxnSpPr>
        <p:spPr>
          <a:xfrm rot="16200000" flipH="1">
            <a:off x="4419126" y="4321874"/>
            <a:ext cx="4320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0" name="직선 화살표 연결선 11319"/>
          <p:cNvCxnSpPr/>
          <p:nvPr/>
        </p:nvCxnSpPr>
        <p:spPr>
          <a:xfrm rot="16200000" flipH="1">
            <a:off x="3663042" y="5842596"/>
            <a:ext cx="64807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1" name="직선 화살표 연결선 11320"/>
          <p:cNvCxnSpPr/>
          <p:nvPr/>
        </p:nvCxnSpPr>
        <p:spPr>
          <a:xfrm rot="5400000" flipH="1">
            <a:off x="4239106" y="5842596"/>
            <a:ext cx="64807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2" name="TextBox 55"/>
          <p:cNvSpPr txBox="1"/>
          <p:nvPr/>
        </p:nvSpPr>
        <p:spPr>
          <a:xfrm>
            <a:off x="3627038" y="5755837"/>
            <a:ext cx="943328" cy="33878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tx</a:t>
            </a:r>
          </a:p>
        </p:txBody>
      </p:sp>
      <p:sp>
        <p:nvSpPr>
          <p:cNvPr id="11323" name="TextBox 55"/>
          <p:cNvSpPr txBox="1"/>
          <p:nvPr/>
        </p:nvSpPr>
        <p:spPr>
          <a:xfrm>
            <a:off x="4563142" y="5755837"/>
            <a:ext cx="943328" cy="33878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rx</a:t>
            </a:r>
          </a:p>
        </p:txBody>
      </p:sp>
      <p:sp>
        <p:nvSpPr>
          <p:cNvPr id="11324" name="TextBox 11323"/>
          <p:cNvSpPr txBox="1"/>
          <p:nvPr/>
        </p:nvSpPr>
        <p:spPr>
          <a:xfrm>
            <a:off x="1" y="0"/>
            <a:ext cx="9140733" cy="6855173"/>
          </a:xfrm>
          <a:prstGeom prst="rect">
            <a:avLst/>
          </a:prstGeom>
          <a:solidFill>
            <a:srgbClr val="0D0D0D">
              <a:alpha val="50000"/>
            </a:srgbClr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13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42740" y="1050695"/>
            <a:ext cx="8455253" cy="54123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325" name="TextBox 11324"/>
          <p:cNvSpPr txBox="1"/>
          <p:nvPr/>
        </p:nvSpPr>
        <p:spPr>
          <a:xfrm>
            <a:off x="320773" y="1050695"/>
            <a:ext cx="8499185" cy="5474052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400" b="0" i="0" baseline="0" dirty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1" lang="ko-KR" altLang="en-US" sz="2400" dirty="0" smtClean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시연영상</a:t>
            </a:r>
            <a:endParaRPr kumimoji="1" lang="en-US" altLang="ko-KR" sz="2400" b="0" i="0" baseline="0" dirty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10656" y="3067277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400" b="0" i="0" baseline="0" dirty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1" lang="en-US" altLang="ko-KR" sz="2400" b="0" i="0" baseline="0" dirty="0" smtClean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//</a:t>
            </a:r>
            <a:r>
              <a:rPr kumimoji="1" lang="ko-KR" altLang="en-US" sz="2400" dirty="0" smtClean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시연영상 추가</a:t>
            </a:r>
            <a:endParaRPr kumimoji="1" lang="en-US" altLang="ko-KR" sz="2400" b="0" i="0" baseline="0" dirty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1780403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14339"/>
          <p:cNvSpPr txBox="1"/>
          <p:nvPr/>
        </p:nvSpPr>
        <p:spPr>
          <a:xfrm>
            <a:off x="1563392" y="3261697"/>
            <a:ext cx="6013947" cy="573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감사합니다</a:t>
            </a:r>
            <a:endParaRPr kumimoji="1" lang="ko-KR" altLang="en-US" sz="3200" b="0" i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pic>
        <p:nvPicPr>
          <p:cNvPr id="14341" name="그림 14340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129938" y="2271270"/>
            <a:ext cx="879293" cy="8460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"/>
          <p:cNvGrpSpPr/>
          <p:nvPr/>
        </p:nvGrpSpPr>
        <p:grpSpPr>
          <a:xfrm>
            <a:off x="6336126" y="4033095"/>
            <a:ext cx="2603050" cy="2409362"/>
            <a:chOff x="6336126" y="4033095"/>
            <a:chExt cx="2603050" cy="2409362"/>
          </a:xfrm>
        </p:grpSpPr>
        <p:pic>
          <p:nvPicPr>
            <p:cNvPr id="7173" name="그림 717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382090" y="4033095"/>
              <a:ext cx="1557085" cy="15904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7174" name="그림 7173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336126" y="5047355"/>
              <a:ext cx="1476094" cy="13951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sp>
        <p:nvSpPr>
          <p:cNvPr id="7175" name="모서리가 둥근 직사각형 7174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7176" name="직선 연결선 7175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7177" name="TextBox 7176"/>
          <p:cNvSpPr txBox="1"/>
          <p:nvPr/>
        </p:nvSpPr>
        <p:spPr>
          <a:xfrm>
            <a:off x="252351" y="255532"/>
            <a:ext cx="139834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주제설명</a:t>
            </a:r>
            <a:endParaRPr kumimoji="1" lang="ko-KR" altLang="en-US" sz="2400" b="0" i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sp>
        <p:nvSpPr>
          <p:cNvPr id="7178" name="TextBox 7177"/>
          <p:cNvSpPr txBox="1"/>
          <p:nvPr/>
        </p:nvSpPr>
        <p:spPr>
          <a:xfrm>
            <a:off x="252351" y="942813"/>
            <a:ext cx="7220219" cy="3872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7179" name="직선 연결선 7178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7180" name="그림 7179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2506206" y="1050709"/>
            <a:ext cx="4371182" cy="30839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81" name="그림 718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42837" y="4558449"/>
            <a:ext cx="3220447" cy="16665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82" name="그림 7181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83" name="그림 7182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3544245" y="4168006"/>
            <a:ext cx="2410982" cy="2410982"/>
          </a:xfrm>
          <a:prstGeom prst="rect">
            <a:avLst/>
          </a:prstGeom>
          <a:noFill/>
          <a:ln w="9544" cap="flat" cmpd="sng" algn="ctr">
            <a:solidFill>
              <a:srgbClr val="3B3838"/>
            </a:solidFill>
            <a:prstDash val="solid"/>
            <a:rou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UART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1324" name="그림 113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665" y="1609321"/>
            <a:ext cx="4609728" cy="4123128"/>
          </a:xfrm>
          <a:prstGeom prst="rect">
            <a:avLst/>
          </a:prstGeom>
        </p:spPr>
      </p:pic>
      <p:pic>
        <p:nvPicPr>
          <p:cNvPr id="11325" name="그림 1132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0364" y="1698938"/>
            <a:ext cx="4537703" cy="42370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모서리가 둥근 직사각형 10243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27" name="그림 103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328" name="TextBox 10327"/>
          <p:cNvSpPr txBox="1"/>
          <p:nvPr/>
        </p:nvSpPr>
        <p:spPr>
          <a:xfrm>
            <a:off x="252351" y="255532"/>
            <a:ext cx="3663304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종합회로도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변경 전</a:t>
            </a:r>
          </a:p>
        </p:txBody>
      </p:sp>
      <p:cxnSp>
        <p:nvCxnSpPr>
          <p:cNvPr id="10329" name="직선 연결선 10328"/>
          <p:cNvCxnSpPr/>
          <p:nvPr/>
        </p:nvCxnSpPr>
        <p:spPr>
          <a:xfrm rot="16200000" flipH="1">
            <a:off x="93661" y="501576"/>
            <a:ext cx="292037" cy="0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sp>
        <p:nvSpPr>
          <p:cNvPr id="10339" name="TextBox 3"/>
          <p:cNvSpPr txBox="1"/>
          <p:nvPr/>
        </p:nvSpPr>
        <p:spPr>
          <a:xfrm>
            <a:off x="1617258" y="1122722"/>
            <a:ext cx="5762160" cy="4808129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0" name="TextBox 4"/>
          <p:cNvSpPr txBox="1"/>
          <p:nvPr/>
        </p:nvSpPr>
        <p:spPr>
          <a:xfrm>
            <a:off x="2694884" y="6424315"/>
            <a:ext cx="1702280" cy="36760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1" name="TextBox 5"/>
          <p:cNvSpPr txBox="1"/>
          <p:nvPr/>
        </p:nvSpPr>
        <p:spPr>
          <a:xfrm>
            <a:off x="5136161" y="6391883"/>
            <a:ext cx="1702280" cy="36726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android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2" name="TextBox 7"/>
          <p:cNvSpPr txBox="1"/>
          <p:nvPr/>
        </p:nvSpPr>
        <p:spPr>
          <a:xfrm>
            <a:off x="3915521" y="6295065"/>
            <a:ext cx="1702280" cy="366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3" name="TextBox 8"/>
          <p:cNvSpPr txBox="1"/>
          <p:nvPr/>
        </p:nvSpPr>
        <p:spPr>
          <a:xfrm>
            <a:off x="3915523" y="6391883"/>
            <a:ext cx="1702280" cy="367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4" name="TextBox 9"/>
          <p:cNvSpPr txBox="1"/>
          <p:nvPr/>
        </p:nvSpPr>
        <p:spPr>
          <a:xfrm>
            <a:off x="3924759" y="6517455"/>
            <a:ext cx="1702280" cy="367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5" name="TextBox 10"/>
          <p:cNvSpPr txBox="1"/>
          <p:nvPr/>
        </p:nvSpPr>
        <p:spPr>
          <a:xfrm>
            <a:off x="5065843" y="4132481"/>
            <a:ext cx="1702280" cy="366766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</a:t>
            </a:r>
          </a:p>
        </p:txBody>
      </p:sp>
      <p:sp>
        <p:nvSpPr>
          <p:cNvPr id="10346" name="TextBox 11"/>
          <p:cNvSpPr txBox="1"/>
          <p:nvPr/>
        </p:nvSpPr>
        <p:spPr>
          <a:xfrm>
            <a:off x="2354966" y="1486590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0347" name="TextBox 12"/>
          <p:cNvSpPr txBox="1"/>
          <p:nvPr/>
        </p:nvSpPr>
        <p:spPr>
          <a:xfrm>
            <a:off x="5065841" y="2848807"/>
            <a:ext cx="1702280" cy="90749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lcd_display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8" name="TextBox 13"/>
          <p:cNvSpPr txBox="1"/>
          <p:nvPr/>
        </p:nvSpPr>
        <p:spPr>
          <a:xfrm>
            <a:off x="5420218" y="1486590"/>
            <a:ext cx="1702279" cy="359355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</p:txBody>
      </p:sp>
      <p:sp>
        <p:nvSpPr>
          <p:cNvPr id="10349" name="TextBox 14"/>
          <p:cNvSpPr txBox="1"/>
          <p:nvPr/>
        </p:nvSpPr>
        <p:spPr>
          <a:xfrm>
            <a:off x="2354966" y="3007041"/>
            <a:ext cx="1728074" cy="3669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alarm</a:t>
            </a:r>
          </a:p>
        </p:txBody>
      </p:sp>
      <p:cxnSp>
        <p:nvCxnSpPr>
          <p:cNvPr id="10350" name="직선 연결선 18"/>
          <p:cNvCxnSpPr/>
          <p:nvPr/>
        </p:nvCxnSpPr>
        <p:spPr>
          <a:xfrm rot="10800000">
            <a:off x="613607" y="1602248"/>
            <a:ext cx="1741360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51" name="TextBox 55"/>
          <p:cNvSpPr txBox="1"/>
          <p:nvPr/>
        </p:nvSpPr>
        <p:spPr>
          <a:xfrm>
            <a:off x="613608" y="1271510"/>
            <a:ext cx="943000" cy="298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0352" name="TextBox 72"/>
          <p:cNvSpPr txBox="1"/>
          <p:nvPr/>
        </p:nvSpPr>
        <p:spPr>
          <a:xfrm>
            <a:off x="8171716" y="1688086"/>
            <a:ext cx="1141416" cy="3007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seg_data</a:t>
            </a: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3" name="TextBox 76"/>
          <p:cNvSpPr txBox="1"/>
          <p:nvPr/>
        </p:nvSpPr>
        <p:spPr>
          <a:xfrm>
            <a:off x="4070040" y="1306317"/>
            <a:ext cx="1835163" cy="3002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</a:p>
        </p:txBody>
      </p:sp>
      <p:sp>
        <p:nvSpPr>
          <p:cNvPr id="10354" name="TextBox 73"/>
          <p:cNvSpPr txBox="1"/>
          <p:nvPr/>
        </p:nvSpPr>
        <p:spPr>
          <a:xfrm>
            <a:off x="8359837" y="2806669"/>
            <a:ext cx="390788" cy="3006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10355" name="TextBox 14"/>
          <p:cNvSpPr txBox="1"/>
          <p:nvPr/>
        </p:nvSpPr>
        <p:spPr>
          <a:xfrm>
            <a:off x="2380759" y="5286939"/>
            <a:ext cx="1702280" cy="36652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</a:p>
        </p:txBody>
      </p:sp>
      <p:cxnSp>
        <p:nvCxnSpPr>
          <p:cNvPr id="10356" name="직선 화살표 연결선 10355"/>
          <p:cNvCxnSpPr/>
          <p:nvPr/>
        </p:nvCxnSpPr>
        <p:spPr>
          <a:xfrm rot="16200000">
            <a:off x="2846470" y="6038887"/>
            <a:ext cx="770855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7" name="TextBox 10356"/>
          <p:cNvSpPr txBox="1"/>
          <p:nvPr/>
        </p:nvSpPr>
        <p:spPr>
          <a:xfrm>
            <a:off x="3231899" y="6046294"/>
            <a:ext cx="916971" cy="30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rs232</a:t>
            </a:r>
          </a:p>
        </p:txBody>
      </p:sp>
      <p:sp>
        <p:nvSpPr>
          <p:cNvPr id="10358" name="TextBox 11"/>
          <p:cNvSpPr txBox="1"/>
          <p:nvPr/>
        </p:nvSpPr>
        <p:spPr>
          <a:xfrm>
            <a:off x="2380758" y="3820158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0359" name="TextBox 73"/>
          <p:cNvSpPr txBox="1"/>
          <p:nvPr/>
        </p:nvSpPr>
        <p:spPr>
          <a:xfrm>
            <a:off x="8344234" y="3007041"/>
            <a:ext cx="390788" cy="300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</a:p>
        </p:txBody>
      </p:sp>
      <p:sp>
        <p:nvSpPr>
          <p:cNvPr id="10360" name="TextBox 73"/>
          <p:cNvSpPr txBox="1"/>
          <p:nvPr/>
        </p:nvSpPr>
        <p:spPr>
          <a:xfrm>
            <a:off x="8318571" y="3256765"/>
            <a:ext cx="390788" cy="299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</a:p>
        </p:txBody>
      </p:sp>
      <p:cxnSp>
        <p:nvCxnSpPr>
          <p:cNvPr id="10363" name="직선 화살표 연결선 10362"/>
          <p:cNvCxnSpPr/>
          <p:nvPr/>
        </p:nvCxnSpPr>
        <p:spPr>
          <a:xfrm>
            <a:off x="6768125" y="4315675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4" name="TextBox 10363"/>
          <p:cNvSpPr txBox="1"/>
          <p:nvPr/>
        </p:nvSpPr>
        <p:spPr>
          <a:xfrm>
            <a:off x="8284332" y="4179167"/>
            <a:ext cx="916972" cy="31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/>
              <a:t>bell</a:t>
            </a:r>
          </a:p>
        </p:txBody>
      </p:sp>
      <p:cxnSp>
        <p:nvCxnSpPr>
          <p:cNvPr id="10365" name="직선 화살표 연결선 10364"/>
          <p:cNvCxnSpPr/>
          <p:nvPr/>
        </p:nvCxnSpPr>
        <p:spPr>
          <a:xfrm>
            <a:off x="7133250" y="1522344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6" name="직선 화살표 연결선 10365"/>
          <p:cNvCxnSpPr/>
          <p:nvPr/>
        </p:nvCxnSpPr>
        <p:spPr>
          <a:xfrm>
            <a:off x="7122498" y="1666362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7" name="직선 화살표 연결선 10366"/>
          <p:cNvCxnSpPr/>
          <p:nvPr/>
        </p:nvCxnSpPr>
        <p:spPr>
          <a:xfrm flipV="1">
            <a:off x="6768125" y="3444513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8" name="직선 화살표 연결선 10367"/>
          <p:cNvCxnSpPr/>
          <p:nvPr/>
        </p:nvCxnSpPr>
        <p:spPr>
          <a:xfrm flipV="1">
            <a:off x="6776214" y="3676237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9" name="직선 화살표 연결선 10368"/>
          <p:cNvCxnSpPr/>
          <p:nvPr/>
        </p:nvCxnSpPr>
        <p:spPr>
          <a:xfrm flipV="1">
            <a:off x="6776214" y="3178551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0" name="직선 화살표 연결선 10369"/>
          <p:cNvCxnSpPr/>
          <p:nvPr/>
        </p:nvCxnSpPr>
        <p:spPr>
          <a:xfrm flipV="1">
            <a:off x="6776214" y="2962524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1" name="직선 연결선 18"/>
          <p:cNvCxnSpPr/>
          <p:nvPr/>
        </p:nvCxnSpPr>
        <p:spPr>
          <a:xfrm rot="10800000">
            <a:off x="4057246" y="1594353"/>
            <a:ext cx="13673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72" name="TextBox 76"/>
          <p:cNvSpPr txBox="1"/>
          <p:nvPr/>
        </p:nvSpPr>
        <p:spPr>
          <a:xfrm>
            <a:off x="4057245" y="4042659"/>
            <a:ext cx="1835163" cy="2988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cxnSp>
        <p:nvCxnSpPr>
          <p:cNvPr id="10373" name="직선 연결선 18"/>
          <p:cNvCxnSpPr/>
          <p:nvPr/>
        </p:nvCxnSpPr>
        <p:spPr>
          <a:xfrm rot="10800000">
            <a:off x="4083039" y="4339018"/>
            <a:ext cx="97465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4" name="직선 연결선 61"/>
          <p:cNvCxnSpPr/>
          <p:nvPr/>
        </p:nvCxnSpPr>
        <p:spPr>
          <a:xfrm rot="5400000">
            <a:off x="-168068" y="3536378"/>
            <a:ext cx="3867642" cy="1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5" name="직선 연결선 18"/>
          <p:cNvCxnSpPr/>
          <p:nvPr/>
        </p:nvCxnSpPr>
        <p:spPr>
          <a:xfrm rot="10800000">
            <a:off x="1765754" y="4256372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6" name="직선 연결선 18"/>
          <p:cNvCxnSpPr/>
          <p:nvPr/>
        </p:nvCxnSpPr>
        <p:spPr>
          <a:xfrm rot="10800000">
            <a:off x="1765754" y="5470201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7" name="꺾인 연결선 10376"/>
          <p:cNvCxnSpPr/>
          <p:nvPr/>
        </p:nvCxnSpPr>
        <p:spPr>
          <a:xfrm flipV="1">
            <a:off x="4070040" y="1738371"/>
            <a:ext cx="1368171" cy="3816477"/>
          </a:xfrm>
          <a:prstGeom prst="bentConnector3">
            <a:avLst>
              <a:gd name="adj1" fmla="val 50000"/>
            </a:avLst>
          </a:prstGeom>
          <a:ln w="1905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8" name="직선 화살표 연결선 10377"/>
          <p:cNvCxnSpPr/>
          <p:nvPr/>
        </p:nvCxnSpPr>
        <p:spPr>
          <a:xfrm>
            <a:off x="4113740" y="3106542"/>
            <a:ext cx="97212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9" name="직선 화살표 연결선 10378"/>
          <p:cNvCxnSpPr/>
          <p:nvPr/>
        </p:nvCxnSpPr>
        <p:spPr>
          <a:xfrm>
            <a:off x="4106044" y="3211505"/>
            <a:ext cx="972121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1" name="그룹 10380"/>
          <p:cNvGrpSpPr/>
          <p:nvPr/>
        </p:nvGrpSpPr>
        <p:grpSpPr>
          <a:xfrm>
            <a:off x="2341824" y="1738371"/>
            <a:ext cx="4896613" cy="1340668"/>
            <a:chOff x="3215640" y="1124712"/>
            <a:chExt cx="4896613" cy="1340668"/>
          </a:xfrm>
        </p:grpSpPr>
        <p:cxnSp>
          <p:nvCxnSpPr>
            <p:cNvPr id="10382" name="직선 연결선 61"/>
            <p:cNvCxnSpPr/>
            <p:nvPr/>
          </p:nvCxnSpPr>
          <p:spPr>
            <a:xfrm rot="16200000" flipH="1">
              <a:off x="7777086" y="1459879"/>
              <a:ext cx="670333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383" name="꺾인 연결선 10382"/>
            <p:cNvCxnSpPr/>
            <p:nvPr/>
          </p:nvCxnSpPr>
          <p:spPr>
            <a:xfrm rot="10800000" flipV="1">
              <a:off x="3215640" y="1795046"/>
              <a:ext cx="4893561" cy="670333"/>
            </a:xfrm>
            <a:prstGeom prst="bentConnector3">
              <a:avLst>
                <a:gd name="adj1" fmla="val 104398"/>
              </a:avLst>
            </a:prstGeom>
            <a:ln w="19050">
              <a:solidFill>
                <a:srgbClr val="9D5C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4" name="직선 연결선 61"/>
            <p:cNvCxnSpPr/>
            <p:nvPr/>
          </p:nvCxnSpPr>
          <p:spPr>
            <a:xfrm>
              <a:off x="7996314" y="1124712"/>
              <a:ext cx="115938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10385" name="그룹 10384"/>
          <p:cNvGrpSpPr/>
          <p:nvPr/>
        </p:nvGrpSpPr>
        <p:grpSpPr>
          <a:xfrm>
            <a:off x="2161801" y="3322569"/>
            <a:ext cx="1921237" cy="2147631"/>
            <a:chOff x="3035617" y="2708910"/>
            <a:chExt cx="1921237" cy="2147631"/>
          </a:xfrm>
        </p:grpSpPr>
        <p:cxnSp>
          <p:nvCxnSpPr>
            <p:cNvPr id="10386" name="꺾인 연결선 10385"/>
            <p:cNvCxnSpPr/>
            <p:nvPr/>
          </p:nvCxnSpPr>
          <p:spPr>
            <a:xfrm>
              <a:off x="3035617" y="4149090"/>
              <a:ext cx="1921237" cy="707451"/>
            </a:xfrm>
            <a:prstGeom prst="bentConnector3">
              <a:avLst>
                <a:gd name="adj1" fmla="val 128845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7" name="꺾인 연결선 10386"/>
            <p:cNvCxnSpPr/>
            <p:nvPr/>
          </p:nvCxnSpPr>
          <p:spPr>
            <a:xfrm rot="16200000">
              <a:off x="2405538" y="3338988"/>
              <a:ext cx="1440180" cy="180022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8" name="그룹 10387"/>
          <p:cNvGrpSpPr/>
          <p:nvPr/>
        </p:nvGrpSpPr>
        <p:grpSpPr>
          <a:xfrm>
            <a:off x="2017783" y="3214555"/>
            <a:ext cx="2052256" cy="2168652"/>
            <a:chOff x="2891599" y="2600896"/>
            <a:chExt cx="2052256" cy="2168652"/>
          </a:xfrm>
        </p:grpSpPr>
        <p:cxnSp>
          <p:nvCxnSpPr>
            <p:cNvPr id="10389" name="꺾인 연결선 10388"/>
            <p:cNvCxnSpPr/>
            <p:nvPr/>
          </p:nvCxnSpPr>
          <p:spPr>
            <a:xfrm rot="16200000">
              <a:off x="2207514" y="3284982"/>
              <a:ext cx="1692211" cy="32404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0" name="꺾인 연결선 10389"/>
            <p:cNvCxnSpPr/>
            <p:nvPr/>
          </p:nvCxnSpPr>
          <p:spPr>
            <a:xfrm>
              <a:off x="2891599" y="4301490"/>
              <a:ext cx="2052256" cy="468058"/>
            </a:xfrm>
            <a:prstGeom prst="bentConnector3">
              <a:avLst>
                <a:gd name="adj1" fmla="val 107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1" name="타원 10390"/>
          <p:cNvSpPr/>
          <p:nvPr/>
        </p:nvSpPr>
        <p:spPr>
          <a:xfrm>
            <a:off x="1734678" y="1576181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2" name="타원 10391"/>
          <p:cNvSpPr/>
          <p:nvPr/>
        </p:nvSpPr>
        <p:spPr>
          <a:xfrm>
            <a:off x="1734681" y="422936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3" name="타원 10392"/>
          <p:cNvSpPr/>
          <p:nvPr/>
        </p:nvSpPr>
        <p:spPr>
          <a:xfrm>
            <a:off x="4831065" y="156837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394" name="꺾인 연결선 10393"/>
          <p:cNvCxnSpPr/>
          <p:nvPr/>
        </p:nvCxnSpPr>
        <p:spPr>
          <a:xfrm>
            <a:off x="4862139" y="1594353"/>
            <a:ext cx="216027" cy="1422177"/>
          </a:xfrm>
          <a:prstGeom prst="bentConnector3">
            <a:avLst>
              <a:gd name="adj1" fmla="val -433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5" name="직선 연결선 10394"/>
          <p:cNvCxnSpPr/>
          <p:nvPr/>
        </p:nvCxnSpPr>
        <p:spPr>
          <a:xfrm rot="10800000" flipV="1">
            <a:off x="901644" y="4692585"/>
            <a:ext cx="1116139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6" name="직선 연결선 10395"/>
          <p:cNvCxnSpPr/>
          <p:nvPr/>
        </p:nvCxnSpPr>
        <p:spPr>
          <a:xfrm rot="10800000">
            <a:off x="901644" y="4498869"/>
            <a:ext cx="1260157" cy="0"/>
          </a:xfrm>
          <a:prstGeom prst="line">
            <a:avLst/>
          </a:prstGeom>
          <a:ln w="19050">
            <a:solidFill>
              <a:srgbClr val="3057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7" name="TextBox 10396"/>
          <p:cNvSpPr txBox="1"/>
          <p:nvPr/>
        </p:nvSpPr>
        <p:spPr>
          <a:xfrm>
            <a:off x="-40538" y="4724072"/>
            <a:ext cx="1945906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uart_alarmTime(32)</a:t>
            </a:r>
          </a:p>
        </p:txBody>
      </p:sp>
      <p:sp>
        <p:nvSpPr>
          <p:cNvPr id="10398" name="TextBox 10397"/>
          <p:cNvSpPr txBox="1"/>
          <p:nvPr/>
        </p:nvSpPr>
        <p:spPr>
          <a:xfrm>
            <a:off x="-328649" y="4147856"/>
            <a:ext cx="1945908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uart_msg(128)</a:t>
            </a:r>
          </a:p>
        </p:txBody>
      </p:sp>
      <p:sp>
        <p:nvSpPr>
          <p:cNvPr id="10399" name="TextBox 10398"/>
          <p:cNvSpPr txBox="1"/>
          <p:nvPr/>
        </p:nvSpPr>
        <p:spPr>
          <a:xfrm>
            <a:off x="5420218" y="5136605"/>
            <a:ext cx="1945910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uart_presentTime(32)</a:t>
            </a:r>
          </a:p>
        </p:txBody>
      </p:sp>
      <p:cxnSp>
        <p:nvCxnSpPr>
          <p:cNvPr id="10400" name="직선 연결선 10399"/>
          <p:cNvCxnSpPr/>
          <p:nvPr/>
        </p:nvCxnSpPr>
        <p:spPr>
          <a:xfrm rot="10800000">
            <a:off x="4740900" y="5286939"/>
            <a:ext cx="679317" cy="0"/>
          </a:xfrm>
          <a:prstGeom prst="line">
            <a:avLst/>
          </a:prstGeom>
          <a:ln w="19050">
            <a:solidFill>
              <a:srgbClr val="800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1" name="꺾인 연결선 10400"/>
          <p:cNvCxnSpPr/>
          <p:nvPr/>
        </p:nvCxnSpPr>
        <p:spPr>
          <a:xfrm>
            <a:off x="4106044" y="3322569"/>
            <a:ext cx="936117" cy="900112"/>
          </a:xfrm>
          <a:prstGeom prst="bentConnector3">
            <a:avLst>
              <a:gd name="adj1" fmla="val 50000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2" name="TextBox 72"/>
          <p:cNvSpPr txBox="1"/>
          <p:nvPr/>
        </p:nvSpPr>
        <p:spPr>
          <a:xfrm>
            <a:off x="8065200" y="3715694"/>
            <a:ext cx="183516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lcd_data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03" name="TextBox 10402"/>
          <p:cNvSpPr txBox="1"/>
          <p:nvPr/>
        </p:nvSpPr>
        <p:spPr>
          <a:xfrm>
            <a:off x="7811581" y="5156234"/>
            <a:ext cx="1494972" cy="2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현재시간</a:t>
            </a:r>
          </a:p>
        </p:txBody>
      </p:sp>
      <p:sp>
        <p:nvSpPr>
          <p:cNvPr id="10404" name="TextBox 10403"/>
          <p:cNvSpPr txBox="1"/>
          <p:nvPr/>
        </p:nvSpPr>
        <p:spPr>
          <a:xfrm>
            <a:off x="7829176" y="5543353"/>
            <a:ext cx="1494972" cy="29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0000FF"/>
                </a:solidFill>
              </a:rPr>
              <a:t>일정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405" name="TextBox 10404"/>
          <p:cNvSpPr txBox="1"/>
          <p:nvPr/>
        </p:nvSpPr>
        <p:spPr>
          <a:xfrm>
            <a:off x="7811581" y="5948531"/>
            <a:ext cx="1494972" cy="2979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일정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시간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10406" name="그룹 10405"/>
          <p:cNvGrpSpPr/>
          <p:nvPr/>
        </p:nvGrpSpPr>
        <p:grpSpPr>
          <a:xfrm>
            <a:off x="7451446" y="5300289"/>
            <a:ext cx="397851" cy="1204304"/>
            <a:chOff x="11534670" y="2355241"/>
            <a:chExt cx="1284491" cy="1204304"/>
          </a:xfrm>
        </p:grpSpPr>
        <p:cxnSp>
          <p:nvCxnSpPr>
            <p:cNvPr id="10407" name="직선 화살표 연결선 10406"/>
            <p:cNvCxnSpPr/>
            <p:nvPr/>
          </p:nvCxnSpPr>
          <p:spPr>
            <a:xfrm>
              <a:off x="11534670" y="2355241"/>
              <a:ext cx="1254322" cy="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8" name="직선 화살표 연결선 10407"/>
            <p:cNvCxnSpPr/>
            <p:nvPr/>
          </p:nvCxnSpPr>
          <p:spPr>
            <a:xfrm>
              <a:off x="11564839" y="2715286"/>
              <a:ext cx="1254322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9" name="직선 화살표 연결선 10408"/>
            <p:cNvCxnSpPr/>
            <p:nvPr/>
          </p:nvCxnSpPr>
          <p:spPr>
            <a:xfrm>
              <a:off x="11534670" y="3147340"/>
              <a:ext cx="12543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0" name="직선 화살표 연결선 10409"/>
            <p:cNvCxnSpPr/>
            <p:nvPr/>
          </p:nvCxnSpPr>
          <p:spPr>
            <a:xfrm>
              <a:off x="11564839" y="3559545"/>
              <a:ext cx="1254322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11" name="TextBox 10410"/>
          <p:cNvSpPr txBox="1"/>
          <p:nvPr/>
        </p:nvSpPr>
        <p:spPr>
          <a:xfrm>
            <a:off x="7811581" y="6369022"/>
            <a:ext cx="1770426" cy="2997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800080"/>
                </a:solidFill>
              </a:rPr>
              <a:t>받아온현재시간</a:t>
            </a:r>
          </a:p>
        </p:txBody>
      </p:sp>
      <p:sp>
        <p:nvSpPr>
          <p:cNvPr id="10412" name="TextBox 73"/>
          <p:cNvSpPr txBox="1"/>
          <p:nvPr/>
        </p:nvSpPr>
        <p:spPr>
          <a:xfrm>
            <a:off x="8037576" y="1185989"/>
            <a:ext cx="1502653" cy="298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13" name="직선 연결선 10412"/>
          <p:cNvCxnSpPr/>
          <p:nvPr/>
        </p:nvCxnSpPr>
        <p:spPr>
          <a:xfrm rot="10800000">
            <a:off x="4570367" y="3931775"/>
            <a:ext cx="679317" cy="0"/>
          </a:xfrm>
          <a:prstGeom prst="line">
            <a:avLst/>
          </a:prstGeom>
          <a:ln w="19050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4" name="TextBox 10413"/>
          <p:cNvSpPr txBox="1"/>
          <p:nvPr/>
        </p:nvSpPr>
        <p:spPr>
          <a:xfrm>
            <a:off x="5289455" y="3787721"/>
            <a:ext cx="1945910" cy="29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alarm_decision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모서리가 둥근 직사각형 10243"/>
          <p:cNvSpPr/>
          <p:nvPr/>
        </p:nvSpPr>
        <p:spPr>
          <a:xfrm>
            <a:off x="250" y="0"/>
            <a:ext cx="9140139" cy="917462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67" tIns="45734" rIns="91467" bIns="45734" anchor="t">
            <a:noAutofit/>
          </a:bodyPr>
          <a:lstStyle/>
          <a:p>
            <a:pPr>
              <a:spcBef>
                <a:spcPct val="3000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27" name="그림 103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514" y="117446"/>
            <a:ext cx="557078" cy="538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328" name="TextBox 10327"/>
          <p:cNvSpPr txBox="1"/>
          <p:nvPr/>
        </p:nvSpPr>
        <p:spPr>
          <a:xfrm>
            <a:off x="252585" y="255545"/>
            <a:ext cx="3663065" cy="4460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종합회로도 </a:t>
            </a:r>
            <a:r>
              <a:rPr kumimoji="1" lang="ko-KR" altLang="en-US" sz="240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변경 후</a:t>
            </a:r>
          </a:p>
        </p:txBody>
      </p:sp>
      <p:cxnSp>
        <p:nvCxnSpPr>
          <p:cNvPr id="10329" name="직선 연결선 10328"/>
          <p:cNvCxnSpPr/>
          <p:nvPr/>
        </p:nvCxnSpPr>
        <p:spPr>
          <a:xfrm rot="16200000" flipH="1">
            <a:off x="93888" y="501600"/>
            <a:ext cx="292051" cy="0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sp>
        <p:nvSpPr>
          <p:cNvPr id="10339" name="TextBox 3"/>
          <p:cNvSpPr txBox="1"/>
          <p:nvPr/>
        </p:nvSpPr>
        <p:spPr>
          <a:xfrm>
            <a:off x="1617403" y="1124279"/>
            <a:ext cx="5761785" cy="4840324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0" name="TextBox 4"/>
          <p:cNvSpPr txBox="1"/>
          <p:nvPr/>
        </p:nvSpPr>
        <p:spPr>
          <a:xfrm>
            <a:off x="2694959" y="6424641"/>
            <a:ext cx="1702169" cy="36762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1" name="TextBox 5"/>
          <p:cNvSpPr txBox="1"/>
          <p:nvPr/>
        </p:nvSpPr>
        <p:spPr>
          <a:xfrm>
            <a:off x="5136077" y="6392207"/>
            <a:ext cx="1702169" cy="36728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android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2" name="TextBox 7"/>
          <p:cNvSpPr txBox="1"/>
          <p:nvPr/>
        </p:nvSpPr>
        <p:spPr>
          <a:xfrm>
            <a:off x="3915516" y="6295384"/>
            <a:ext cx="1702169" cy="36747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3" name="TextBox 8"/>
          <p:cNvSpPr txBox="1"/>
          <p:nvPr/>
        </p:nvSpPr>
        <p:spPr>
          <a:xfrm>
            <a:off x="3915518" y="6392207"/>
            <a:ext cx="1702169" cy="36728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4" name="TextBox 9"/>
          <p:cNvSpPr txBox="1"/>
          <p:nvPr/>
        </p:nvSpPr>
        <p:spPr>
          <a:xfrm>
            <a:off x="3924754" y="6517785"/>
            <a:ext cx="1702169" cy="36744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5" name="TextBox 10"/>
          <p:cNvSpPr txBox="1"/>
          <p:nvPr/>
        </p:nvSpPr>
        <p:spPr>
          <a:xfrm>
            <a:off x="5065764" y="4132690"/>
            <a:ext cx="1702169" cy="366785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</a:t>
            </a:r>
          </a:p>
        </p:txBody>
      </p:sp>
      <p:sp>
        <p:nvSpPr>
          <p:cNvPr id="10346" name="TextBox 11"/>
          <p:cNvSpPr txBox="1"/>
          <p:nvPr/>
        </p:nvSpPr>
        <p:spPr>
          <a:xfrm>
            <a:off x="2355063" y="1486665"/>
            <a:ext cx="1702169" cy="34024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cs typeface="맑은 고딕"/>
              </a:rPr>
              <a:t>clk_50m_1k</a:t>
            </a:r>
            <a:endParaRPr lang="ko-KR" altLang="en-US" sz="17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7" name="TextBox 12"/>
          <p:cNvSpPr txBox="1"/>
          <p:nvPr/>
        </p:nvSpPr>
        <p:spPr>
          <a:xfrm>
            <a:off x="5065762" y="2927527"/>
            <a:ext cx="1702169" cy="64245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Lcd_display</a:t>
            </a:r>
          </a:p>
        </p:txBody>
      </p:sp>
      <p:sp>
        <p:nvSpPr>
          <p:cNvPr id="10348" name="TextBox 13"/>
          <p:cNvSpPr txBox="1"/>
          <p:nvPr/>
        </p:nvSpPr>
        <p:spPr>
          <a:xfrm>
            <a:off x="5420116" y="1486665"/>
            <a:ext cx="1702168" cy="35929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</p:txBody>
      </p:sp>
      <p:sp>
        <p:nvSpPr>
          <p:cNvPr id="10349" name="TextBox 14"/>
          <p:cNvSpPr txBox="1"/>
          <p:nvPr/>
        </p:nvSpPr>
        <p:spPr>
          <a:xfrm>
            <a:off x="2355063" y="3007193"/>
            <a:ext cx="1727962" cy="36698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cs typeface="맑은 고딕"/>
              </a:rPr>
              <a:t>alarm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0" name="직선 연결선 18"/>
          <p:cNvCxnSpPr/>
          <p:nvPr/>
        </p:nvCxnSpPr>
        <p:spPr>
          <a:xfrm rot="10800000">
            <a:off x="613817" y="1602328"/>
            <a:ext cx="1741246" cy="5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51" name="TextBox 55"/>
          <p:cNvSpPr txBox="1"/>
          <p:nvPr/>
        </p:nvSpPr>
        <p:spPr>
          <a:xfrm>
            <a:off x="613818" y="1271574"/>
            <a:ext cx="942939" cy="298160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0352" name="TextBox 72"/>
          <p:cNvSpPr txBox="1"/>
          <p:nvPr/>
        </p:nvSpPr>
        <p:spPr>
          <a:xfrm>
            <a:off x="8171435" y="1688171"/>
            <a:ext cx="1141342" cy="30767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seg_data</a:t>
            </a:r>
            <a:endParaRPr lang="ko-KR" altLang="en-US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3" name="TextBox 76"/>
          <p:cNvSpPr txBox="1"/>
          <p:nvPr/>
        </p:nvSpPr>
        <p:spPr>
          <a:xfrm>
            <a:off x="4070025" y="1320450"/>
            <a:ext cx="1835044" cy="29690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</a:p>
        </p:txBody>
      </p:sp>
      <p:sp>
        <p:nvSpPr>
          <p:cNvPr id="10354" name="TextBox 73"/>
          <p:cNvSpPr txBox="1"/>
          <p:nvPr/>
        </p:nvSpPr>
        <p:spPr>
          <a:xfrm>
            <a:off x="8359543" y="2806812"/>
            <a:ext cx="390762" cy="29644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10355" name="TextBox 14"/>
          <p:cNvSpPr txBox="1"/>
          <p:nvPr/>
        </p:nvSpPr>
        <p:spPr>
          <a:xfrm>
            <a:off x="2380854" y="5287207"/>
            <a:ext cx="1702169" cy="366541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cs typeface="맑은 고딕"/>
              </a:rPr>
              <a:t>uart_test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6" name="직선 화살표 연결선 10355"/>
          <p:cNvCxnSpPr/>
          <p:nvPr/>
        </p:nvCxnSpPr>
        <p:spPr>
          <a:xfrm rot="16200000">
            <a:off x="2846491" y="6039193"/>
            <a:ext cx="770894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7" name="TextBox 10356"/>
          <p:cNvSpPr txBox="1"/>
          <p:nvPr/>
        </p:nvSpPr>
        <p:spPr>
          <a:xfrm>
            <a:off x="3231939" y="6046601"/>
            <a:ext cx="916912" cy="295158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 b="1"/>
              <a:t>rs232</a:t>
            </a:r>
          </a:p>
        </p:txBody>
      </p:sp>
      <p:sp>
        <p:nvSpPr>
          <p:cNvPr id="10358" name="TextBox 11"/>
          <p:cNvSpPr txBox="1"/>
          <p:nvPr/>
        </p:nvSpPr>
        <p:spPr>
          <a:xfrm>
            <a:off x="2380853" y="4081456"/>
            <a:ext cx="1702169" cy="34577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cs typeface="맑은 고딕"/>
              </a:rPr>
              <a:t>clk_50m_100k</a:t>
            </a:r>
            <a:endParaRPr lang="ko-KR" altLang="en-US" sz="17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9" name="TextBox 73"/>
          <p:cNvSpPr txBox="1"/>
          <p:nvPr/>
        </p:nvSpPr>
        <p:spPr>
          <a:xfrm>
            <a:off x="8343941" y="3007193"/>
            <a:ext cx="390762" cy="296091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</a:p>
        </p:txBody>
      </p:sp>
      <p:sp>
        <p:nvSpPr>
          <p:cNvPr id="10360" name="TextBox 73"/>
          <p:cNvSpPr txBox="1"/>
          <p:nvPr/>
        </p:nvSpPr>
        <p:spPr>
          <a:xfrm>
            <a:off x="8318279" y="3256930"/>
            <a:ext cx="390762" cy="29400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</a:p>
        </p:txBody>
      </p:sp>
      <p:cxnSp>
        <p:nvCxnSpPr>
          <p:cNvPr id="10363" name="직선 화살표 연결선 10362"/>
          <p:cNvCxnSpPr/>
          <p:nvPr/>
        </p:nvCxnSpPr>
        <p:spPr>
          <a:xfrm>
            <a:off x="6767935" y="4315893"/>
            <a:ext cx="157600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4" name="TextBox 10363"/>
          <p:cNvSpPr txBox="1"/>
          <p:nvPr/>
        </p:nvSpPr>
        <p:spPr>
          <a:xfrm>
            <a:off x="8284043" y="4179379"/>
            <a:ext cx="916914" cy="319971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500"/>
              <a:t>bell</a:t>
            </a:r>
          </a:p>
        </p:txBody>
      </p:sp>
      <p:cxnSp>
        <p:nvCxnSpPr>
          <p:cNvPr id="10365" name="직선 화살표 연결선 10364"/>
          <p:cNvCxnSpPr/>
          <p:nvPr/>
        </p:nvCxnSpPr>
        <p:spPr>
          <a:xfrm>
            <a:off x="7133037" y="1522420"/>
            <a:ext cx="157600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6" name="직선 화살표 연결선 10365"/>
          <p:cNvCxnSpPr/>
          <p:nvPr/>
        </p:nvCxnSpPr>
        <p:spPr>
          <a:xfrm>
            <a:off x="7122285" y="1666446"/>
            <a:ext cx="157600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7" name="직선 화살표 연결선 10366"/>
          <p:cNvCxnSpPr/>
          <p:nvPr/>
        </p:nvCxnSpPr>
        <p:spPr>
          <a:xfrm flipV="1">
            <a:off x="6767935" y="3444687"/>
            <a:ext cx="15422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8" name="직선 화살표 연결선 10367"/>
          <p:cNvCxnSpPr/>
          <p:nvPr/>
        </p:nvCxnSpPr>
        <p:spPr>
          <a:xfrm flipV="1">
            <a:off x="6776024" y="3676423"/>
            <a:ext cx="15422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9" name="직선 화살표 연결선 10368"/>
          <p:cNvCxnSpPr/>
          <p:nvPr/>
        </p:nvCxnSpPr>
        <p:spPr>
          <a:xfrm flipV="1">
            <a:off x="6776024" y="3178711"/>
            <a:ext cx="15422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0" name="직선 화살표 연결선 10369"/>
          <p:cNvCxnSpPr/>
          <p:nvPr/>
        </p:nvCxnSpPr>
        <p:spPr>
          <a:xfrm flipV="1">
            <a:off x="6776024" y="2962673"/>
            <a:ext cx="15422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1" name="직선 연결선 18"/>
          <p:cNvCxnSpPr/>
          <p:nvPr/>
        </p:nvCxnSpPr>
        <p:spPr>
          <a:xfrm rot="10800000">
            <a:off x="4057233" y="1594433"/>
            <a:ext cx="136722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72" name="TextBox 76"/>
          <p:cNvSpPr txBox="1"/>
          <p:nvPr/>
        </p:nvSpPr>
        <p:spPr>
          <a:xfrm>
            <a:off x="4057232" y="4042864"/>
            <a:ext cx="1835044" cy="29864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cxnSp>
        <p:nvCxnSpPr>
          <p:cNvPr id="10373" name="직선 연결선 18"/>
          <p:cNvCxnSpPr/>
          <p:nvPr/>
        </p:nvCxnSpPr>
        <p:spPr>
          <a:xfrm rot="10800000">
            <a:off x="4083023" y="4339238"/>
            <a:ext cx="974591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4" name="직선 연결선 61"/>
          <p:cNvCxnSpPr/>
          <p:nvPr/>
        </p:nvCxnSpPr>
        <p:spPr>
          <a:xfrm rot="5400000">
            <a:off x="-168030" y="3536557"/>
            <a:ext cx="386783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5" name="직선 연결선 18"/>
          <p:cNvCxnSpPr/>
          <p:nvPr/>
        </p:nvCxnSpPr>
        <p:spPr>
          <a:xfrm rot="10800000">
            <a:off x="1765889" y="4256587"/>
            <a:ext cx="61496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6" name="직선 연결선 18"/>
          <p:cNvCxnSpPr/>
          <p:nvPr/>
        </p:nvCxnSpPr>
        <p:spPr>
          <a:xfrm rot="10800000">
            <a:off x="1765889" y="5470478"/>
            <a:ext cx="61496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7" name="꺾인 연결선 10376"/>
          <p:cNvCxnSpPr/>
          <p:nvPr/>
        </p:nvCxnSpPr>
        <p:spPr>
          <a:xfrm flipV="1">
            <a:off x="4070026" y="1738459"/>
            <a:ext cx="1368081" cy="3816671"/>
          </a:xfrm>
          <a:prstGeom prst="bentConnector3">
            <a:avLst>
              <a:gd name="adj1" fmla="val 50000"/>
            </a:avLst>
          </a:prstGeom>
          <a:ln w="1905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8" name="직선 화살표 연결선 10377"/>
          <p:cNvCxnSpPr/>
          <p:nvPr/>
        </p:nvCxnSpPr>
        <p:spPr>
          <a:xfrm>
            <a:off x="4113723" y="3106699"/>
            <a:ext cx="97205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9" name="직선 화살표 연결선 10378"/>
          <p:cNvCxnSpPr/>
          <p:nvPr/>
        </p:nvCxnSpPr>
        <p:spPr>
          <a:xfrm>
            <a:off x="4106028" y="3211667"/>
            <a:ext cx="972058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1" name="그룹 10380"/>
          <p:cNvGrpSpPr/>
          <p:nvPr/>
        </p:nvGrpSpPr>
        <p:grpSpPr>
          <a:xfrm>
            <a:off x="2341922" y="1738458"/>
            <a:ext cx="4896295" cy="1340736"/>
            <a:chOff x="3215640" y="1124712"/>
            <a:chExt cx="4896613" cy="1340668"/>
          </a:xfrm>
        </p:grpSpPr>
        <p:cxnSp>
          <p:nvCxnSpPr>
            <p:cNvPr id="10382" name="직선 연결선 61"/>
            <p:cNvCxnSpPr/>
            <p:nvPr/>
          </p:nvCxnSpPr>
          <p:spPr>
            <a:xfrm rot="16200000" flipH="1">
              <a:off x="7777086" y="1459879"/>
              <a:ext cx="670333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383" name="꺾인 연결선 10382"/>
            <p:cNvCxnSpPr/>
            <p:nvPr/>
          </p:nvCxnSpPr>
          <p:spPr>
            <a:xfrm rot="10800000" flipV="1">
              <a:off x="3215640" y="1795046"/>
              <a:ext cx="4893561" cy="670333"/>
            </a:xfrm>
            <a:prstGeom prst="bentConnector3">
              <a:avLst>
                <a:gd name="adj1" fmla="val 104398"/>
              </a:avLst>
            </a:prstGeom>
            <a:ln w="19050">
              <a:solidFill>
                <a:srgbClr val="9D5C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4" name="직선 연결선 61"/>
            <p:cNvCxnSpPr/>
            <p:nvPr/>
          </p:nvCxnSpPr>
          <p:spPr>
            <a:xfrm>
              <a:off x="7996314" y="1124712"/>
              <a:ext cx="115938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10385" name="그룹 10384"/>
          <p:cNvGrpSpPr/>
          <p:nvPr/>
        </p:nvGrpSpPr>
        <p:grpSpPr>
          <a:xfrm>
            <a:off x="2161912" y="3322737"/>
            <a:ext cx="1921111" cy="2147740"/>
            <a:chOff x="3035617" y="2708910"/>
            <a:chExt cx="1921237" cy="2147631"/>
          </a:xfrm>
        </p:grpSpPr>
        <p:cxnSp>
          <p:nvCxnSpPr>
            <p:cNvPr id="10386" name="꺾인 연결선 10385"/>
            <p:cNvCxnSpPr/>
            <p:nvPr/>
          </p:nvCxnSpPr>
          <p:spPr>
            <a:xfrm>
              <a:off x="3035617" y="4149090"/>
              <a:ext cx="1921237" cy="707451"/>
            </a:xfrm>
            <a:prstGeom prst="bentConnector3">
              <a:avLst>
                <a:gd name="adj1" fmla="val 128845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7" name="꺾인 연결선 10386"/>
            <p:cNvCxnSpPr/>
            <p:nvPr/>
          </p:nvCxnSpPr>
          <p:spPr>
            <a:xfrm rot="16200000">
              <a:off x="2405538" y="3338988"/>
              <a:ext cx="1440180" cy="180022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8" name="그룹 10387"/>
          <p:cNvGrpSpPr/>
          <p:nvPr/>
        </p:nvGrpSpPr>
        <p:grpSpPr>
          <a:xfrm>
            <a:off x="2017902" y="3214717"/>
            <a:ext cx="2052122" cy="2168761"/>
            <a:chOff x="2891599" y="2600896"/>
            <a:chExt cx="2052256" cy="2168652"/>
          </a:xfrm>
        </p:grpSpPr>
        <p:cxnSp>
          <p:nvCxnSpPr>
            <p:cNvPr id="10389" name="꺾인 연결선 10388"/>
            <p:cNvCxnSpPr/>
            <p:nvPr/>
          </p:nvCxnSpPr>
          <p:spPr>
            <a:xfrm rot="16200000">
              <a:off x="2207514" y="3284982"/>
              <a:ext cx="1692211" cy="32404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0" name="꺾인 연결선 10389"/>
            <p:cNvCxnSpPr/>
            <p:nvPr/>
          </p:nvCxnSpPr>
          <p:spPr>
            <a:xfrm>
              <a:off x="2891599" y="4301490"/>
              <a:ext cx="2052256" cy="468058"/>
            </a:xfrm>
            <a:prstGeom prst="bentConnector3">
              <a:avLst>
                <a:gd name="adj1" fmla="val 107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1" name="타원 10390"/>
          <p:cNvSpPr/>
          <p:nvPr/>
        </p:nvSpPr>
        <p:spPr>
          <a:xfrm>
            <a:off x="1734816" y="1576260"/>
            <a:ext cx="62143" cy="5400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2" name="타원 10391"/>
          <p:cNvSpPr/>
          <p:nvPr/>
        </p:nvSpPr>
        <p:spPr>
          <a:xfrm>
            <a:off x="1734819" y="4229582"/>
            <a:ext cx="62143" cy="5400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3" name="타원 10392"/>
          <p:cNvSpPr/>
          <p:nvPr/>
        </p:nvSpPr>
        <p:spPr>
          <a:xfrm>
            <a:off x="4831001" y="1568456"/>
            <a:ext cx="62143" cy="5400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394" name="꺾인 연결선 10393"/>
          <p:cNvCxnSpPr/>
          <p:nvPr/>
        </p:nvCxnSpPr>
        <p:spPr>
          <a:xfrm>
            <a:off x="4862073" y="1594434"/>
            <a:ext cx="216012" cy="1422249"/>
          </a:xfrm>
          <a:prstGeom prst="bentConnector3">
            <a:avLst>
              <a:gd name="adj1" fmla="val -433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5" name="직선 연결선 10394"/>
          <p:cNvCxnSpPr/>
          <p:nvPr/>
        </p:nvCxnSpPr>
        <p:spPr>
          <a:xfrm rot="10800000" flipV="1">
            <a:off x="901836" y="4692823"/>
            <a:ext cx="1116066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6" name="직선 연결선 10395"/>
          <p:cNvCxnSpPr/>
          <p:nvPr/>
        </p:nvCxnSpPr>
        <p:spPr>
          <a:xfrm rot="10800000">
            <a:off x="901836" y="4499097"/>
            <a:ext cx="1260075" cy="0"/>
          </a:xfrm>
          <a:prstGeom prst="line">
            <a:avLst/>
          </a:prstGeom>
          <a:ln w="19050">
            <a:solidFill>
              <a:srgbClr val="3057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7" name="TextBox 10396"/>
          <p:cNvSpPr txBox="1"/>
          <p:nvPr/>
        </p:nvSpPr>
        <p:spPr>
          <a:xfrm>
            <a:off x="-40284" y="4724311"/>
            <a:ext cx="1945779" cy="293473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/>
              <a:t>uart_alarmTime(32)</a:t>
            </a:r>
          </a:p>
        </p:txBody>
      </p:sp>
      <p:sp>
        <p:nvSpPr>
          <p:cNvPr id="10398" name="TextBox 10397"/>
          <p:cNvSpPr txBox="1"/>
          <p:nvPr/>
        </p:nvSpPr>
        <p:spPr>
          <a:xfrm>
            <a:off x="-328376" y="4148065"/>
            <a:ext cx="1945780" cy="298219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algn="ctr">
              <a:defRPr/>
            </a:pPr>
            <a:r>
              <a:rPr lang="en-US" altLang="ko-KR" sz="1400"/>
              <a:t>uart_msg(128)</a:t>
            </a:r>
          </a:p>
        </p:txBody>
      </p:sp>
      <p:sp>
        <p:nvSpPr>
          <p:cNvPr id="10399" name="TextBox 10398"/>
          <p:cNvSpPr txBox="1"/>
          <p:nvPr/>
        </p:nvSpPr>
        <p:spPr>
          <a:xfrm>
            <a:off x="5420116" y="5136865"/>
            <a:ext cx="1945784" cy="300019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 b="1"/>
              <a:t>uart_presentTime(32)</a:t>
            </a:r>
          </a:p>
        </p:txBody>
      </p:sp>
      <p:cxnSp>
        <p:nvCxnSpPr>
          <p:cNvPr id="10400" name="직선 연결선 10399"/>
          <p:cNvCxnSpPr/>
          <p:nvPr/>
        </p:nvCxnSpPr>
        <p:spPr>
          <a:xfrm rot="10800000">
            <a:off x="4740842" y="5287207"/>
            <a:ext cx="679272" cy="0"/>
          </a:xfrm>
          <a:prstGeom prst="line">
            <a:avLst/>
          </a:prstGeom>
          <a:ln w="19050">
            <a:solidFill>
              <a:srgbClr val="800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1" name="꺾인 연결선 10400"/>
          <p:cNvCxnSpPr/>
          <p:nvPr/>
        </p:nvCxnSpPr>
        <p:spPr>
          <a:xfrm>
            <a:off x="4106028" y="3322737"/>
            <a:ext cx="936056" cy="900157"/>
          </a:xfrm>
          <a:prstGeom prst="bentConnector3">
            <a:avLst>
              <a:gd name="adj1" fmla="val 50000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2" name="TextBox 72"/>
          <p:cNvSpPr txBox="1"/>
          <p:nvPr/>
        </p:nvSpPr>
        <p:spPr>
          <a:xfrm>
            <a:off x="8064926" y="3715883"/>
            <a:ext cx="1835044" cy="30780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lvl="0" defTabSz="914674">
              <a:spcBef>
                <a:spcPct val="0"/>
              </a:spcBef>
              <a:defRPr/>
            </a:pP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lcd_data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03" name="TextBox 10402"/>
          <p:cNvSpPr txBox="1"/>
          <p:nvPr/>
        </p:nvSpPr>
        <p:spPr>
          <a:xfrm>
            <a:off x="7811322" y="5156495"/>
            <a:ext cx="1494876" cy="299439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/>
              <a:t>현재시간</a:t>
            </a:r>
          </a:p>
        </p:txBody>
      </p:sp>
      <p:sp>
        <p:nvSpPr>
          <p:cNvPr id="10404" name="TextBox 10403"/>
          <p:cNvSpPr txBox="1"/>
          <p:nvPr/>
        </p:nvSpPr>
        <p:spPr>
          <a:xfrm>
            <a:off x="7828917" y="5543634"/>
            <a:ext cx="1494875" cy="293300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0000FF"/>
                </a:solidFill>
              </a:rPr>
              <a:t>일정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405" name="TextBox 10404"/>
          <p:cNvSpPr txBox="1"/>
          <p:nvPr/>
        </p:nvSpPr>
        <p:spPr>
          <a:xfrm>
            <a:off x="7811322" y="5948833"/>
            <a:ext cx="1494876" cy="297675"/>
          </a:xfrm>
          <a:prstGeom prst="rect">
            <a:avLst/>
          </a:prstGeom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일정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시간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10406" name="그룹 10405"/>
          <p:cNvGrpSpPr/>
          <p:nvPr/>
        </p:nvGrpSpPr>
        <p:grpSpPr>
          <a:xfrm>
            <a:off x="7451213" y="5300557"/>
            <a:ext cx="397824" cy="1204365"/>
            <a:chOff x="11534670" y="2355241"/>
            <a:chExt cx="1284491" cy="1204304"/>
          </a:xfrm>
        </p:grpSpPr>
        <p:cxnSp>
          <p:nvCxnSpPr>
            <p:cNvPr id="10407" name="직선 화살표 연결선 10406"/>
            <p:cNvCxnSpPr/>
            <p:nvPr/>
          </p:nvCxnSpPr>
          <p:spPr>
            <a:xfrm>
              <a:off x="11534670" y="2355241"/>
              <a:ext cx="1254322" cy="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8" name="직선 화살표 연결선 10407"/>
            <p:cNvCxnSpPr/>
            <p:nvPr/>
          </p:nvCxnSpPr>
          <p:spPr>
            <a:xfrm>
              <a:off x="11564839" y="2715286"/>
              <a:ext cx="1254322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9" name="직선 화살표 연결선 10408"/>
            <p:cNvCxnSpPr/>
            <p:nvPr/>
          </p:nvCxnSpPr>
          <p:spPr>
            <a:xfrm>
              <a:off x="11534670" y="3147340"/>
              <a:ext cx="12543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0" name="직선 화살표 연결선 10409"/>
            <p:cNvCxnSpPr/>
            <p:nvPr/>
          </p:nvCxnSpPr>
          <p:spPr>
            <a:xfrm>
              <a:off x="11564839" y="3559545"/>
              <a:ext cx="1254322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11" name="TextBox 10410"/>
          <p:cNvSpPr txBox="1"/>
          <p:nvPr/>
        </p:nvSpPr>
        <p:spPr>
          <a:xfrm>
            <a:off x="7811322" y="6369345"/>
            <a:ext cx="1770311" cy="296263"/>
          </a:xfrm>
          <a:prstGeom prst="rect">
            <a:avLst/>
          </a:prstGeom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800080"/>
                </a:solidFill>
              </a:rPr>
              <a:t>받아온현재시간</a:t>
            </a:r>
          </a:p>
        </p:txBody>
      </p:sp>
      <p:sp>
        <p:nvSpPr>
          <p:cNvPr id="10412" name="TextBox 73"/>
          <p:cNvSpPr txBox="1"/>
          <p:nvPr/>
        </p:nvSpPr>
        <p:spPr>
          <a:xfrm>
            <a:off x="8037303" y="1186048"/>
            <a:ext cx="1502556" cy="297961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lang="ko-KR" altLang="en-US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13" name="직선 연결선 10412"/>
          <p:cNvCxnSpPr/>
          <p:nvPr/>
        </p:nvCxnSpPr>
        <p:spPr>
          <a:xfrm rot="10800000">
            <a:off x="4570321" y="3931974"/>
            <a:ext cx="679272" cy="0"/>
          </a:xfrm>
          <a:prstGeom prst="line">
            <a:avLst/>
          </a:prstGeom>
          <a:ln w="19050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4" name="TextBox 10413"/>
          <p:cNvSpPr txBox="1"/>
          <p:nvPr/>
        </p:nvSpPr>
        <p:spPr>
          <a:xfrm>
            <a:off x="5289361" y="3787913"/>
            <a:ext cx="1945784" cy="296421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 b="1"/>
              <a:t>alarm_decision</a:t>
            </a:r>
          </a:p>
        </p:txBody>
      </p:sp>
      <p:cxnSp>
        <p:nvCxnSpPr>
          <p:cNvPr id="83" name="직선 연결선 18"/>
          <p:cNvCxnSpPr/>
          <p:nvPr/>
        </p:nvCxnSpPr>
        <p:spPr>
          <a:xfrm flipH="1" flipV="1">
            <a:off x="639405" y="2172764"/>
            <a:ext cx="94293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84" name="TextBox 55"/>
          <p:cNvSpPr txBox="1"/>
          <p:nvPr/>
        </p:nvSpPr>
        <p:spPr>
          <a:xfrm>
            <a:off x="639405" y="1842009"/>
            <a:ext cx="942940" cy="30767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Sw_reset</a:t>
            </a:r>
          </a:p>
        </p:txBody>
      </p:sp>
      <p:cxnSp>
        <p:nvCxnSpPr>
          <p:cNvPr id="86" name="직선 연결선 18"/>
          <p:cNvCxnSpPr/>
          <p:nvPr/>
        </p:nvCxnSpPr>
        <p:spPr>
          <a:xfrm flipH="1" flipV="1">
            <a:off x="652546" y="2739580"/>
            <a:ext cx="94293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87" name="TextBox 55"/>
          <p:cNvSpPr txBox="1"/>
          <p:nvPr/>
        </p:nvSpPr>
        <p:spPr>
          <a:xfrm>
            <a:off x="652546" y="2408826"/>
            <a:ext cx="942939" cy="29438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push</a:t>
            </a:r>
          </a:p>
        </p:txBody>
      </p:sp>
      <p:sp>
        <p:nvSpPr>
          <p:cNvPr id="10415" name="타원 10414"/>
          <p:cNvSpPr/>
          <p:nvPr/>
        </p:nvSpPr>
        <p:spPr>
          <a:xfrm>
            <a:off x="464827" y="1770965"/>
            <a:ext cx="1224459" cy="504189"/>
          </a:xfrm>
          <a:prstGeom prst="ellipse">
            <a:avLst/>
          </a:prstGeom>
          <a:noFill/>
          <a:ln w="3810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n w="12700" cap="flat" cmpd="sng" algn="ctr">
                <a:solidFill>
                  <a:schemeClr val="accent1"/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10416" name="타원 10415"/>
          <p:cNvSpPr/>
          <p:nvPr/>
        </p:nvSpPr>
        <p:spPr>
          <a:xfrm>
            <a:off x="536854" y="2347181"/>
            <a:ext cx="1080405" cy="432162"/>
          </a:xfrm>
          <a:prstGeom prst="ellipse">
            <a:avLst/>
          </a:prstGeom>
          <a:noFill/>
          <a:ln w="3810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n w="12700" cap="flat" cmpd="sng" algn="ctr">
                <a:solidFill>
                  <a:schemeClr val="accent1"/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5" grpId="0" animBg="1"/>
      <p:bldP spid="104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전체회로도 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9" name="TextBox 3"/>
          <p:cNvSpPr txBox="1"/>
          <p:nvPr/>
        </p:nvSpPr>
        <p:spPr>
          <a:xfrm>
            <a:off x="1639519" y="1769230"/>
            <a:ext cx="3579090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90" name="직선 연결선 18"/>
          <p:cNvCxnSpPr/>
          <p:nvPr/>
        </p:nvCxnSpPr>
        <p:spPr>
          <a:xfrm flipH="1" flipV="1">
            <a:off x="633668" y="2247477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1" name="TextBox 55"/>
          <p:cNvSpPr txBox="1"/>
          <p:nvPr/>
        </p:nvSpPr>
        <p:spPr>
          <a:xfrm>
            <a:off x="633668" y="1916585"/>
            <a:ext cx="943328" cy="30084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cxnSp>
        <p:nvCxnSpPr>
          <p:cNvPr id="11292" name="직선 연결선 18"/>
          <p:cNvCxnSpPr/>
          <p:nvPr/>
        </p:nvCxnSpPr>
        <p:spPr>
          <a:xfrm flipH="1" flipV="1">
            <a:off x="631407" y="2777336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3" name="TextBox 55"/>
          <p:cNvSpPr txBox="1"/>
          <p:nvPr/>
        </p:nvSpPr>
        <p:spPr>
          <a:xfrm>
            <a:off x="665535" y="2397529"/>
            <a:ext cx="943328" cy="29615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Sw_reset</a:t>
            </a:r>
          </a:p>
        </p:txBody>
      </p:sp>
      <p:cxnSp>
        <p:nvCxnSpPr>
          <p:cNvPr id="11294" name="직선 연결선 18"/>
          <p:cNvCxnSpPr/>
          <p:nvPr/>
        </p:nvCxnSpPr>
        <p:spPr>
          <a:xfrm flipH="1" flipV="1">
            <a:off x="631407" y="3305552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5" name="TextBox 55"/>
          <p:cNvSpPr txBox="1"/>
          <p:nvPr/>
        </p:nvSpPr>
        <p:spPr>
          <a:xfrm>
            <a:off x="696191" y="2974660"/>
            <a:ext cx="943328" cy="30004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push</a:t>
            </a:r>
          </a:p>
        </p:txBody>
      </p:sp>
      <p:cxnSp>
        <p:nvCxnSpPr>
          <p:cNvPr id="11296" name="직선 연결선 18"/>
          <p:cNvCxnSpPr/>
          <p:nvPr/>
        </p:nvCxnSpPr>
        <p:spPr>
          <a:xfrm flipH="1" flipV="1">
            <a:off x="5239921" y="2388154"/>
            <a:ext cx="1811956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7" name="TextBox 55"/>
          <p:cNvSpPr txBox="1"/>
          <p:nvPr/>
        </p:nvSpPr>
        <p:spPr>
          <a:xfrm>
            <a:off x="5239919" y="2057262"/>
            <a:ext cx="1811958" cy="29352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seg_com,sec_out</a:t>
            </a:r>
          </a:p>
        </p:txBody>
      </p:sp>
      <p:cxnSp>
        <p:nvCxnSpPr>
          <p:cNvPr id="11298" name="직선 연결선 18"/>
          <p:cNvCxnSpPr/>
          <p:nvPr/>
        </p:nvCxnSpPr>
        <p:spPr>
          <a:xfrm flipH="1" flipV="1">
            <a:off x="5282754" y="2874457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9" name="TextBox 55"/>
          <p:cNvSpPr txBox="1"/>
          <p:nvPr/>
        </p:nvSpPr>
        <p:spPr>
          <a:xfrm>
            <a:off x="5282753" y="2543565"/>
            <a:ext cx="1553100" cy="29299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e,rs,rw,lcd_data</a:t>
            </a:r>
          </a:p>
        </p:txBody>
      </p:sp>
      <p:cxnSp>
        <p:nvCxnSpPr>
          <p:cNvPr id="11300" name="직선 연결선 18"/>
          <p:cNvCxnSpPr/>
          <p:nvPr/>
        </p:nvCxnSpPr>
        <p:spPr>
          <a:xfrm flipH="1" flipV="1">
            <a:off x="5222083" y="4145494"/>
            <a:ext cx="185927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1" name="TextBox 55"/>
          <p:cNvSpPr txBox="1"/>
          <p:nvPr/>
        </p:nvSpPr>
        <p:spPr>
          <a:xfrm>
            <a:off x="5282754" y="3837695"/>
            <a:ext cx="943328" cy="29426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bell</a:t>
            </a:r>
          </a:p>
        </p:txBody>
      </p:sp>
      <p:sp>
        <p:nvSpPr>
          <p:cNvPr id="11302" name="TextBox 12"/>
          <p:cNvSpPr txBox="1"/>
          <p:nvPr/>
        </p:nvSpPr>
        <p:spPr>
          <a:xfrm>
            <a:off x="7051877" y="1595583"/>
            <a:ext cx="1702871" cy="907601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3" name="TextBox 12"/>
          <p:cNvSpPr txBox="1"/>
          <p:nvPr/>
        </p:nvSpPr>
        <p:spPr>
          <a:xfrm>
            <a:off x="7060602" y="2777336"/>
            <a:ext cx="1702872" cy="90694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LcdText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4" name="TextBox 12"/>
          <p:cNvSpPr txBox="1"/>
          <p:nvPr/>
        </p:nvSpPr>
        <p:spPr>
          <a:xfrm>
            <a:off x="7081358" y="3956292"/>
            <a:ext cx="1702872" cy="90909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5" name="TextBox 12"/>
          <p:cNvSpPr txBox="1"/>
          <p:nvPr/>
        </p:nvSpPr>
        <p:spPr>
          <a:xfrm>
            <a:off x="1999559" y="5369630"/>
            <a:ext cx="1702871" cy="90545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306" name="직선 화살표 연결선 28"/>
          <p:cNvCxnSpPr/>
          <p:nvPr/>
        </p:nvCxnSpPr>
        <p:spPr>
          <a:xfrm>
            <a:off x="3429064" y="4254105"/>
            <a:ext cx="0" cy="11155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7" name="직선 화살표 연결선 30"/>
          <p:cNvCxnSpPr/>
          <p:nvPr/>
        </p:nvCxnSpPr>
        <p:spPr>
          <a:xfrm flipV="1">
            <a:off x="2431607" y="4254105"/>
            <a:ext cx="0" cy="11155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8" name="TextBox 55"/>
          <p:cNvSpPr txBox="1"/>
          <p:nvPr/>
        </p:nvSpPr>
        <p:spPr>
          <a:xfrm>
            <a:off x="1791919" y="4509677"/>
            <a:ext cx="943328" cy="29855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RX</a:t>
            </a:r>
          </a:p>
        </p:txBody>
      </p:sp>
      <p:sp>
        <p:nvSpPr>
          <p:cNvPr id="11309" name="TextBox 55"/>
          <p:cNvSpPr txBox="1"/>
          <p:nvPr/>
        </p:nvSpPr>
        <p:spPr>
          <a:xfrm>
            <a:off x="2957400" y="4571845"/>
            <a:ext cx="943328" cy="29353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TX</a:t>
            </a:r>
          </a:p>
        </p:txBody>
      </p:sp>
      <p:sp>
        <p:nvSpPr>
          <p:cNvPr id="11310" name="TextBox 33"/>
          <p:cNvSpPr txBox="1"/>
          <p:nvPr/>
        </p:nvSpPr>
        <p:spPr>
          <a:xfrm>
            <a:off x="2359599" y="2211164"/>
            <a:ext cx="1656183" cy="358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SmartClock</a:t>
            </a:r>
            <a:endParaRPr lang="ko-KR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전체회로도 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9" name="TextBox 3"/>
          <p:cNvSpPr txBox="1"/>
          <p:nvPr/>
        </p:nvSpPr>
        <p:spPr>
          <a:xfrm>
            <a:off x="1639519" y="1769230"/>
            <a:ext cx="3579090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90" name="직선 연결선 18"/>
          <p:cNvCxnSpPr/>
          <p:nvPr/>
        </p:nvCxnSpPr>
        <p:spPr>
          <a:xfrm flipH="1" flipV="1">
            <a:off x="633668" y="2247477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1" name="TextBox 55"/>
          <p:cNvSpPr txBox="1"/>
          <p:nvPr/>
        </p:nvSpPr>
        <p:spPr>
          <a:xfrm>
            <a:off x="633668" y="1916585"/>
            <a:ext cx="943328" cy="30084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cxnSp>
        <p:nvCxnSpPr>
          <p:cNvPr id="11292" name="직선 연결선 18"/>
          <p:cNvCxnSpPr/>
          <p:nvPr/>
        </p:nvCxnSpPr>
        <p:spPr>
          <a:xfrm flipH="1" flipV="1">
            <a:off x="631407" y="2777336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3" name="TextBox 55"/>
          <p:cNvSpPr txBox="1"/>
          <p:nvPr/>
        </p:nvSpPr>
        <p:spPr>
          <a:xfrm>
            <a:off x="665535" y="2397529"/>
            <a:ext cx="943328" cy="29615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Sw_reset</a:t>
            </a:r>
          </a:p>
        </p:txBody>
      </p:sp>
      <p:cxnSp>
        <p:nvCxnSpPr>
          <p:cNvPr id="11294" name="직선 연결선 18"/>
          <p:cNvCxnSpPr/>
          <p:nvPr/>
        </p:nvCxnSpPr>
        <p:spPr>
          <a:xfrm flipH="1" flipV="1">
            <a:off x="631407" y="3305552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5" name="TextBox 55"/>
          <p:cNvSpPr txBox="1"/>
          <p:nvPr/>
        </p:nvSpPr>
        <p:spPr>
          <a:xfrm>
            <a:off x="696191" y="2974660"/>
            <a:ext cx="943328" cy="30004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push</a:t>
            </a:r>
          </a:p>
        </p:txBody>
      </p:sp>
      <p:cxnSp>
        <p:nvCxnSpPr>
          <p:cNvPr id="11296" name="직선 연결선 18"/>
          <p:cNvCxnSpPr/>
          <p:nvPr/>
        </p:nvCxnSpPr>
        <p:spPr>
          <a:xfrm flipH="1" flipV="1">
            <a:off x="5239921" y="2388154"/>
            <a:ext cx="1811956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7" name="TextBox 55"/>
          <p:cNvSpPr txBox="1"/>
          <p:nvPr/>
        </p:nvSpPr>
        <p:spPr>
          <a:xfrm>
            <a:off x="5239919" y="2057262"/>
            <a:ext cx="1811958" cy="29352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seg_com,sec_out</a:t>
            </a:r>
          </a:p>
        </p:txBody>
      </p:sp>
      <p:cxnSp>
        <p:nvCxnSpPr>
          <p:cNvPr id="11298" name="직선 연결선 18"/>
          <p:cNvCxnSpPr/>
          <p:nvPr/>
        </p:nvCxnSpPr>
        <p:spPr>
          <a:xfrm flipH="1" flipV="1">
            <a:off x="5282754" y="2874457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9" name="TextBox 55"/>
          <p:cNvSpPr txBox="1"/>
          <p:nvPr/>
        </p:nvSpPr>
        <p:spPr>
          <a:xfrm>
            <a:off x="5282753" y="2543565"/>
            <a:ext cx="1553100" cy="29299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e,rs,rw,lcd_data</a:t>
            </a:r>
          </a:p>
        </p:txBody>
      </p:sp>
      <p:cxnSp>
        <p:nvCxnSpPr>
          <p:cNvPr id="11300" name="직선 연결선 18"/>
          <p:cNvCxnSpPr/>
          <p:nvPr/>
        </p:nvCxnSpPr>
        <p:spPr>
          <a:xfrm flipH="1" flipV="1">
            <a:off x="5222083" y="4145494"/>
            <a:ext cx="185927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1" name="TextBox 55"/>
          <p:cNvSpPr txBox="1"/>
          <p:nvPr/>
        </p:nvSpPr>
        <p:spPr>
          <a:xfrm>
            <a:off x="5282754" y="3837695"/>
            <a:ext cx="943328" cy="29426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bell</a:t>
            </a:r>
          </a:p>
        </p:txBody>
      </p:sp>
      <p:sp>
        <p:nvSpPr>
          <p:cNvPr id="11302" name="TextBox 12"/>
          <p:cNvSpPr txBox="1"/>
          <p:nvPr/>
        </p:nvSpPr>
        <p:spPr>
          <a:xfrm>
            <a:off x="7051877" y="1595583"/>
            <a:ext cx="1702871" cy="907601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3" name="TextBox 12"/>
          <p:cNvSpPr txBox="1"/>
          <p:nvPr/>
        </p:nvSpPr>
        <p:spPr>
          <a:xfrm>
            <a:off x="7060602" y="2777336"/>
            <a:ext cx="1702872" cy="90694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LcdText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4" name="TextBox 12"/>
          <p:cNvSpPr txBox="1"/>
          <p:nvPr/>
        </p:nvSpPr>
        <p:spPr>
          <a:xfrm>
            <a:off x="7081358" y="3956292"/>
            <a:ext cx="1702872" cy="90909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5" name="TextBox 12"/>
          <p:cNvSpPr txBox="1"/>
          <p:nvPr/>
        </p:nvSpPr>
        <p:spPr>
          <a:xfrm>
            <a:off x="1999559" y="5369630"/>
            <a:ext cx="1702871" cy="90545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306" name="직선 화살표 연결선 28"/>
          <p:cNvCxnSpPr/>
          <p:nvPr/>
        </p:nvCxnSpPr>
        <p:spPr>
          <a:xfrm>
            <a:off x="3429064" y="4254105"/>
            <a:ext cx="0" cy="11155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7" name="직선 화살표 연결선 30"/>
          <p:cNvCxnSpPr/>
          <p:nvPr/>
        </p:nvCxnSpPr>
        <p:spPr>
          <a:xfrm flipV="1">
            <a:off x="2431607" y="4254105"/>
            <a:ext cx="0" cy="11155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8" name="TextBox 55"/>
          <p:cNvSpPr txBox="1"/>
          <p:nvPr/>
        </p:nvSpPr>
        <p:spPr>
          <a:xfrm>
            <a:off x="1791919" y="4509677"/>
            <a:ext cx="943328" cy="29855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RX</a:t>
            </a:r>
          </a:p>
        </p:txBody>
      </p:sp>
      <p:sp>
        <p:nvSpPr>
          <p:cNvPr id="11309" name="TextBox 55"/>
          <p:cNvSpPr txBox="1"/>
          <p:nvPr/>
        </p:nvSpPr>
        <p:spPr>
          <a:xfrm>
            <a:off x="2957400" y="4571845"/>
            <a:ext cx="943328" cy="29353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TX</a:t>
            </a:r>
          </a:p>
        </p:txBody>
      </p:sp>
      <p:sp>
        <p:nvSpPr>
          <p:cNvPr id="11310" name="TextBox 33"/>
          <p:cNvSpPr txBox="1"/>
          <p:nvPr/>
        </p:nvSpPr>
        <p:spPr>
          <a:xfrm>
            <a:off x="2359599" y="2211164"/>
            <a:ext cx="1656183" cy="358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SmartClock</a:t>
            </a:r>
            <a:endParaRPr lang="ko-KR" altLang="en-US"/>
          </a:p>
        </p:txBody>
      </p:sp>
      <p:sp>
        <p:nvSpPr>
          <p:cNvPr id="11311" name="TextBox 11310"/>
          <p:cNvSpPr txBox="1"/>
          <p:nvPr/>
        </p:nvSpPr>
        <p:spPr>
          <a:xfrm>
            <a:off x="0" y="0"/>
            <a:ext cx="9140733" cy="6855173"/>
          </a:xfrm>
          <a:prstGeom prst="rect">
            <a:avLst/>
          </a:prstGeom>
          <a:solidFill>
            <a:srgbClr val="0D0D0D">
              <a:alpha val="50000"/>
            </a:srgbClr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1313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81489" y="5300288"/>
            <a:ext cx="7128792" cy="1019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1043" y="1194749"/>
            <a:ext cx="5800725" cy="2628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15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41043" y="4147856"/>
            <a:ext cx="4086225" cy="904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312" name="TextBox 11311"/>
          <p:cNvSpPr txBox="1"/>
          <p:nvPr/>
        </p:nvSpPr>
        <p:spPr>
          <a:xfrm>
            <a:off x="1041043" y="1194749"/>
            <a:ext cx="7202700" cy="5113917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분주기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36900" y="906467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88" name="TextBox 11"/>
          <p:cNvSpPr txBox="1"/>
          <p:nvPr/>
        </p:nvSpPr>
        <p:spPr>
          <a:xfrm>
            <a:off x="3628128" y="1404862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1289" name="TextBox 76"/>
          <p:cNvSpPr txBox="1"/>
          <p:nvPr/>
        </p:nvSpPr>
        <p:spPr>
          <a:xfrm>
            <a:off x="5841428" y="1556780"/>
            <a:ext cx="1835163" cy="3005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</a:p>
        </p:txBody>
      </p:sp>
      <p:sp>
        <p:nvSpPr>
          <p:cNvPr id="11290" name="TextBox 55"/>
          <p:cNvSpPr txBox="1"/>
          <p:nvPr/>
        </p:nvSpPr>
        <p:spPr>
          <a:xfrm>
            <a:off x="2161402" y="1484461"/>
            <a:ext cx="943000" cy="3008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1291" name="TextBox 11"/>
          <p:cNvSpPr txBox="1"/>
          <p:nvPr/>
        </p:nvSpPr>
        <p:spPr>
          <a:xfrm>
            <a:off x="3634491" y="2595727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1292" name="TextBox 76"/>
          <p:cNvSpPr txBox="1"/>
          <p:nvPr/>
        </p:nvSpPr>
        <p:spPr>
          <a:xfrm>
            <a:off x="5734913" y="2793677"/>
            <a:ext cx="970839" cy="298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sp>
        <p:nvSpPr>
          <p:cNvPr id="11293" name="TextBox 55"/>
          <p:cNvSpPr txBox="1"/>
          <p:nvPr/>
        </p:nvSpPr>
        <p:spPr>
          <a:xfrm>
            <a:off x="2161402" y="2709262"/>
            <a:ext cx="943000" cy="3006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1294" name="TextBox 11293"/>
          <p:cNvSpPr txBox="1"/>
          <p:nvPr/>
        </p:nvSpPr>
        <p:spPr>
          <a:xfrm>
            <a:off x="799921" y="1097205"/>
            <a:ext cx="7490041" cy="2632823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95" name="직선 화살표 연결선 11294"/>
          <p:cNvCxnSpPr/>
          <p:nvPr/>
        </p:nvCxnSpPr>
        <p:spPr>
          <a:xfrm>
            <a:off x="2168051" y="1785299"/>
            <a:ext cx="147632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6" name="직선 화살표 연결선 11295"/>
          <p:cNvCxnSpPr/>
          <p:nvPr/>
        </p:nvCxnSpPr>
        <p:spPr>
          <a:xfrm>
            <a:off x="5337239" y="1857326"/>
            <a:ext cx="122445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7" name="직선 화살표 연결선 11296"/>
          <p:cNvCxnSpPr/>
          <p:nvPr/>
        </p:nvCxnSpPr>
        <p:spPr>
          <a:xfrm>
            <a:off x="2132263" y="3009758"/>
            <a:ext cx="147632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8" name="직선 화살표 연결선 11297"/>
          <p:cNvCxnSpPr/>
          <p:nvPr/>
        </p:nvCxnSpPr>
        <p:spPr>
          <a:xfrm>
            <a:off x="5337239" y="3081785"/>
            <a:ext cx="122445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_x115962024" descr="EMB0000150425f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25" y="4683740"/>
            <a:ext cx="7101481" cy="10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99920" y="4423060"/>
            <a:ext cx="7490041" cy="1525297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364</Words>
  <Application>Microsoft Office PowerPoint</Application>
  <PresentationFormat>사용자 지정</PresentationFormat>
  <Paragraphs>303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HNC_GO_B_HINT_GS</vt:lpstr>
      <vt:lpstr>KoPub돋움체 Bold</vt:lpstr>
      <vt:lpstr>나눔바른고딕 Light</vt:lpstr>
      <vt:lpstr>맑은 고딕</vt:lpstr>
      <vt:lpstr>바탕</vt:lpstr>
      <vt:lpstr>함초롬돋움</vt:lpstr>
      <vt:lpstr>Arial</vt:lpstr>
      <vt:lpstr>Calibri</vt:lpstr>
      <vt:lpstr>Times New Roman</vt:lpstr>
      <vt:lpstr/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Hyunkyeong Kim</dc:creator>
  <cp:lastModifiedBy>SKU201-17</cp:lastModifiedBy>
  <cp:revision>161</cp:revision>
  <dcterms:created xsi:type="dcterms:W3CDTF">2017-05-24T07:22:05Z</dcterms:created>
  <dcterms:modified xsi:type="dcterms:W3CDTF">2018-12-10T05:01:51Z</dcterms:modified>
  <cp:version>1000.0000.01</cp:version>
</cp:coreProperties>
</file>