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82" r:id="rId2"/>
    <p:sldId id="289" r:id="rId3"/>
    <p:sldId id="291" r:id="rId4"/>
    <p:sldId id="292" r:id="rId5"/>
    <p:sldId id="29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동욱 김" initials="동김" lastIdx="1" clrIdx="0"/>
  <p:cmAuthor id="2" name="김원중" initials="김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5" autoAdjust="0"/>
    <p:restoredTop sz="94704" autoAdjust="0"/>
  </p:normalViewPr>
  <p:slideViewPr>
    <p:cSldViewPr>
      <p:cViewPr varScale="1">
        <p:scale>
          <a:sx n="86" d="100"/>
          <a:sy n="86" d="100"/>
        </p:scale>
        <p:origin x="466" y="82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2019-03-27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2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68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5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4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23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6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87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3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95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44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1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61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1840697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JSON Parsing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52109" y="307123"/>
              <a:ext cx="1386162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1026" name="Picture 2" descr="JSONì ëí ì´ë¯¸ì§ ê²ìê²°ê³¼">
            <a:extLst>
              <a:ext uri="{FF2B5EF4-FFF2-40B4-BE49-F238E27FC236}">
                <a16:creationId xmlns:a16="http://schemas.microsoft.com/office/drawing/2014/main" id="{DC959B92-6948-4705-9700-875BF00C6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44523"/>
            <a:ext cx="3420380" cy="279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2AAD56-AE29-4BFD-A889-D112857CD7F4}"/>
              </a:ext>
            </a:extLst>
          </p:cNvPr>
          <p:cNvSpPr txBox="1"/>
          <p:nvPr/>
        </p:nvSpPr>
        <p:spPr>
          <a:xfrm>
            <a:off x="1871626" y="4581128"/>
            <a:ext cx="5400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J</a:t>
            </a:r>
            <a:r>
              <a:rPr lang="en-US" altLang="ko-KR" sz="3200" dirty="0">
                <a:solidFill>
                  <a:schemeClr val="bg1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ava</a:t>
            </a:r>
            <a:r>
              <a:rPr lang="en-US" altLang="ko-KR" sz="3200" b="1" dirty="0">
                <a:solidFill>
                  <a:srgbClr val="FF0000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S</a:t>
            </a:r>
            <a:r>
              <a:rPr lang="en-US" altLang="ko-KR" sz="3200" dirty="0">
                <a:solidFill>
                  <a:schemeClr val="bg1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cript </a:t>
            </a:r>
            <a:r>
              <a:rPr lang="en-US" altLang="ko-KR" sz="3200" b="1" dirty="0">
                <a:solidFill>
                  <a:srgbClr val="FF0000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O</a:t>
            </a:r>
            <a:r>
              <a:rPr lang="en-US" altLang="ko-KR" sz="3200" dirty="0">
                <a:solidFill>
                  <a:schemeClr val="bg1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bject </a:t>
            </a:r>
            <a:r>
              <a:rPr lang="en-US" altLang="ko-KR" sz="3200" b="1" dirty="0">
                <a:solidFill>
                  <a:srgbClr val="FF0000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N</a:t>
            </a:r>
            <a:r>
              <a:rPr lang="en-US" altLang="ko-KR" sz="3200" dirty="0">
                <a:solidFill>
                  <a:schemeClr val="bg1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otation</a:t>
            </a:r>
            <a:endParaRPr lang="ko-KR" altLang="en-US" sz="3200" dirty="0">
              <a:solidFill>
                <a:schemeClr val="bg1"/>
              </a:solidFill>
              <a:latin typeface="Noto Serif CJK KR ExtraLight" panose="02020200000000000000" pitchFamily="18" charset="-127"/>
              <a:ea typeface="Noto Serif CJK KR ExtraLight" panose="02020200000000000000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5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1840697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JSON Parsing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52109" y="307123"/>
              <a:ext cx="1386162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2050" name="Picture 2" descr="https://t1.daumcdn.net/cfile/tistory/22534A375948AABA20">
            <a:extLst>
              <a:ext uri="{FF2B5EF4-FFF2-40B4-BE49-F238E27FC236}">
                <a16:creationId xmlns:a16="http://schemas.microsoft.com/office/drawing/2014/main" id="{C81C7ED3-6F05-48FF-9EF7-E4F1D7C30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836713"/>
            <a:ext cx="7056784" cy="556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BF6FDE-21F1-4183-909D-D95B0CBBF199}"/>
              </a:ext>
            </a:extLst>
          </p:cNvPr>
          <p:cNvSpPr txBox="1"/>
          <p:nvPr/>
        </p:nvSpPr>
        <p:spPr>
          <a:xfrm>
            <a:off x="1137805" y="2528900"/>
            <a:ext cx="241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name - value</a:t>
            </a:r>
            <a:r>
              <a:rPr lang="ko-KR" altLang="en-US" dirty="0">
                <a:solidFill>
                  <a:srgbClr val="FF0000"/>
                </a:solidFill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의 형태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62AD9A1-2F35-42BA-BF55-B81B855F1AB4}"/>
              </a:ext>
            </a:extLst>
          </p:cNvPr>
          <p:cNvSpPr/>
          <p:nvPr/>
        </p:nvSpPr>
        <p:spPr>
          <a:xfrm>
            <a:off x="4283968" y="2753188"/>
            <a:ext cx="900100" cy="3240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E33232E-4D89-433F-BD3D-7B7B4D3C4076}"/>
              </a:ext>
            </a:extLst>
          </p:cNvPr>
          <p:cNvSpPr/>
          <p:nvPr/>
        </p:nvSpPr>
        <p:spPr>
          <a:xfrm>
            <a:off x="5249272" y="2753188"/>
            <a:ext cx="719680" cy="3240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C7C3B9-B493-431E-A1BD-89A514573DBE}"/>
              </a:ext>
            </a:extLst>
          </p:cNvPr>
          <p:cNvCxnSpPr>
            <a:cxnSpLocks/>
          </p:cNvCxnSpPr>
          <p:nvPr/>
        </p:nvCxnSpPr>
        <p:spPr>
          <a:xfrm>
            <a:off x="3484286" y="2690425"/>
            <a:ext cx="734478" cy="201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6EC568DF-BCDB-495C-8BCF-BCAFB4A0C847}"/>
              </a:ext>
            </a:extLst>
          </p:cNvPr>
          <p:cNvSpPr/>
          <p:nvPr/>
        </p:nvSpPr>
        <p:spPr>
          <a:xfrm>
            <a:off x="3617852" y="3641900"/>
            <a:ext cx="1710232" cy="3991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7442C-8D3D-40EC-A46E-77753D9399A8}"/>
              </a:ext>
            </a:extLst>
          </p:cNvPr>
          <p:cNvSpPr txBox="1"/>
          <p:nvPr/>
        </p:nvSpPr>
        <p:spPr>
          <a:xfrm>
            <a:off x="5345848" y="3365458"/>
            <a:ext cx="262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Name</a:t>
            </a:r>
            <a:r>
              <a:rPr lang="ko-KR" altLang="en-US" dirty="0">
                <a:solidFill>
                  <a:srgbClr val="FF0000"/>
                </a:solidFill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무조건 </a:t>
            </a:r>
            <a:r>
              <a:rPr lang="en-US" altLang="ko-KR" dirty="0">
                <a:solidFill>
                  <a:srgbClr val="FF0000"/>
                </a:solidFill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String</a:t>
            </a:r>
            <a:r>
              <a:rPr lang="ko-KR" altLang="en-US" dirty="0">
                <a:solidFill>
                  <a:srgbClr val="FF0000"/>
                </a:solidFill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형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E93639B-44F1-42C1-AA31-C968C47BB89D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472968" y="3550124"/>
            <a:ext cx="872880" cy="702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71C6C727-6308-44C8-892C-31489DAEBB91}"/>
              </a:ext>
            </a:extLst>
          </p:cNvPr>
          <p:cNvSpPr/>
          <p:nvPr/>
        </p:nvSpPr>
        <p:spPr>
          <a:xfrm>
            <a:off x="2087724" y="5661248"/>
            <a:ext cx="21602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A7EFF7E-AE99-41A9-AD1D-7A305EA13C1A}"/>
              </a:ext>
            </a:extLst>
          </p:cNvPr>
          <p:cNvSpPr/>
          <p:nvPr/>
        </p:nvSpPr>
        <p:spPr>
          <a:xfrm>
            <a:off x="2951820" y="1088740"/>
            <a:ext cx="216024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3893B0-5EC4-4CD1-9683-59601EDEF3CE}"/>
              </a:ext>
            </a:extLst>
          </p:cNvPr>
          <p:cNvSpPr txBox="1"/>
          <p:nvPr/>
        </p:nvSpPr>
        <p:spPr>
          <a:xfrm>
            <a:off x="1488909" y="5119324"/>
            <a:ext cx="166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배열을 의미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0FE5761-3A33-40AA-A4E3-4C7BE2112D2A}"/>
              </a:ext>
            </a:extLst>
          </p:cNvPr>
          <p:cNvCxnSpPr>
            <a:cxnSpLocks/>
          </p:cNvCxnSpPr>
          <p:nvPr/>
        </p:nvCxnSpPr>
        <p:spPr>
          <a:xfrm flipV="1">
            <a:off x="2175575" y="5448939"/>
            <a:ext cx="128173" cy="1725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2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22" grpId="0" animBg="1"/>
      <p:bldP spid="23" grpId="0" animBg="1"/>
      <p:bldP spid="8" grpId="0"/>
      <p:bldP spid="13" grpId="0" animBg="1"/>
      <p:bldP spid="25" grpId="0" animBg="1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1840697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JSON Parsing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52109" y="307123"/>
              <a:ext cx="1386162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E148CC03-B513-4C93-81EA-2F4971676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50" y="1160747"/>
            <a:ext cx="6988889" cy="475251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D2BB397-21B7-4BD0-96A0-B0C0F9F3D16D}"/>
              </a:ext>
            </a:extLst>
          </p:cNvPr>
          <p:cNvSpPr/>
          <p:nvPr/>
        </p:nvSpPr>
        <p:spPr>
          <a:xfrm>
            <a:off x="1619672" y="2024844"/>
            <a:ext cx="190821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31FFD1-FAB9-4872-AE1D-4A4109A3118A}"/>
              </a:ext>
            </a:extLst>
          </p:cNvPr>
          <p:cNvSpPr txBox="1"/>
          <p:nvPr/>
        </p:nvSpPr>
        <p:spPr>
          <a:xfrm>
            <a:off x="4139952" y="1628800"/>
            <a:ext cx="2988332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Name</a:t>
            </a:r>
            <a:r>
              <a:rPr lang="ko-KR" altLang="en-US" dirty="0">
                <a:solidFill>
                  <a:srgbClr val="FF0000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과 </a:t>
            </a:r>
            <a:r>
              <a:rPr lang="en-US" altLang="ko-KR" dirty="0">
                <a:solidFill>
                  <a:srgbClr val="FF0000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value</a:t>
            </a:r>
            <a:r>
              <a:rPr lang="ko-KR" altLang="en-US" dirty="0">
                <a:solidFill>
                  <a:srgbClr val="FF0000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는 콜론</a:t>
            </a:r>
            <a:r>
              <a:rPr lang="en-US" altLang="ko-KR" dirty="0">
                <a:solidFill>
                  <a:srgbClr val="FF0000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(:)</a:t>
            </a:r>
            <a:r>
              <a:rPr lang="ko-KR" altLang="en-US" dirty="0">
                <a:solidFill>
                  <a:srgbClr val="FF0000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과 이어져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889EC12-A177-4899-9F39-400F2926F326}"/>
              </a:ext>
            </a:extLst>
          </p:cNvPr>
          <p:cNvCxnSpPr>
            <a:cxnSpLocks/>
            <a:stCxn id="6" idx="1"/>
            <a:endCxn id="3" idx="3"/>
          </p:cNvCxnSpPr>
          <p:nvPr/>
        </p:nvCxnSpPr>
        <p:spPr>
          <a:xfrm flipH="1">
            <a:off x="3527884" y="1951966"/>
            <a:ext cx="612068" cy="3249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C5E4A9-57FE-439A-A951-0E2DC21ABBE9}"/>
              </a:ext>
            </a:extLst>
          </p:cNvPr>
          <p:cNvSpPr/>
          <p:nvPr/>
        </p:nvSpPr>
        <p:spPr>
          <a:xfrm>
            <a:off x="1619672" y="3897052"/>
            <a:ext cx="270030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0FE2AD-E331-4848-81F1-FC79236B5EDD}"/>
              </a:ext>
            </a:extLst>
          </p:cNvPr>
          <p:cNvSpPr txBox="1"/>
          <p:nvPr/>
        </p:nvSpPr>
        <p:spPr>
          <a:xfrm>
            <a:off x="5400093" y="3429000"/>
            <a:ext cx="154817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배열을 의미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8829BCF-B3C3-421F-805A-F1DB40419D89}"/>
              </a:ext>
            </a:extLst>
          </p:cNvPr>
          <p:cNvSpPr/>
          <p:nvPr/>
        </p:nvSpPr>
        <p:spPr>
          <a:xfrm>
            <a:off x="1331640" y="1520788"/>
            <a:ext cx="288032" cy="5909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D3990-26E1-4119-ACCE-0B9EDC2A734E}"/>
              </a:ext>
            </a:extLst>
          </p:cNvPr>
          <p:cNvSpPr txBox="1"/>
          <p:nvPr/>
        </p:nvSpPr>
        <p:spPr>
          <a:xfrm>
            <a:off x="1702096" y="1367482"/>
            <a:ext cx="174336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객체가 나온다</a:t>
            </a:r>
            <a:r>
              <a:rPr lang="en-US" altLang="ko-KR" dirty="0">
                <a:solidFill>
                  <a:srgbClr val="FF0000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!</a:t>
            </a:r>
            <a:endParaRPr lang="ko-KR" altLang="en-US" dirty="0">
              <a:solidFill>
                <a:srgbClr val="FF0000"/>
              </a:solidFill>
              <a:latin typeface="Noto Serif CJK KR ExtraLight" panose="02020200000000000000" pitchFamily="18" charset="-127"/>
              <a:ea typeface="Noto Serif CJK KR ExtraLight" panose="02020200000000000000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C1581C1-AA07-4999-A8FF-9D4EA8ADBCCE}"/>
              </a:ext>
            </a:extLst>
          </p:cNvPr>
          <p:cNvCxnSpPr>
            <a:stCxn id="13" idx="7"/>
            <a:endCxn id="15" idx="1"/>
          </p:cNvCxnSpPr>
          <p:nvPr/>
        </p:nvCxnSpPr>
        <p:spPr>
          <a:xfrm flipV="1">
            <a:off x="1577491" y="1552148"/>
            <a:ext cx="124605" cy="551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208B3F6D-7C8F-4381-9F86-3169A8392F01}"/>
              </a:ext>
            </a:extLst>
          </p:cNvPr>
          <p:cNvSpPr/>
          <p:nvPr/>
        </p:nvSpPr>
        <p:spPr>
          <a:xfrm>
            <a:off x="2879812" y="3212980"/>
            <a:ext cx="288032" cy="2880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430993-F449-4AEA-8052-E4ACBEAABE6B}"/>
              </a:ext>
            </a:extLst>
          </p:cNvPr>
          <p:cNvSpPr txBox="1"/>
          <p:nvPr/>
        </p:nvSpPr>
        <p:spPr>
          <a:xfrm>
            <a:off x="3594684" y="2672916"/>
            <a:ext cx="2232246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각 쌍들은 쉼표</a:t>
            </a:r>
            <a:r>
              <a:rPr lang="en-US" altLang="ko-KR" dirty="0">
                <a:solidFill>
                  <a:srgbClr val="FF0000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(,)</a:t>
            </a:r>
            <a:r>
              <a:rPr lang="ko-KR" altLang="en-US" dirty="0">
                <a:solidFill>
                  <a:srgbClr val="FF0000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로 구분된다</a:t>
            </a:r>
            <a:r>
              <a:rPr lang="en-US" altLang="ko-KR" dirty="0">
                <a:solidFill>
                  <a:srgbClr val="FF0000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.</a:t>
            </a:r>
            <a:endParaRPr lang="ko-KR" altLang="en-US" dirty="0">
              <a:solidFill>
                <a:srgbClr val="FF0000"/>
              </a:solidFill>
              <a:latin typeface="Noto Serif CJK KR ExtraLight" panose="02020200000000000000" pitchFamily="18" charset="-127"/>
              <a:ea typeface="Noto Serif CJK KR ExtraLight" panose="02020200000000000000" pitchFamily="18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E3883D6-36C2-4CA1-B51E-C6375C0545E2}"/>
              </a:ext>
            </a:extLst>
          </p:cNvPr>
          <p:cNvCxnSpPr>
            <a:stCxn id="24" idx="1"/>
            <a:endCxn id="23" idx="7"/>
          </p:cNvCxnSpPr>
          <p:nvPr/>
        </p:nvCxnSpPr>
        <p:spPr>
          <a:xfrm flipH="1">
            <a:off x="3125663" y="2996082"/>
            <a:ext cx="469021" cy="2590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F711216-E90D-4560-80A1-63358E4354DE}"/>
              </a:ext>
            </a:extLst>
          </p:cNvPr>
          <p:cNvCxnSpPr>
            <a:stCxn id="11" idx="3"/>
            <a:endCxn id="12" idx="2"/>
          </p:cNvCxnSpPr>
          <p:nvPr/>
        </p:nvCxnSpPr>
        <p:spPr>
          <a:xfrm flipV="1">
            <a:off x="4319972" y="3798332"/>
            <a:ext cx="1854207" cy="3507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33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1" grpId="0" animBg="1"/>
      <p:bldP spid="12" grpId="0" animBg="1"/>
      <p:bldP spid="13" grpId="0" animBg="1"/>
      <p:bldP spid="15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1840697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JSON Parsing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52109" y="307123"/>
              <a:ext cx="1386162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D58D028-55DC-40CD-8164-E1D1FBD1F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1484784"/>
            <a:ext cx="4552950" cy="45720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8BF76FF2-94EA-4BCE-845B-E5FBD314BE3B}"/>
              </a:ext>
            </a:extLst>
          </p:cNvPr>
          <p:cNvSpPr/>
          <p:nvPr/>
        </p:nvSpPr>
        <p:spPr>
          <a:xfrm>
            <a:off x="2591780" y="1484784"/>
            <a:ext cx="36004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26ED22-5629-4BFF-995C-5B54ABDBC8EF}"/>
              </a:ext>
            </a:extLst>
          </p:cNvPr>
          <p:cNvSpPr txBox="1"/>
          <p:nvPr/>
        </p:nvSpPr>
        <p:spPr>
          <a:xfrm>
            <a:off x="1223629" y="2420888"/>
            <a:ext cx="136815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기본 자료형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EB1EA91-30EC-4BFC-B50A-6E61AA60F2F7}"/>
              </a:ext>
            </a:extLst>
          </p:cNvPr>
          <p:cNvCxnSpPr>
            <a:stCxn id="6" idx="4"/>
            <a:endCxn id="7" idx="0"/>
          </p:cNvCxnSpPr>
          <p:nvPr/>
        </p:nvCxnSpPr>
        <p:spPr>
          <a:xfrm flipH="1">
            <a:off x="1907705" y="1941984"/>
            <a:ext cx="864095" cy="4789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D276F4-54CF-4A93-9940-A9153AA551C8}"/>
              </a:ext>
            </a:extLst>
          </p:cNvPr>
          <p:cNvSpPr/>
          <p:nvPr/>
        </p:nvSpPr>
        <p:spPr>
          <a:xfrm>
            <a:off x="3167844" y="1484784"/>
            <a:ext cx="133214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48F6DB-C2B6-4DA7-AEC2-4AE96433D96B}"/>
              </a:ext>
            </a:extLst>
          </p:cNvPr>
          <p:cNvSpPr txBox="1"/>
          <p:nvPr/>
        </p:nvSpPr>
        <p:spPr>
          <a:xfrm>
            <a:off x="3491880" y="3059668"/>
            <a:ext cx="6840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객체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F84F263-C336-4F11-83D1-7647D2669401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3833918" y="1941984"/>
            <a:ext cx="0" cy="11176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3F9250-D465-4B24-9BC1-A8BED5B62E60}"/>
              </a:ext>
            </a:extLst>
          </p:cNvPr>
          <p:cNvSpPr/>
          <p:nvPr/>
        </p:nvSpPr>
        <p:spPr>
          <a:xfrm>
            <a:off x="4752020" y="1484784"/>
            <a:ext cx="176419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BF175D-97D4-4746-A4C6-4B601FB0C182}"/>
              </a:ext>
            </a:extLst>
          </p:cNvPr>
          <p:cNvSpPr txBox="1"/>
          <p:nvPr/>
        </p:nvSpPr>
        <p:spPr>
          <a:xfrm>
            <a:off x="5274078" y="2639702"/>
            <a:ext cx="72008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배열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C1DAE78-E990-4FB3-9EDC-B5EFE9D1EE9E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5634118" y="1941984"/>
            <a:ext cx="0" cy="6977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5D05B5F-4671-4BD3-AAFA-0096E0DF8D47}"/>
              </a:ext>
            </a:extLst>
          </p:cNvPr>
          <p:cNvSpPr txBox="1"/>
          <p:nvPr/>
        </p:nvSpPr>
        <p:spPr>
          <a:xfrm>
            <a:off x="288030" y="5142383"/>
            <a:ext cx="8748464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배열안에 배열이 들어갈 수 있고 배열 안에 객체가 들어 갈 수 있다</a:t>
            </a:r>
            <a:r>
              <a:rPr lang="en-US" altLang="ko-KR" sz="2400" dirty="0">
                <a:solidFill>
                  <a:schemeClr val="bg1"/>
                </a:solidFill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Noto Serif CJK KR Black" panose="02020900000000000000" pitchFamily="18" charset="-127"/>
              <a:ea typeface="Noto Serif CJK KR Black" panose="020209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641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5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1380314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Open API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52109" y="307123"/>
              <a:ext cx="1386162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2B145B44-86A4-481C-8A17-6CF54256A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15" y="1556792"/>
            <a:ext cx="3300425" cy="9001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185B3A5-3CD4-4C76-92B6-D90B23DB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39" y="2708920"/>
            <a:ext cx="4304141" cy="406811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3FDE868-A175-40DE-AE33-621983B4F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555" y="1557530"/>
            <a:ext cx="3296016" cy="8993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4DDFF76-589F-423A-A465-B4DB3A33D0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022" y="2708920"/>
            <a:ext cx="4284472" cy="405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76</Words>
  <Application>Microsoft Office PowerPoint</Application>
  <PresentationFormat>화면 슬라이드 쇼(4:3)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Noto Serif CJK KR Black</vt:lpstr>
      <vt:lpstr>Noto Serif CJK KR ExtraLight</vt:lpstr>
      <vt:lpstr>Noto Serif CJK KR Medium</vt:lpstr>
      <vt:lpstr>맑은 고딕</vt:lpstr>
      <vt:lpstr>-윤고딕330</vt:lpstr>
      <vt:lpstr>-윤고딕340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동욱 김</cp:lastModifiedBy>
  <cp:revision>432</cp:revision>
  <dcterms:created xsi:type="dcterms:W3CDTF">2018-10-27T05:42:46Z</dcterms:created>
  <dcterms:modified xsi:type="dcterms:W3CDTF">2019-03-27T01:03:37Z</dcterms:modified>
  <cp:version>1000.0000.01</cp:version>
</cp:coreProperties>
</file>