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7" r:id="rId2"/>
  </p:sldMasterIdLst>
  <p:notesMasterIdLst>
    <p:notesMasterId r:id="rId21"/>
  </p:notesMasterIdLst>
  <p:sldIdLst>
    <p:sldId id="256" r:id="rId3"/>
    <p:sldId id="257" r:id="rId4"/>
    <p:sldId id="258" r:id="rId5"/>
    <p:sldId id="315" r:id="rId6"/>
    <p:sldId id="316" r:id="rId7"/>
    <p:sldId id="317" r:id="rId8"/>
    <p:sldId id="324" r:id="rId9"/>
    <p:sldId id="322" r:id="rId10"/>
    <p:sldId id="318" r:id="rId11"/>
    <p:sldId id="321" r:id="rId12"/>
    <p:sldId id="323" r:id="rId13"/>
    <p:sldId id="319" r:id="rId14"/>
    <p:sldId id="320" r:id="rId15"/>
    <p:sldId id="285" r:id="rId16"/>
    <p:sldId id="302" r:id="rId17"/>
    <p:sldId id="305" r:id="rId18"/>
    <p:sldId id="286" r:id="rId19"/>
    <p:sldId id="28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/>
    <p:restoredTop sz="98836"/>
  </p:normalViewPr>
  <p:slideViewPr>
    <p:cSldViewPr>
      <p:cViewPr varScale="1">
        <p:scale>
          <a:sx n="52" d="100"/>
          <a:sy n="52" d="100"/>
        </p:scale>
        <p:origin x="1368" y="72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73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03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83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altLang="en-US" baseline="0" dirty="0" smtClean="0"/>
              <a:t>아마존에서 제공하는 가상 컴퓨팅을 </a:t>
            </a:r>
            <a:r>
              <a:rPr lang="ko-KR" altLang="en-US" baseline="0" dirty="0" err="1" smtClean="0"/>
              <a:t>구축하기위해서</a:t>
            </a:r>
            <a:r>
              <a:rPr lang="en-US" altLang="ko-KR" dirty="0" smtClean="0"/>
              <a:t> AWS</a:t>
            </a:r>
            <a:r>
              <a:rPr lang="ko-KR" altLang="en-US" dirty="0" smtClean="0"/>
              <a:t>에 가입을 하고</a:t>
            </a:r>
            <a:r>
              <a:rPr lang="en-US" altLang="ko-KR" dirty="0" smtClean="0"/>
              <a:t>, ec2</a:t>
            </a:r>
            <a:r>
              <a:rPr lang="ko-KR" altLang="en-US" dirty="0" smtClean="0"/>
              <a:t>를 만들어 주었는데요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지금까지 구축했던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서버를 </a:t>
            </a:r>
            <a:r>
              <a:rPr lang="ko-KR" altLang="en-US" dirty="0" err="1" smtClean="0"/>
              <a:t>넣어주기위해</a:t>
            </a:r>
            <a:r>
              <a:rPr lang="ko-KR" altLang="en-US" dirty="0" smtClean="0"/>
              <a:t> 운영체제는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ubuntu</a:t>
            </a:r>
            <a:r>
              <a:rPr lang="ko-KR" altLang="en-US" baseline="0" dirty="0" smtClean="0"/>
              <a:t>로 설치 하고 실행 시켰습니다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68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11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32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11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28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6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2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3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77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53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27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08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4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29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08740" y="4293096"/>
            <a:ext cx="1907895" cy="2323713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4400" b="1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야심작</a:t>
            </a:r>
            <a:r>
              <a:rPr lang="ko-KR" altLang="en-US" sz="110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100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발표자 </a:t>
            </a:r>
            <a:r>
              <a:rPr lang="en-US" altLang="ko-KR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김동욱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en-US" altLang="ko-KR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팀원 </a:t>
            </a:r>
            <a:r>
              <a:rPr lang="en-US" altLang="ko-KR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김원중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</a:t>
            </a:r>
          </a:p>
          <a:p>
            <a:pPr algn="ctr"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 임예지</a:t>
            </a:r>
          </a:p>
          <a:p>
            <a:pPr algn="ctr"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</a:t>
            </a:r>
            <a:r>
              <a:rPr lang="ko-KR" altLang="en-US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신세규</a:t>
            </a:r>
            <a:endParaRPr lang="en-US" altLang="ko-KR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/>
            <p:cNvSpPr txBox="1"/>
            <p:nvPr/>
          </p:nvSpPr>
          <p:spPr>
            <a:xfrm>
              <a:off x="576263" y="1182325"/>
              <a:ext cx="2465740" cy="31128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40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종합 설계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12291" y="2014076"/>
              <a:ext cx="1080745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김인겸 교수님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96036" y="4323446"/>
            <a:ext cx="432048" cy="570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9929" y="4323445"/>
            <a:ext cx="432048" cy="570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안드로이드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719262"/>
            <a:ext cx="6105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519237"/>
            <a:ext cx="5734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1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스케줄러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414462"/>
            <a:ext cx="5972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2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동영상 시연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24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36015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896036" y="1494989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5504A1-6096-4F41-8F14-7760CC2956CB}"/>
              </a:ext>
            </a:extLst>
          </p:cNvPr>
          <p:cNvSpPr txBox="1"/>
          <p:nvPr/>
        </p:nvSpPr>
        <p:spPr>
          <a:xfrm>
            <a:off x="87839" y="152974"/>
            <a:ext cx="466418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향후계획 </a:t>
            </a:r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8227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07305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752020" y="1485208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5504A1-6096-4F41-8F14-7760CC2956CB}"/>
              </a:ext>
            </a:extLst>
          </p:cNvPr>
          <p:cNvSpPr txBox="1"/>
          <p:nvPr/>
        </p:nvSpPr>
        <p:spPr>
          <a:xfrm>
            <a:off x="87839" y="152974"/>
            <a:ext cx="466418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Ⅲ</a:t>
            </a:r>
            <a:r>
              <a:rPr kumimoji="0" lang="en-US" altLang="ko-KR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. </a:t>
            </a:r>
            <a:r>
              <a:rPr kumimoji="0" lang="ko-KR" altLang="en-US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향후계획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2857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E8E07310-5193-48D4-82B0-3DEEC07689E1}"/>
              </a:ext>
            </a:extLst>
          </p:cNvPr>
          <p:cNvSpPr txBox="1"/>
          <p:nvPr/>
        </p:nvSpPr>
        <p:spPr>
          <a:xfrm>
            <a:off x="4777328" y="5558442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50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F90A81-657E-4030-8004-FC5C57881A06}"/>
              </a:ext>
            </a:extLst>
          </p:cNvPr>
          <p:cNvSpPr txBox="1"/>
          <p:nvPr/>
        </p:nvSpPr>
        <p:spPr>
          <a:xfrm>
            <a:off x="4777328" y="4226294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50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0C4500-AC61-44BD-9C57-3EC99FEE8274}"/>
              </a:ext>
            </a:extLst>
          </p:cNvPr>
          <p:cNvSpPr txBox="1"/>
          <p:nvPr/>
        </p:nvSpPr>
        <p:spPr>
          <a:xfrm>
            <a:off x="4777328" y="2930150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50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2B31A-BDCF-4FFC-A1B2-F26BBECDBB3A}"/>
              </a:ext>
            </a:extLst>
          </p:cNvPr>
          <p:cNvSpPr txBox="1"/>
          <p:nvPr/>
        </p:nvSpPr>
        <p:spPr>
          <a:xfrm>
            <a:off x="4777328" y="1592796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50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05E2CB1-37D5-4C9D-946E-2759EA02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89858"/>
              </p:ext>
            </p:extLst>
          </p:nvPr>
        </p:nvGraphicFramePr>
        <p:xfrm>
          <a:off x="366838" y="1080784"/>
          <a:ext cx="8410324" cy="5256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324">
                  <a:extLst>
                    <a:ext uri="{9D8B030D-6E8A-4147-A177-3AD203B41FA5}">
                      <a16:colId xmlns:a16="http://schemas.microsoft.com/office/drawing/2014/main" val="995172301"/>
                    </a:ext>
                  </a:extLst>
                </a:gridCol>
              </a:tblGrid>
              <a:tr h="13141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767270"/>
                  </a:ext>
                </a:extLst>
              </a:tr>
              <a:tr h="13141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11216"/>
                  </a:ext>
                </a:extLst>
              </a:tr>
              <a:tr h="13141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139768"/>
                  </a:ext>
                </a:extLst>
              </a:tr>
              <a:tr h="13141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77339"/>
                  </a:ext>
                </a:extLst>
              </a:tr>
            </a:tbl>
          </a:graphicData>
        </a:graphic>
      </p:graphicFrame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208394-11AC-4595-995C-06C29CE1EC58}"/>
              </a:ext>
            </a:extLst>
          </p:cNvPr>
          <p:cNvSpPr txBox="1"/>
          <p:nvPr/>
        </p:nvSpPr>
        <p:spPr>
          <a:xfrm>
            <a:off x="864586" y="124442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lang="ko-KR" altLang="en-US" sz="2300" spc="5" dirty="0" err="1">
                <a:solidFill>
                  <a:prstClr val="white"/>
                </a:solidFill>
                <a:latin typeface="빙그레체"/>
                <a:ea typeface="빙그레체"/>
              </a:rPr>
              <a:t>아두이노로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 모듈 제어 프로그래밍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F296C-9DD3-4BA2-B0BD-B132FB8BD606}"/>
              </a:ext>
            </a:extLst>
          </p:cNvPr>
          <p:cNvSpPr txBox="1"/>
          <p:nvPr/>
        </p:nvSpPr>
        <p:spPr>
          <a:xfrm>
            <a:off x="864587" y="389705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임예지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  –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부품에 맞는 디자인 설계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  </a:t>
            </a:r>
            <a:endParaRPr lang="ko-KR" altLang="en-US" sz="2300" spc="5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84BFF-8AA2-460F-B3A2-0D5915740851}"/>
              </a:ext>
            </a:extLst>
          </p:cNvPr>
          <p:cNvSpPr txBox="1"/>
          <p:nvPr/>
        </p:nvSpPr>
        <p:spPr>
          <a:xfrm>
            <a:off x="871876" y="2550676"/>
            <a:ext cx="7905286" cy="11541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김동욱 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–  App Fragment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 및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Data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관리를 위한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Bundle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구성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7CF06-2304-407E-9510-E3A87362F74A}"/>
              </a:ext>
            </a:extLst>
          </p:cNvPr>
          <p:cNvSpPr txBox="1"/>
          <p:nvPr/>
        </p:nvSpPr>
        <p:spPr>
          <a:xfrm>
            <a:off x="864586" y="5193196"/>
            <a:ext cx="7417823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 err="1">
                <a:solidFill>
                  <a:prstClr val="white"/>
                </a:solidFill>
                <a:latin typeface="빙그레체"/>
                <a:ea typeface="빙그레체"/>
              </a:rPr>
              <a:t>신세규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– AWS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를 통해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Node.js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로 만든 서버 구동</a:t>
            </a:r>
            <a:endParaRPr lang="en-US" altLang="ko-KR" sz="2300" dirty="0">
              <a:solidFill>
                <a:prstClr val="white"/>
              </a:solidFill>
              <a:latin typeface="빙그레체"/>
              <a:ea typeface="빙그레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73FA2-5E96-483A-958D-D903A01B41FE}"/>
              </a:ext>
            </a:extLst>
          </p:cNvPr>
          <p:cNvSpPr txBox="1"/>
          <p:nvPr/>
        </p:nvSpPr>
        <p:spPr>
          <a:xfrm>
            <a:off x="504547" y="123275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E6697-74D7-40EE-A8F5-CC48CF41DF73}"/>
              </a:ext>
            </a:extLst>
          </p:cNvPr>
          <p:cNvSpPr txBox="1"/>
          <p:nvPr/>
        </p:nvSpPr>
        <p:spPr>
          <a:xfrm>
            <a:off x="503548" y="25431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A1CB-8E6A-4743-BAC7-A647C4076EDA}"/>
              </a:ext>
            </a:extLst>
          </p:cNvPr>
          <p:cNvSpPr txBox="1"/>
          <p:nvPr/>
        </p:nvSpPr>
        <p:spPr>
          <a:xfrm>
            <a:off x="511837" y="386104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AA6B-0058-4CF8-A9AA-4B892C97B621}"/>
              </a:ext>
            </a:extLst>
          </p:cNvPr>
          <p:cNvSpPr txBox="1"/>
          <p:nvPr/>
        </p:nvSpPr>
        <p:spPr>
          <a:xfrm>
            <a:off x="503548" y="51931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93EEACB-F36C-45AF-9EB9-5F24E590A7EF}"/>
              </a:ext>
            </a:extLst>
          </p:cNvPr>
          <p:cNvSpPr/>
          <p:nvPr/>
        </p:nvSpPr>
        <p:spPr>
          <a:xfrm>
            <a:off x="2123728" y="2051756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9A504F-1518-47F7-BBEF-095D13A7B002}"/>
              </a:ext>
            </a:extLst>
          </p:cNvPr>
          <p:cNvSpPr/>
          <p:nvPr/>
        </p:nvSpPr>
        <p:spPr>
          <a:xfrm>
            <a:off x="2123728" y="2047263"/>
            <a:ext cx="3168352" cy="2251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48C17-18BE-4F1F-96F7-D6B90E254E6A}"/>
              </a:ext>
            </a:extLst>
          </p:cNvPr>
          <p:cNvSpPr txBox="1"/>
          <p:nvPr/>
        </p:nvSpPr>
        <p:spPr>
          <a:xfrm>
            <a:off x="7970988" y="1600364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100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86A41F-CAF3-40F7-94B7-ABAFB44B243E}"/>
              </a:ext>
            </a:extLst>
          </p:cNvPr>
          <p:cNvSpPr txBox="1"/>
          <p:nvPr/>
        </p:nvSpPr>
        <p:spPr>
          <a:xfrm>
            <a:off x="1680984" y="1592796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DD675B8-CA71-434C-A5C8-6AE7F5A83212}"/>
              </a:ext>
            </a:extLst>
          </p:cNvPr>
          <p:cNvSpPr/>
          <p:nvPr/>
        </p:nvSpPr>
        <p:spPr>
          <a:xfrm>
            <a:off x="2123728" y="3389110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87DB194-FE8C-4D38-A537-AD97E31F4428}"/>
              </a:ext>
            </a:extLst>
          </p:cNvPr>
          <p:cNvSpPr/>
          <p:nvPr/>
        </p:nvSpPr>
        <p:spPr>
          <a:xfrm>
            <a:off x="2123729" y="3384616"/>
            <a:ext cx="3780420" cy="2341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41158B-F8C1-434A-B401-BCDF594F95BA}"/>
              </a:ext>
            </a:extLst>
          </p:cNvPr>
          <p:cNvSpPr txBox="1"/>
          <p:nvPr/>
        </p:nvSpPr>
        <p:spPr>
          <a:xfrm>
            <a:off x="7970988" y="2937718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100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236809-F000-4981-ABCF-E7FE8C533564}"/>
              </a:ext>
            </a:extLst>
          </p:cNvPr>
          <p:cNvSpPr txBox="1"/>
          <p:nvPr/>
        </p:nvSpPr>
        <p:spPr>
          <a:xfrm>
            <a:off x="1680984" y="2930150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21954-4F17-4F92-BC9D-DF240DE30E1C}"/>
              </a:ext>
            </a:extLst>
          </p:cNvPr>
          <p:cNvSpPr/>
          <p:nvPr/>
        </p:nvSpPr>
        <p:spPr>
          <a:xfrm>
            <a:off x="2123728" y="4685254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AB3436-E27A-45A7-B5DB-DA49D4C128AB}"/>
              </a:ext>
            </a:extLst>
          </p:cNvPr>
          <p:cNvSpPr/>
          <p:nvPr/>
        </p:nvSpPr>
        <p:spPr>
          <a:xfrm>
            <a:off x="2123728" y="4680760"/>
            <a:ext cx="4176464" cy="2296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7ABE6C-F397-49E9-9CD9-3511CE972B4B}"/>
              </a:ext>
            </a:extLst>
          </p:cNvPr>
          <p:cNvSpPr txBox="1"/>
          <p:nvPr/>
        </p:nvSpPr>
        <p:spPr>
          <a:xfrm>
            <a:off x="7970988" y="4233862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100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EFA607-DA1E-4F76-94F4-576C52151691}"/>
              </a:ext>
            </a:extLst>
          </p:cNvPr>
          <p:cNvSpPr txBox="1"/>
          <p:nvPr/>
        </p:nvSpPr>
        <p:spPr>
          <a:xfrm>
            <a:off x="1680984" y="4226294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8FD4365-A155-45B2-8430-8CD22A5B9203}"/>
              </a:ext>
            </a:extLst>
          </p:cNvPr>
          <p:cNvSpPr/>
          <p:nvPr/>
        </p:nvSpPr>
        <p:spPr>
          <a:xfrm>
            <a:off x="2123728" y="6017402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0D4A89F-6522-4F39-A89A-ACF6F5EC75E0}"/>
              </a:ext>
            </a:extLst>
          </p:cNvPr>
          <p:cNvSpPr/>
          <p:nvPr/>
        </p:nvSpPr>
        <p:spPr>
          <a:xfrm>
            <a:off x="2123728" y="6012909"/>
            <a:ext cx="5076564" cy="2251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B78D0A-E419-4DF5-9DFE-74CA862B3B0E}"/>
              </a:ext>
            </a:extLst>
          </p:cNvPr>
          <p:cNvSpPr txBox="1"/>
          <p:nvPr/>
        </p:nvSpPr>
        <p:spPr>
          <a:xfrm>
            <a:off x="7970988" y="5566010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100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44D620-E56F-4AD7-B184-4E4F9F413BAC}"/>
              </a:ext>
            </a:extLst>
          </p:cNvPr>
          <p:cNvSpPr txBox="1"/>
          <p:nvPr/>
        </p:nvSpPr>
        <p:spPr>
          <a:xfrm>
            <a:off x="1680984" y="5558442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F2A69C-0BB6-49FB-9709-FA930A42BF2C}"/>
              </a:ext>
            </a:extLst>
          </p:cNvPr>
          <p:cNvSpPr txBox="1"/>
          <p:nvPr/>
        </p:nvSpPr>
        <p:spPr>
          <a:xfrm>
            <a:off x="87839" y="152974"/>
            <a:ext cx="466418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진행상황 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저번 주 </a:t>
            </a:r>
            <a:r>
              <a:rPr lang="ko-KR" altLang="en-US" b="1" spc="304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달성률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5829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4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7" y="1736812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김원중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</a:t>
            </a: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아두이노로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모듈 제어 프로그래밍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endParaRPr lang="en-US" altLang="ko-KR" sz="2300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3608" y="4026840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임예지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–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부품에 맞는 디자인 설계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</a:t>
            </a:r>
            <a:endParaRPr lang="ko-KR" altLang="en-US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898" y="2874712"/>
            <a:ext cx="748154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김동욱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App Fragment 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및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Data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관리를 위한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Bundle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구성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3605" y="5178968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신세규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AWS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를 통해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Node.js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로 만든 서버 구동</a:t>
            </a:r>
            <a:endParaRPr lang="en-US" altLang="ko-KR" sz="2300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725141"/>
            <a:ext cx="720080" cy="435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569" y="2867164"/>
            <a:ext cx="720080" cy="436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858" y="3990836"/>
            <a:ext cx="720080" cy="4363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839" y="152974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</a:t>
            </a:r>
            <a:r>
              <a:rPr lang="en-US" altLang="ko-KR" b="1" spc="292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– </a:t>
            </a:r>
            <a:r>
              <a:rPr lang="ko-KR" altLang="en-US" b="1" dirty="0">
                <a:solidFill>
                  <a:prstClr val="white"/>
                </a:solidFill>
                <a:latin typeface="빙그레체"/>
                <a:ea typeface="빙그레체"/>
              </a:rPr>
              <a:t>이번 주 목표 </a:t>
            </a:r>
            <a:r>
              <a:rPr lang="en-US" altLang="ko-KR" b="1" dirty="0">
                <a:solidFill>
                  <a:prstClr val="white"/>
                </a:solidFill>
                <a:latin typeface="빙그레체"/>
                <a:ea typeface="빙그레체"/>
              </a:rPr>
              <a:t>(5</a:t>
            </a:r>
            <a:r>
              <a:rPr lang="ko-KR" altLang="en-US" b="1" dirty="0">
                <a:solidFill>
                  <a:prstClr val="white"/>
                </a:solidFill>
                <a:latin typeface="빙그레체"/>
                <a:ea typeface="빙그레체"/>
              </a:rPr>
              <a:t>주차</a:t>
            </a:r>
            <a:r>
              <a:rPr lang="en-US" altLang="ko-KR" b="1" dirty="0">
                <a:solidFill>
                  <a:prstClr val="white"/>
                </a:solidFill>
                <a:latin typeface="빙그레체"/>
                <a:ea typeface="빙그레체"/>
              </a:rPr>
              <a:t>)</a:t>
            </a:r>
          </a:p>
          <a:p>
            <a:pPr>
              <a:defRPr lang="ko-KR" altLang="en-US"/>
            </a:pPr>
            <a:endParaRPr lang="ko-KR" altLang="en-US" b="1" dirty="0">
              <a:latin typeface="빙그레체"/>
              <a:ea typeface="빙그레체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E7C3A-DA13-42B1-8404-F417396A044F}"/>
              </a:ext>
            </a:extLst>
          </p:cNvPr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CDEAD-F530-4236-AB45-BE749E482E3C}"/>
              </a:ext>
            </a:extLst>
          </p:cNvPr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192939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87824" y="4833156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0720" y="2305615"/>
            <a:ext cx="3359324" cy="221685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Ⅰ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Ⅱ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진행 상황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 </a:t>
            </a:r>
            <a:r>
              <a:rPr lang="ko-KR" altLang="en-US" sz="280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향후계획</a:t>
            </a: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473170"/>
            <a:ext cx="943826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▶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목차</a:t>
            </a:r>
            <a:endParaRPr lang="ko-KR" altLang="en-US"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9812" y="1448780"/>
            <a:ext cx="432048" cy="435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377207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="1" i="0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b="1" i="0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b="1" i="0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</a:t>
            </a:r>
            <a:r>
              <a:rPr lang="ko-KR" altLang="en-US" b="1" i="0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소개</a:t>
            </a:r>
            <a:r>
              <a:rPr lang="en-US" altLang="ko-KR" b="1" i="0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+)</a:t>
            </a:r>
            <a:r>
              <a:rPr lang="ko-KR" altLang="en-US" b="1" i="0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추가 설명</a:t>
            </a:r>
            <a:endParaRPr lang="ko-KR" altLang="en-US" b="1" i="0" spc="5" dirty="0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2"/>
              <a:ext cx="1330506" cy="1918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</a:t>
            </a:r>
            <a:r>
              <a:rPr kumimoji="0" lang="en-US" altLang="ko-KR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하드웨어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1404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스케줄러 외관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47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전체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519237"/>
            <a:ext cx="5734050" cy="3819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07704" y="1519237"/>
            <a:ext cx="5328592" cy="2521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서버 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2" y="877019"/>
            <a:ext cx="6781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09634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AWS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서버 구축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9" y="1124744"/>
            <a:ext cx="8792767" cy="480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83768" y="4374340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1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519237"/>
            <a:ext cx="5734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안드로이드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89" y="1520788"/>
            <a:ext cx="687909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426</Words>
  <Application>Microsoft Office PowerPoint</Application>
  <PresentationFormat>화면 슬라이드 쇼(4:3)</PresentationFormat>
  <Paragraphs>158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Gulim</vt:lpstr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314</cp:revision>
  <dcterms:created xsi:type="dcterms:W3CDTF">2018-10-27T05:42:46Z</dcterms:created>
  <dcterms:modified xsi:type="dcterms:W3CDTF">2019-05-07T07:26:52Z</dcterms:modified>
</cp:coreProperties>
</file>