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82" r:id="rId4"/>
    <p:sldId id="258" r:id="rId5"/>
    <p:sldId id="278" r:id="rId6"/>
    <p:sldId id="283" r:id="rId7"/>
    <p:sldId id="277" r:id="rId8"/>
    <p:sldId id="284" r:id="rId9"/>
    <p:sldId id="279" r:id="rId10"/>
    <p:sldId id="285" r:id="rId11"/>
    <p:sldId id="281" r:id="rId12"/>
    <p:sldId id="271" r:id="rId13"/>
    <p:sldId id="288" r:id="rId14"/>
    <p:sldId id="286" r:id="rId15"/>
    <p:sldId id="275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욱 김" initials="동김" lastIdx="1" clrIdx="0"/>
  <p:cmAuthor id="2" name="김원중" initials="김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5" autoAdjust="0"/>
    <p:restoredTop sz="94704" autoAdjust="0"/>
  </p:normalViewPr>
  <p:slideViewPr>
    <p:cSldViewPr>
      <p:cViewPr varScale="1">
        <p:scale>
          <a:sx n="86" d="100"/>
          <a:sy n="86" d="100"/>
        </p:scale>
        <p:origin x="629" y="120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5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4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6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7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5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4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6A7F463-01E7-478A-B322-EB77775A18C8}"/>
              </a:ext>
            </a:extLst>
          </p:cNvPr>
          <p:cNvSpPr txBox="1"/>
          <p:nvPr/>
        </p:nvSpPr>
        <p:spPr>
          <a:xfrm>
            <a:off x="3041574" y="4941168"/>
            <a:ext cx="2795958" cy="118494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400" b="1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야심작</a:t>
            </a:r>
            <a:r>
              <a:rPr lang="ko-KR" altLang="en-US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김동욱 </a:t>
            </a:r>
            <a:r>
              <a:rPr lang="ko-KR" altLang="en-US" sz="16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김원중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신세규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임예지</a:t>
            </a:r>
            <a:endParaRPr lang="en-US" altLang="ko-KR" sz="1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477C2B-A16D-480A-9D32-4823A800EB7D}"/>
              </a:ext>
            </a:extLst>
          </p:cNvPr>
          <p:cNvGrpSpPr/>
          <p:nvPr/>
        </p:nvGrpSpPr>
        <p:grpSpPr>
          <a:xfrm>
            <a:off x="1548614" y="1412776"/>
            <a:ext cx="5579393" cy="2815902"/>
            <a:chOff x="576263" y="973138"/>
            <a:chExt cx="2520950" cy="123825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A7A4A7B-2097-440A-9E97-DFDFB955AA54}"/>
                </a:ext>
              </a:extLst>
            </p:cNvPr>
            <p:cNvSpPr txBox="1"/>
            <p:nvPr/>
          </p:nvSpPr>
          <p:spPr>
            <a:xfrm>
              <a:off x="576263" y="1182326"/>
              <a:ext cx="2465740" cy="31128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종합 설계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00A1A82-7028-4A27-8B7C-FDAFF76F9C7D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3" y="97313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F840AF6-ED75-434B-8E44-91701B682055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3" y="221138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A7997F-F488-4A2B-BF81-F8E83CD3CB14}"/>
                </a:ext>
              </a:extLst>
            </p:cNvPr>
            <p:cNvSpPr txBox="1"/>
            <p:nvPr/>
          </p:nvSpPr>
          <p:spPr>
            <a:xfrm>
              <a:off x="1512293" y="2014078"/>
              <a:ext cx="1080745" cy="14887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김인겸 교수님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880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2355260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/>
            </a:pP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Ⅲ</a:t>
            </a: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30"/>
              </a:rPr>
              <a:t>한 주간의 계획</a:t>
            </a:r>
            <a:endParaRPr kumimoji="0" lang="en-US" altLang="ko-KR" sz="1600" b="1" i="0" u="none" strike="noStrike" kern="1200" cap="none" spc="304" normalizeH="0" baseline="0" noProof="0" dirty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-윤고딕340"/>
              <a:ea typeface="-윤고딕340"/>
              <a:cs typeface="+mn-cs"/>
            </a:endParaRP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227764" y="30546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향후 계획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CFAFADB-88E6-4F63-8559-1233D45BF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5"/>
          <a:stretch/>
        </p:blipFill>
        <p:spPr>
          <a:xfrm>
            <a:off x="3491880" y="656692"/>
            <a:ext cx="1800000" cy="1812253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168F0F-3703-44E4-AAC1-38E9635C8D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6" t="12115" r="20984" b="13477"/>
          <a:stretch/>
        </p:blipFill>
        <p:spPr>
          <a:xfrm>
            <a:off x="6999159" y="4149120"/>
            <a:ext cx="1799999" cy="21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E5C6CB-C538-4CCD-BCC3-111D57851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4509120"/>
            <a:ext cx="1800000" cy="1800000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519E19-8065-4C68-A529-A3761BC01E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551723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C5F0BC-B274-4075-B72D-27EE44FC1A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384332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A5A2B3D-B07B-4A5A-B9FF-289A5B4523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4680277"/>
            <a:ext cx="72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320F61-D647-4AA8-9932-766DD9950A7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3" y="4364471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06AD05-AA91-4CFF-8BB7-6E626C5E508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55" y="4544471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072E54-F92A-4F12-9B77-7B97D0B3CF4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42" y="4869141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5776380-CC80-4992-955F-2E252C52137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03" y="4509850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1B8D13C-7133-48B7-B763-1DFFD4BE7E8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334" y="4752602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27DCF65-C352-4E54-B36E-48731EE4A0D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10" y="5112602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3714451" y="2492896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&lt;SERVER&gt;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5950044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232211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lvl="0" fontAlgn="base">
              <a:defRPr/>
            </a:pP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Ⅲ</a:t>
            </a: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. </a:t>
            </a:r>
            <a:r>
              <a:rPr kumimoji="0" lang="ko-KR" altLang="en-US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한 주간의 계획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39B4A7F-1942-42FC-A481-0B889C2FB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411" y="1160748"/>
            <a:ext cx="5959177" cy="499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7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5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3087760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Ⅳ. </a:t>
            </a:r>
            <a:r>
              <a:rPr lang="ko-KR" altLang="en-US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지도교수님 상담 내용</a:t>
            </a: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227764" y="31445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5" name="Rectangle 5">
            <a:extLst>
              <a:ext uri="{FF2B5EF4-FFF2-40B4-BE49-F238E27FC236}">
                <a16:creationId xmlns:a16="http://schemas.microsoft.com/office/drawing/2014/main" id="{F4A5B6CD-A78D-4D2C-9CDC-39CD7C90C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A30C377-8338-4171-9F9B-07E2C2F2E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72941"/>
              </p:ext>
            </p:extLst>
          </p:nvPr>
        </p:nvGraphicFramePr>
        <p:xfrm>
          <a:off x="2008943" y="2672916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355812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3085688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9301970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421777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0374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F66883A-C645-4F57-91BD-ECA56AE4736C}"/>
              </a:ext>
            </a:extLst>
          </p:cNvPr>
          <p:cNvSpPr txBox="1"/>
          <p:nvPr/>
        </p:nvSpPr>
        <p:spPr>
          <a:xfrm>
            <a:off x="17023" y="2645674"/>
            <a:ext cx="153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제어 데이터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4BBAA9-E84E-4A50-B852-97F9249E50CE}"/>
              </a:ext>
            </a:extLst>
          </p:cNvPr>
          <p:cNvSpPr/>
          <p:nvPr/>
        </p:nvSpPr>
        <p:spPr>
          <a:xfrm>
            <a:off x="2008937" y="3573016"/>
            <a:ext cx="672741" cy="1656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76549E4-E2AD-4A9C-A3B0-13E052D6F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713163"/>
              </p:ext>
            </p:extLst>
          </p:nvPr>
        </p:nvGraphicFramePr>
        <p:xfrm>
          <a:off x="2681684" y="3573016"/>
          <a:ext cx="6096000" cy="540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876256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698612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42154599"/>
                    </a:ext>
                  </a:extLst>
                </a:gridCol>
              </a:tblGrid>
              <a:tr h="540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가로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가로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가로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20807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5FE6690-062C-484B-9503-C73B241A7380}"/>
              </a:ext>
            </a:extLst>
          </p:cNvPr>
          <p:cNvSpPr txBox="1"/>
          <p:nvPr/>
        </p:nvSpPr>
        <p:spPr>
          <a:xfrm>
            <a:off x="3401764" y="4365104"/>
            <a:ext cx="464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즉</a:t>
            </a:r>
            <a:r>
              <a:rPr lang="en-US" altLang="ko-KR" dirty="0">
                <a:solidFill>
                  <a:schemeClr val="bg1"/>
                </a:solidFill>
              </a:rPr>
              <a:t>, 3</a:t>
            </a:r>
            <a:r>
              <a:rPr lang="ko-KR" altLang="en-US" dirty="0">
                <a:solidFill>
                  <a:schemeClr val="bg1"/>
                </a:solidFill>
              </a:rPr>
              <a:t>개의 </a:t>
            </a:r>
            <a:r>
              <a:rPr lang="ko-KR" altLang="en-US" dirty="0" err="1">
                <a:solidFill>
                  <a:schemeClr val="bg1"/>
                </a:solidFill>
              </a:rPr>
              <a:t>도트매트릭스</a:t>
            </a:r>
            <a:r>
              <a:rPr lang="ko-KR" altLang="en-US" dirty="0">
                <a:solidFill>
                  <a:schemeClr val="bg1"/>
                </a:solidFill>
              </a:rPr>
              <a:t> 제어를 할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B3143-8138-4B51-8223-2220CA78C0C1}"/>
              </a:ext>
            </a:extLst>
          </p:cNvPr>
          <p:cNvSpPr txBox="1"/>
          <p:nvPr/>
        </p:nvSpPr>
        <p:spPr>
          <a:xfrm>
            <a:off x="3886813" y="1709519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32bit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3087760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Ⅳ. </a:t>
            </a:r>
            <a:r>
              <a:rPr kumimoji="0" lang="ko-KR" altLang="en-US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지도교수님 상담 내용</a:t>
            </a: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227764" y="31445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5" name="Rectangle 5">
            <a:extLst>
              <a:ext uri="{FF2B5EF4-FFF2-40B4-BE49-F238E27FC236}">
                <a16:creationId xmlns:a16="http://schemas.microsoft.com/office/drawing/2014/main" id="{F4A5B6CD-A78D-4D2C-9CDC-39CD7C90C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A30C377-8338-4171-9F9B-07E2C2F2E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54404"/>
              </p:ext>
            </p:extLst>
          </p:nvPr>
        </p:nvGraphicFramePr>
        <p:xfrm>
          <a:off x="2274570" y="181679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355812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3085688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9301970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421777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0374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F66883A-C645-4F57-91BD-ECA56AE4736C}"/>
              </a:ext>
            </a:extLst>
          </p:cNvPr>
          <p:cNvSpPr txBox="1"/>
          <p:nvPr/>
        </p:nvSpPr>
        <p:spPr>
          <a:xfrm>
            <a:off x="282650" y="1789548"/>
            <a:ext cx="153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제어 데이터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FA639CF-A83E-4C85-92E5-010E8F696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415055"/>
              </p:ext>
            </p:extLst>
          </p:nvPr>
        </p:nvGraphicFramePr>
        <p:xfrm>
          <a:off x="2263719" y="1325014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355812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3085688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9301970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421777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037426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6587539-E5B0-46F2-84A0-E405C7754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56239"/>
              </p:ext>
            </p:extLst>
          </p:nvPr>
        </p:nvGraphicFramePr>
        <p:xfrm>
          <a:off x="1725479" y="3068960"/>
          <a:ext cx="549091" cy="2844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91">
                  <a:extLst>
                    <a:ext uri="{9D8B030D-6E8A-4147-A177-3AD203B41FA5}">
                      <a16:colId xmlns:a16="http://schemas.microsoft.com/office/drawing/2014/main" val="4167278426"/>
                    </a:ext>
                  </a:extLst>
                </a:gridCol>
              </a:tblGrid>
              <a:tr h="711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673013"/>
                  </a:ext>
                </a:extLst>
              </a:tr>
              <a:tr h="711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869512"/>
                  </a:ext>
                </a:extLst>
              </a:tr>
              <a:tr h="711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704830"/>
                  </a:ext>
                </a:extLst>
              </a:tr>
              <a:tr h="711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347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DA218EF-244B-4E4D-BECE-FE218A13E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111252"/>
              </p:ext>
            </p:extLst>
          </p:nvPr>
        </p:nvGraphicFramePr>
        <p:xfrm>
          <a:off x="2274570" y="3068960"/>
          <a:ext cx="6096000" cy="684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732230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8050787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996727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38664657"/>
                    </a:ext>
                  </a:extLst>
                </a:gridCol>
              </a:tblGrid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26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69AFFC-6890-4FB4-8A4A-6577B6C62CD1}"/>
              </a:ext>
            </a:extLst>
          </p:cNvPr>
          <p:cNvSpPr txBox="1"/>
          <p:nvPr/>
        </p:nvSpPr>
        <p:spPr>
          <a:xfrm>
            <a:off x="3006360" y="4797152"/>
            <a:ext cx="461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총 </a:t>
            </a:r>
            <a:r>
              <a:rPr lang="en-US" altLang="ko-KR" dirty="0">
                <a:solidFill>
                  <a:schemeClr val="bg1"/>
                </a:solidFill>
              </a:rPr>
              <a:t>16</a:t>
            </a:r>
            <a:r>
              <a:rPr lang="ko-KR" altLang="en-US" dirty="0">
                <a:solidFill>
                  <a:schemeClr val="bg1"/>
                </a:solidFill>
              </a:rPr>
              <a:t>개의 </a:t>
            </a:r>
            <a:r>
              <a:rPr lang="ko-KR" altLang="en-US" dirty="0" err="1">
                <a:solidFill>
                  <a:schemeClr val="bg1"/>
                </a:solidFill>
              </a:rPr>
              <a:t>도트매트릭스를</a:t>
            </a:r>
            <a:r>
              <a:rPr lang="ko-KR" altLang="en-US" dirty="0">
                <a:solidFill>
                  <a:schemeClr val="bg1"/>
                </a:solidFill>
              </a:rPr>
              <a:t> 사용할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33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268222" y="30546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86" y="1711208"/>
            <a:ext cx="6077386" cy="256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김원중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–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도트 매트릭스 제어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Ⅱ"/>
              <a:ea typeface="빙그레체Ⅱ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김동욱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 – 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파싱 학습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Ⅱ"/>
              <a:ea typeface="빙그레체Ⅱ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Ⅱ"/>
              <a:ea typeface="빙그레체Ⅱ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임예지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 –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ko-KR" altLang="en-US" sz="2300" dirty="0" err="1">
                <a:solidFill>
                  <a:prstClr val="white"/>
                </a:solidFill>
                <a:latin typeface="빙그레체Ⅱ"/>
                <a:ea typeface="빙그레체Ⅱ"/>
              </a:rPr>
              <a:t>캐드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 학습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Ⅱ"/>
              <a:ea typeface="빙그레체Ⅱ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Ⅱ"/>
              <a:ea typeface="빙그레체Ⅱ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신세규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– node.js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서버 및 인터페이스 구축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34348" y="1916832"/>
            <a:ext cx="2340000" cy="2833233"/>
          </a:xfrm>
          <a:prstGeom prst="rect">
            <a:avLst/>
          </a:prstGeom>
          <a:ln w="25400" cap="sq">
            <a:solidFill>
              <a:srgbClr val="3B3838"/>
            </a:solidFill>
            <a:miter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b="8700"/>
          <a:stretch>
            <a:fillRect/>
          </a:stretch>
        </p:blipFill>
        <p:spPr>
          <a:xfrm>
            <a:off x="5472200" y="584685"/>
            <a:ext cx="1800000" cy="1812253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38348" y="4405130"/>
            <a:ext cx="792000" cy="792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13F370-75DE-4241-AD58-FA0C0BA36F69}"/>
              </a:ext>
            </a:extLst>
          </p:cNvPr>
          <p:cNvSpPr txBox="1"/>
          <p:nvPr/>
        </p:nvSpPr>
        <p:spPr>
          <a:xfrm>
            <a:off x="87839" y="152974"/>
            <a:ext cx="1584088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V</a:t>
            </a: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. </a:t>
            </a:r>
            <a:r>
              <a:rPr lang="ko-KR" altLang="en-US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향후 계획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B156E5-86A3-4490-834D-5D2EE79ED380}"/>
              </a:ext>
            </a:extLst>
          </p:cNvPr>
          <p:cNvSpPr txBox="1"/>
          <p:nvPr/>
        </p:nvSpPr>
        <p:spPr>
          <a:xfrm>
            <a:off x="42786" y="4570297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</a:rPr>
              <a:t>한이음</a:t>
            </a:r>
            <a:r>
              <a:rPr lang="ko-KR" altLang="en-US" sz="2400" dirty="0">
                <a:solidFill>
                  <a:schemeClr val="bg1"/>
                </a:solidFill>
              </a:rPr>
              <a:t> 신청</a:t>
            </a:r>
          </a:p>
        </p:txBody>
      </p:sp>
    </p:spTree>
    <p:extLst>
      <p:ext uri="{BB962C8B-B14F-4D97-AF65-F5344CB8AC3E}">
        <p14:creationId xmlns:p14="http://schemas.microsoft.com/office/powerpoint/2010/main" val="421012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28" name="TextBox 27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프로젝트 기획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5DA0A3-1A97-44FE-8A96-CA9E155FB2A2}"/>
              </a:ext>
            </a:extLst>
          </p:cNvPr>
          <p:cNvSpPr txBox="1"/>
          <p:nvPr/>
        </p:nvSpPr>
        <p:spPr>
          <a:xfrm>
            <a:off x="2303748" y="3244334"/>
            <a:ext cx="4356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- THE END - 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27487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000350" y="2332984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033492" y="4797152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00350" y="2498443"/>
            <a:ext cx="3196068" cy="230832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Ⅰ </a:t>
            </a:r>
            <a:r>
              <a:rPr lang="ko-KR" altLang="en-US" sz="16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주제 소개</a:t>
            </a: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16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 </a:t>
            </a:r>
            <a:r>
              <a:rPr lang="ko-KR" altLang="en-US" sz="16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팀원들의 역할</a:t>
            </a:r>
            <a:endParaRPr lang="en-US" altLang="ko-KR" sz="16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16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Ⅲ </a:t>
            </a:r>
            <a:r>
              <a:rPr lang="ko-KR" altLang="en-US" sz="16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한 주간의 계획</a:t>
            </a:r>
            <a:endParaRPr lang="ko-KR" altLang="en-US" sz="16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16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Ⅳ </a:t>
            </a:r>
            <a:r>
              <a:rPr lang="ko-KR" altLang="en-US" sz="16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지도교수님의 상담 내용</a:t>
            </a:r>
            <a:endParaRPr lang="en-US" altLang="ko-KR" sz="160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160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V </a:t>
            </a:r>
            <a:r>
              <a:rPr lang="ko-KR" altLang="en-US" sz="16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향후 계획</a:t>
            </a:r>
            <a:endParaRPr lang="en-US" altLang="ko-KR" sz="16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1973" y="1880828"/>
            <a:ext cx="1189749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종합 설계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670073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Ⅰ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주제 소개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97221" y="692696"/>
            <a:ext cx="3910910" cy="39108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665531" y="5013176"/>
            <a:ext cx="4258434" cy="15481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921452"/>
            <a:ext cx="3627832" cy="38306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52" y="4185084"/>
            <a:ext cx="3849667" cy="2478952"/>
          </a:xfrm>
          <a:prstGeom prst="rect">
            <a:avLst/>
          </a:prstGeom>
        </p:spPr>
      </p:pic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52109" y="307123"/>
              <a:ext cx="1386162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215841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팀원들의 역할</a:t>
            </a:r>
            <a:endParaRPr lang="ko-KR" altLang="en-US" sz="1600" b="1" dirty="0"/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F3463EF-A108-4089-985E-F6518327B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31970"/>
              </p:ext>
            </p:extLst>
          </p:nvPr>
        </p:nvGraphicFramePr>
        <p:xfrm>
          <a:off x="869758" y="1509643"/>
          <a:ext cx="7404484" cy="402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422">
                  <a:extLst>
                    <a:ext uri="{9D8B030D-6E8A-4147-A177-3AD203B41FA5}">
                      <a16:colId xmlns:a16="http://schemas.microsoft.com/office/drawing/2014/main" val="189564445"/>
                    </a:ext>
                  </a:extLst>
                </a:gridCol>
                <a:gridCol w="1399427">
                  <a:extLst>
                    <a:ext uri="{9D8B030D-6E8A-4147-A177-3AD203B41FA5}">
                      <a16:colId xmlns:a16="http://schemas.microsoft.com/office/drawing/2014/main" val="4092796853"/>
                    </a:ext>
                  </a:extLst>
                </a:gridCol>
                <a:gridCol w="3964635">
                  <a:extLst>
                    <a:ext uri="{9D8B030D-6E8A-4147-A177-3AD203B41FA5}">
                      <a16:colId xmlns:a16="http://schemas.microsoft.com/office/drawing/2014/main" val="2440368532"/>
                    </a:ext>
                  </a:extLst>
                </a:gridCol>
              </a:tblGrid>
              <a:tr h="563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60488"/>
                  </a:ext>
                </a:extLst>
              </a:tr>
              <a:tr h="7232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신세규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S/W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소프트웨어 및 개발총괄 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서버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안드로이드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522610"/>
                  </a:ext>
                </a:extLst>
              </a:tr>
              <a:tr h="7232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김동욱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S/W 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소프트웨어 개발 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안드로이드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238132"/>
                  </a:ext>
                </a:extLst>
              </a:tr>
              <a:tr h="383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김원중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H/W,</a:t>
                      </a:r>
                    </a:p>
                    <a:p>
                      <a:pPr algn="ctr" latinLnBrk="1"/>
                      <a:r>
                        <a:rPr lang="en-US" altLang="ko-KR" dirty="0"/>
                        <a:t>S/W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하드웨어 및 소프트웨어 개발 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도트매트릭스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Led</a:t>
                      </a:r>
                      <a:r>
                        <a:rPr lang="ko-KR" alt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스트립트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제어 등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22670"/>
                  </a:ext>
                </a:extLst>
              </a:tr>
              <a:tr h="7232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임예지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H/W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하드웨어 개발 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시계의 하드웨어 구상 및 디자인 총괄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48206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5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268222" y="30546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86" y="1711208"/>
            <a:ext cx="6077386" cy="256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김원중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– led </a:t>
            </a:r>
            <a:r>
              <a:rPr kumimoji="0" lang="ko-KR" alt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스트립선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 제어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Ⅱ"/>
              <a:ea typeface="빙그레체Ⅱ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김동욱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 –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캘린더 일정 데이터화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Ⅱ"/>
              <a:ea typeface="빙그레체Ⅱ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임예지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 –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 구체적인 디자인 구상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Ⅱ"/>
              <a:ea typeface="빙그레체Ⅱ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신세규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– node.js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서버  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공부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Ⅱ"/>
              <a:ea typeface="빙그레체Ⅱ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34348" y="1916832"/>
            <a:ext cx="2340000" cy="2833233"/>
          </a:xfrm>
          <a:prstGeom prst="rect">
            <a:avLst/>
          </a:prstGeom>
          <a:ln w="25400" cap="sq">
            <a:solidFill>
              <a:srgbClr val="3B3838"/>
            </a:solidFill>
            <a:miter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b="8700"/>
          <a:stretch>
            <a:fillRect/>
          </a:stretch>
        </p:blipFill>
        <p:spPr>
          <a:xfrm>
            <a:off x="5472200" y="584685"/>
            <a:ext cx="1800000" cy="1812253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38348" y="4405130"/>
            <a:ext cx="792000" cy="792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13F370-75DE-4241-AD58-FA0C0BA36F69}"/>
              </a:ext>
            </a:extLst>
          </p:cNvPr>
          <p:cNvSpPr txBox="1"/>
          <p:nvPr/>
        </p:nvSpPr>
        <p:spPr>
          <a:xfrm>
            <a:off x="87839" y="152974"/>
            <a:ext cx="2245166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lvl="0" fontAlgn="base"/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Ⅲ. </a:t>
            </a:r>
            <a:r>
              <a:rPr lang="ko-KR" altLang="en-US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한 주간의 계획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46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2355260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/>
            </a:pP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Ⅲ</a:t>
            </a: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30"/>
                <a:cs typeface="+mn-cs"/>
              </a:rPr>
              <a:t>한 주간의 계획</a:t>
            </a:r>
            <a:endParaRPr kumimoji="0" lang="en-US" altLang="ko-KR" sz="1600" b="1" i="0" u="none" strike="noStrike" kern="1200" cap="none" spc="304" normalizeH="0" baseline="0" noProof="0" dirty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-윤고딕340"/>
              <a:ea typeface="-윤고딕340"/>
              <a:cs typeface="+mn-cs"/>
            </a:endParaRP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227764" y="28819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CFAFADB-88E6-4F63-8559-1233D45BF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5"/>
          <a:stretch/>
        </p:blipFill>
        <p:spPr>
          <a:xfrm>
            <a:off x="3491880" y="656692"/>
            <a:ext cx="1800000" cy="1812253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168F0F-3703-44E4-AAC1-38E9635C8D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6" t="12115" r="20984" b="13477"/>
          <a:stretch/>
        </p:blipFill>
        <p:spPr>
          <a:xfrm>
            <a:off x="6999159" y="4149120"/>
            <a:ext cx="1799999" cy="21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E5C6CB-C538-4CCD-BCC3-111D57851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4509120"/>
            <a:ext cx="1800000" cy="1800000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519E19-8065-4C68-A529-A3761BC01E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551723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C5F0BC-B274-4075-B72D-27EE44FC1A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384332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A5A2B3D-B07B-4A5A-B9FF-289A5B4523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4680277"/>
            <a:ext cx="72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320F61-D647-4AA8-9932-766DD9950A7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3" y="4364471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06AD05-AA91-4CFF-8BB7-6E626C5E508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55" y="4544471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072E54-F92A-4F12-9B77-7B97D0B3CF4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42" y="4869141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5776380-CC80-4992-955F-2E252C52137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03" y="4509850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1B8D13C-7133-48B7-B763-1DFFD4BE7E8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334" y="4752602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27DCF65-C352-4E54-B36E-48731EE4A0D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10" y="5112602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62BB8243-9C70-4AAD-BA0C-B1183061983B}"/>
              </a:ext>
            </a:extLst>
          </p:cNvPr>
          <p:cNvGrpSpPr/>
          <p:nvPr/>
        </p:nvGrpSpPr>
        <p:grpSpPr>
          <a:xfrm>
            <a:off x="3005323" y="5517232"/>
            <a:ext cx="2594348" cy="1008112"/>
            <a:chOff x="6633126" y="910062"/>
            <a:chExt cx="2318833" cy="65635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2F97692-72CC-436D-AF5A-D92F8FFB8E9D}"/>
                </a:ext>
              </a:extLst>
            </p:cNvPr>
            <p:cNvSpPr/>
            <p:nvPr/>
          </p:nvSpPr>
          <p:spPr>
            <a:xfrm>
              <a:off x="6633126" y="910062"/>
              <a:ext cx="2318833" cy="6563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EF9780-DE4D-4C93-83B7-982FFC5E7D3B}"/>
                </a:ext>
              </a:extLst>
            </p:cNvPr>
            <p:cNvSpPr txBox="1"/>
            <p:nvPr/>
          </p:nvSpPr>
          <p:spPr>
            <a:xfrm>
              <a:off x="6768840" y="988251"/>
              <a:ext cx="2139045" cy="54103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해당 사용자의 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데이터 제공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A3A761F-75AC-489D-BDEF-0CF9021427A0}"/>
              </a:ext>
            </a:extLst>
          </p:cNvPr>
          <p:cNvSpPr/>
          <p:nvPr/>
        </p:nvSpPr>
        <p:spPr>
          <a:xfrm>
            <a:off x="2463551" y="4617132"/>
            <a:ext cx="3780420" cy="900100"/>
          </a:xfrm>
          <a:prstGeom prst="rightArrow">
            <a:avLst>
              <a:gd name="adj1" fmla="val 33243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4451" y="2492896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&lt;SERVER&gt;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558882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232211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lvl="0" fontAlgn="base"/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Ⅲ. </a:t>
            </a:r>
            <a:r>
              <a:rPr lang="ko-KR" altLang="en-US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한 주간의 계획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3822991-8ED1-460F-A7ED-900EB275D8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944724"/>
            <a:ext cx="4655941" cy="482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5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2355260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/>
            </a:pP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Ⅲ</a:t>
            </a: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30"/>
              </a:rPr>
              <a:t>한 주간의 계획</a:t>
            </a:r>
            <a:endParaRPr kumimoji="0" lang="en-US" altLang="ko-KR" sz="1600" b="1" i="0" u="none" strike="noStrike" kern="1200" cap="none" spc="304" normalizeH="0" baseline="0" noProof="0" dirty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-윤고딕340"/>
              <a:ea typeface="-윤고딕340"/>
              <a:cs typeface="+mn-cs"/>
            </a:endParaRP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268222" y="298924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CFAFADB-88E6-4F63-8559-1233D45BF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5"/>
          <a:stretch/>
        </p:blipFill>
        <p:spPr>
          <a:xfrm>
            <a:off x="3491880" y="656692"/>
            <a:ext cx="1800000" cy="1812253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168F0F-3703-44E4-AAC1-38E9635C8D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6" t="12115" r="20984" b="13477"/>
          <a:stretch/>
        </p:blipFill>
        <p:spPr>
          <a:xfrm>
            <a:off x="6999159" y="4149120"/>
            <a:ext cx="1799999" cy="21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E5C6CB-C538-4CCD-BCC3-111D57851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4509120"/>
            <a:ext cx="1800000" cy="1800000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061F32F-E7F5-4C81-B3BD-40099B8219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609020"/>
            <a:ext cx="792000" cy="792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4" name="화살표: 굽음 13">
            <a:extLst>
              <a:ext uri="{FF2B5EF4-FFF2-40B4-BE49-F238E27FC236}">
                <a16:creationId xmlns:a16="http://schemas.microsoft.com/office/drawing/2014/main" id="{CC6B88FD-7910-437C-A1BF-6FC6B4BF3FD0}"/>
              </a:ext>
            </a:extLst>
          </p:cNvPr>
          <p:cNvSpPr/>
          <p:nvPr/>
        </p:nvSpPr>
        <p:spPr>
          <a:xfrm flipH="1">
            <a:off x="4946931" y="1388974"/>
            <a:ext cx="2052228" cy="2159941"/>
          </a:xfrm>
          <a:prstGeom prst="bentArrow">
            <a:avLst>
              <a:gd name="adj1" fmla="val 14435"/>
              <a:gd name="adj2" fmla="val 25000"/>
              <a:gd name="adj3" fmla="val 25000"/>
              <a:gd name="adj4" fmla="val 40994"/>
            </a:avLst>
          </a:prstGeom>
          <a:solidFill>
            <a:srgbClr val="FF0000">
              <a:alpha val="9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804D25-4257-4071-A473-234D3EAC6E6E}"/>
              </a:ext>
            </a:extLst>
          </p:cNvPr>
          <p:cNvGrpSpPr/>
          <p:nvPr/>
        </p:nvGrpSpPr>
        <p:grpSpPr>
          <a:xfrm>
            <a:off x="6372200" y="1124786"/>
            <a:ext cx="2318833" cy="656354"/>
            <a:chOff x="6578413" y="864433"/>
            <a:chExt cx="2318833" cy="65635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7182F7E-B2C7-4A87-AABD-DB0925BEB527}"/>
                </a:ext>
              </a:extLst>
            </p:cNvPr>
            <p:cNvSpPr/>
            <p:nvPr/>
          </p:nvSpPr>
          <p:spPr>
            <a:xfrm>
              <a:off x="6578413" y="864433"/>
              <a:ext cx="2318833" cy="6563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1ABFC5-954E-405E-A4F7-1862299606A6}"/>
                </a:ext>
              </a:extLst>
            </p:cNvPr>
            <p:cNvSpPr txBox="1"/>
            <p:nvPr/>
          </p:nvSpPr>
          <p:spPr>
            <a:xfrm>
              <a:off x="6668308" y="981260"/>
              <a:ext cx="2139045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일정정보 등록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714451" y="2494637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&lt;SERVER&gt;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381852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232211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lvl="0" fontAlgn="base">
              <a:defRPr/>
            </a:pP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Ⅲ</a:t>
            </a: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. </a:t>
            </a:r>
            <a:r>
              <a:rPr kumimoji="0" lang="ko-KR" altLang="en-US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한 주간의 계획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D9D8FB6-FF00-4407-8507-04BD9B967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4655"/>
            <a:ext cx="6634332" cy="35904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E7E8FEF-E7BD-4CB7-AA10-7C3A12845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948" y="1840375"/>
            <a:ext cx="4932546" cy="493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2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286</Words>
  <Application>Microsoft Office PowerPoint</Application>
  <PresentationFormat>화면 슬라이드 쇼(4:3)</PresentationFormat>
  <Paragraphs>108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나눔고딕 ExtraBold</vt:lpstr>
      <vt:lpstr>맑은 고딕</vt:lpstr>
      <vt:lpstr>빙그레체Ⅱ</vt:lpstr>
      <vt:lpstr>-윤고딕330</vt:lpstr>
      <vt:lpstr>-윤고딕340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동욱 김</cp:lastModifiedBy>
  <cp:revision>419</cp:revision>
  <dcterms:created xsi:type="dcterms:W3CDTF">2018-10-27T05:42:46Z</dcterms:created>
  <dcterms:modified xsi:type="dcterms:W3CDTF">2019-03-20T05:06:51Z</dcterms:modified>
  <cp:version>1000.0000.01</cp:version>
</cp:coreProperties>
</file>