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2" r:id="rId2"/>
    <p:sldId id="289" r:id="rId3"/>
    <p:sldId id="29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704" autoAdjust="0"/>
  </p:normalViewPr>
  <p:slideViewPr>
    <p:cSldViewPr>
      <p:cViewPr varScale="1">
        <p:scale>
          <a:sx n="86" d="100"/>
          <a:sy n="86" d="100"/>
        </p:scale>
        <p:origin x="1349" y="12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026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id="{DC959B92-6948-4705-9700-875BF00C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44523"/>
            <a:ext cx="3420380" cy="27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AAD56-AE29-4BFD-A889-D112857CD7F4}"/>
              </a:ext>
            </a:extLst>
          </p:cNvPr>
          <p:cNvSpPr txBox="1"/>
          <p:nvPr/>
        </p:nvSpPr>
        <p:spPr>
          <a:xfrm>
            <a:off x="1871626" y="4581128"/>
            <a:ext cx="540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J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ava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S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cript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bject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N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otation</a:t>
            </a:r>
            <a:endParaRPr lang="ko-KR" altLang="en-US" sz="3200" dirty="0">
              <a:solidFill>
                <a:schemeClr val="bg1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050" name="Picture 2" descr="https://t1.daumcdn.net/cfile/tistory/22534A375948AABA20">
            <a:extLst>
              <a:ext uri="{FF2B5EF4-FFF2-40B4-BE49-F238E27FC236}">
                <a16:creationId xmlns:a16="http://schemas.microsoft.com/office/drawing/2014/main" id="{C81C7ED3-6F05-48FF-9EF7-E4F1D7C3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836713"/>
            <a:ext cx="7056784" cy="556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F6FDE-21F1-4183-909D-D95B0CBBF199}"/>
              </a:ext>
            </a:extLst>
          </p:cNvPr>
          <p:cNvSpPr txBox="1"/>
          <p:nvPr/>
        </p:nvSpPr>
        <p:spPr>
          <a:xfrm>
            <a:off x="1137805" y="2528900"/>
            <a:ext cx="24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name - value</a:t>
            </a:r>
            <a:r>
              <a:rPr lang="ko-KR" altLang="en-US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의 형태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2AD9A1-2F35-42BA-BF55-B81B855F1AB4}"/>
              </a:ext>
            </a:extLst>
          </p:cNvPr>
          <p:cNvSpPr/>
          <p:nvPr/>
        </p:nvSpPr>
        <p:spPr>
          <a:xfrm>
            <a:off x="4283968" y="2753188"/>
            <a:ext cx="900100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33232E-4D89-433F-BD3D-7B7B4D3C4076}"/>
              </a:ext>
            </a:extLst>
          </p:cNvPr>
          <p:cNvSpPr/>
          <p:nvPr/>
        </p:nvSpPr>
        <p:spPr>
          <a:xfrm>
            <a:off x="5249272" y="2753188"/>
            <a:ext cx="719680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7C3B9-B493-431E-A1BD-89A514573DBE}"/>
              </a:ext>
            </a:extLst>
          </p:cNvPr>
          <p:cNvCxnSpPr>
            <a:cxnSpLocks/>
          </p:cNvCxnSpPr>
          <p:nvPr/>
        </p:nvCxnSpPr>
        <p:spPr>
          <a:xfrm>
            <a:off x="3484286" y="2690425"/>
            <a:ext cx="734478" cy="201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EC568DF-BCDB-495C-8BCF-BCAFB4A0C847}"/>
              </a:ext>
            </a:extLst>
          </p:cNvPr>
          <p:cNvSpPr/>
          <p:nvPr/>
        </p:nvSpPr>
        <p:spPr>
          <a:xfrm>
            <a:off x="3617852" y="3641900"/>
            <a:ext cx="1710232" cy="399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7442C-8D3D-40EC-A46E-77753D9399A8}"/>
              </a:ext>
            </a:extLst>
          </p:cNvPr>
          <p:cNvSpPr txBox="1"/>
          <p:nvPr/>
        </p:nvSpPr>
        <p:spPr>
          <a:xfrm>
            <a:off x="5345848" y="3365458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Name</a:t>
            </a:r>
            <a:r>
              <a:rPr lang="ko-KR" altLang="en-US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무조건 </a:t>
            </a:r>
            <a:r>
              <a:rPr lang="en-US" altLang="ko-KR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String</a:t>
            </a:r>
            <a:r>
              <a:rPr lang="ko-KR" altLang="en-US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93639B-44F1-42C1-AA31-C968C47BB89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72968" y="3550124"/>
            <a:ext cx="872880" cy="7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1C6C727-6308-44C8-892C-31489DAEBB91}"/>
              </a:ext>
            </a:extLst>
          </p:cNvPr>
          <p:cNvSpPr/>
          <p:nvPr/>
        </p:nvSpPr>
        <p:spPr>
          <a:xfrm>
            <a:off x="2087724" y="5661248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7EFF7E-AE99-41A9-AD1D-7A305EA13C1A}"/>
              </a:ext>
            </a:extLst>
          </p:cNvPr>
          <p:cNvSpPr/>
          <p:nvPr/>
        </p:nvSpPr>
        <p:spPr>
          <a:xfrm>
            <a:off x="2951820" y="1088740"/>
            <a:ext cx="2160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893B0-5EC4-4CD1-9683-59601EDEF3CE}"/>
              </a:ext>
            </a:extLst>
          </p:cNvPr>
          <p:cNvSpPr txBox="1"/>
          <p:nvPr/>
        </p:nvSpPr>
        <p:spPr>
          <a:xfrm>
            <a:off x="1488909" y="5119324"/>
            <a:ext cx="166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배열을 의미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FE5761-3A33-40AA-A4E3-4C7BE2112D2A}"/>
              </a:ext>
            </a:extLst>
          </p:cNvPr>
          <p:cNvCxnSpPr>
            <a:cxnSpLocks/>
          </p:cNvCxnSpPr>
          <p:nvPr/>
        </p:nvCxnSpPr>
        <p:spPr>
          <a:xfrm flipV="1">
            <a:off x="2175575" y="5448939"/>
            <a:ext cx="128173" cy="172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2" grpId="0" animBg="1"/>
      <p:bldP spid="23" grpId="0" animBg="1"/>
      <p:bldP spid="8" grpId="0"/>
      <p:bldP spid="13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B145B44-86A4-481C-8A17-6CF54256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5" y="1556792"/>
            <a:ext cx="3300425" cy="900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85B3A5-3CD4-4C76-92B6-D90B23D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9" y="2708920"/>
            <a:ext cx="4304141" cy="40681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FDE868-A175-40DE-AE33-621983B4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555" y="1557530"/>
            <a:ext cx="3296016" cy="899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DDFF76-589F-423A-A465-B4DB3A33D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22" y="2708920"/>
            <a:ext cx="4284472" cy="40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Noto Serif CJK KR Black</vt:lpstr>
      <vt:lpstr>Noto Serif CJK KR ExtraLight</vt:lpstr>
      <vt:lpstr>맑은 고딕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동욱 김</cp:lastModifiedBy>
  <cp:revision>425</cp:revision>
  <dcterms:created xsi:type="dcterms:W3CDTF">2018-10-27T05:42:46Z</dcterms:created>
  <dcterms:modified xsi:type="dcterms:W3CDTF">2019-03-26T11:00:15Z</dcterms:modified>
  <cp:version>1000.0000.01</cp:version>
</cp:coreProperties>
</file>