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DC53-4BEB-4A20-8818-523E5DDE357D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765-4832-4D89-9080-922453A05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70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DC53-4BEB-4A20-8818-523E5DDE357D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765-4832-4D89-9080-922453A05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28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DC53-4BEB-4A20-8818-523E5DDE357D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765-4832-4D89-9080-922453A05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3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4" y="1600281"/>
            <a:ext cx="4038558" cy="21961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52" y="1600281"/>
            <a:ext cx="4038558" cy="21961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022" y="3984421"/>
            <a:ext cx="4038558" cy="21961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6981" y="3984421"/>
            <a:ext cx="4038558" cy="21961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27161" y="6356540"/>
            <a:ext cx="2057757" cy="3652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ctr">
            <a:noAutofit/>
          </a:bodyPr>
          <a:lstStyle>
            <a:lvl1pPr marL="0" lvl="0" indent="0" algn="l" defTabSz="5886454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>
              <a:defRPr/>
            </a:pPr>
            <a:fld id="{D8D7A7C4-C82A-4D21-9AB0-F0C5A1D3EF09}" type="datetime1">
              <a:rPr lang="en-US" altLang="ko-KR" smtClean="0"/>
              <a:pPr>
                <a:defRPr/>
              </a:pPr>
              <a:t>2018-12-08</a:t>
            </a:fld>
            <a:endParaRPr lang="en-US" altLang="ko-KR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7867" y="6356540"/>
            <a:ext cx="3086608" cy="3652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ctr">
            <a:noAutofit/>
          </a:bodyPr>
          <a:lstStyle>
            <a:lvl1pPr marL="0" lvl="0" indent="0" algn="ctr" defTabSz="5886454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427" y="6356540"/>
            <a:ext cx="2057757" cy="3652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ctr">
            <a:noAutofit/>
          </a:bodyPr>
          <a:lstStyle>
            <a:lvl1pPr marL="0" lvl="0" indent="0" algn="r" defTabSz="5886454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>
              <a:defRPr/>
            </a:pPr>
            <a:fld id="{C213A545-D3AD-4191-811C-A18058E8621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57895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DC53-4BEB-4A20-8818-523E5DDE357D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765-4832-4D89-9080-922453A05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95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DC53-4BEB-4A20-8818-523E5DDE357D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765-4832-4D89-9080-922453A05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32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DC53-4BEB-4A20-8818-523E5DDE357D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765-4832-4D89-9080-922453A05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4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DC53-4BEB-4A20-8818-523E5DDE357D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765-4832-4D89-9080-922453A05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05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DC53-4BEB-4A20-8818-523E5DDE357D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765-4832-4D89-9080-922453A05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91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DC53-4BEB-4A20-8818-523E5DDE357D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765-4832-4D89-9080-922453A05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6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DC53-4BEB-4A20-8818-523E5DDE357D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765-4832-4D89-9080-922453A05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56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DC53-4BEB-4A20-8818-523E5DDE357D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765-4832-4D89-9080-922453A05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71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0DC53-4BEB-4A20-8818-523E5DDE357D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91765-4832-4D89-9080-922453A05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90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93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모서리가 둥근 직사각형 10243"/>
          <p:cNvSpPr/>
          <p:nvPr/>
        </p:nvSpPr>
        <p:spPr>
          <a:xfrm>
            <a:off x="0" y="0"/>
            <a:ext cx="9143908" cy="917841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67" tIns="45734" rIns="91467" bIns="45734" anchor="t">
            <a:noAutofit/>
          </a:bodyPr>
          <a:lstStyle/>
          <a:p>
            <a:pPr>
              <a:spcBef>
                <a:spcPct val="3000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10327" name="그림 10326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62753" y="117495"/>
            <a:ext cx="557308" cy="5383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0328" name="TextBox 10327"/>
          <p:cNvSpPr txBox="1"/>
          <p:nvPr/>
        </p:nvSpPr>
        <p:spPr>
          <a:xfrm>
            <a:off x="252439" y="255651"/>
            <a:ext cx="3664576" cy="4462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40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종합회로도 </a:t>
            </a:r>
            <a:r>
              <a:rPr kumimoji="1" lang="ko-KR" altLang="en-US" sz="240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kumimoji="1" lang="ko-KR" altLang="en-US" sz="240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완성</a:t>
            </a:r>
          </a:p>
        </p:txBody>
      </p:sp>
      <p:cxnSp>
        <p:nvCxnSpPr>
          <p:cNvPr id="10329" name="직선 연결선 10328"/>
          <p:cNvCxnSpPr/>
          <p:nvPr/>
        </p:nvCxnSpPr>
        <p:spPr>
          <a:xfrm rot="16200000" flipH="1">
            <a:off x="93677" y="501808"/>
            <a:ext cx="292172" cy="0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sp>
        <p:nvSpPr>
          <p:cNvPr id="10339" name="TextBox 3"/>
          <p:cNvSpPr txBox="1"/>
          <p:nvPr/>
        </p:nvSpPr>
        <p:spPr>
          <a:xfrm>
            <a:off x="1617820" y="1124744"/>
            <a:ext cx="5764161" cy="4842320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0" name="TextBox 4"/>
          <p:cNvSpPr txBox="1"/>
          <p:nvPr/>
        </p:nvSpPr>
        <p:spPr>
          <a:xfrm>
            <a:off x="2695820" y="6427291"/>
            <a:ext cx="1702871" cy="367772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Bluetooth</a:t>
            </a: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1" name="TextBox 5"/>
          <p:cNvSpPr txBox="1"/>
          <p:nvPr/>
        </p:nvSpPr>
        <p:spPr>
          <a:xfrm>
            <a:off x="5137945" y="6394844"/>
            <a:ext cx="1702871" cy="367439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android</a:t>
            </a: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2" name="TextBox 7"/>
          <p:cNvSpPr txBox="1"/>
          <p:nvPr/>
        </p:nvSpPr>
        <p:spPr>
          <a:xfrm>
            <a:off x="3916881" y="6297981"/>
            <a:ext cx="1702871" cy="367102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</a:p>
        </p:txBody>
      </p:sp>
      <p:sp>
        <p:nvSpPr>
          <p:cNvPr id="10343" name="TextBox 8"/>
          <p:cNvSpPr txBox="1"/>
          <p:nvPr/>
        </p:nvSpPr>
        <p:spPr>
          <a:xfrm>
            <a:off x="3916883" y="6394844"/>
            <a:ext cx="1702871" cy="367439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</a:p>
        </p:txBody>
      </p:sp>
      <p:sp>
        <p:nvSpPr>
          <p:cNvPr id="10344" name="TextBox 9"/>
          <p:cNvSpPr txBox="1"/>
          <p:nvPr/>
        </p:nvSpPr>
        <p:spPr>
          <a:xfrm>
            <a:off x="3926122" y="6520474"/>
            <a:ext cx="1702871" cy="367597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</a:p>
        </p:txBody>
      </p:sp>
      <p:sp>
        <p:nvSpPr>
          <p:cNvPr id="10345" name="TextBox 10"/>
          <p:cNvSpPr txBox="1"/>
          <p:nvPr/>
        </p:nvSpPr>
        <p:spPr>
          <a:xfrm>
            <a:off x="5067603" y="4134395"/>
            <a:ext cx="1702871" cy="366936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piezo</a:t>
            </a: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6" name="TextBox 11"/>
          <p:cNvSpPr txBox="1"/>
          <p:nvPr/>
        </p:nvSpPr>
        <p:spPr>
          <a:xfrm>
            <a:off x="2355784" y="1487279"/>
            <a:ext cx="1702871" cy="353971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sz="1700" dirty="0">
                <a:solidFill>
                  <a:srgbClr val="000000"/>
                </a:solidFill>
                <a:cs typeface="맑은 고딕"/>
              </a:rPr>
              <a:t>clk_50m_1k</a:t>
            </a:r>
            <a:endParaRPr lang="ko-KR" altLang="en-US" sz="17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7" name="TextBox 12"/>
          <p:cNvSpPr txBox="1"/>
          <p:nvPr/>
        </p:nvSpPr>
        <p:spPr>
          <a:xfrm>
            <a:off x="5067601" y="2928735"/>
            <a:ext cx="1702871" cy="860305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Lcd_display</a:t>
            </a: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8" name="TextBox 13"/>
          <p:cNvSpPr txBox="1"/>
          <p:nvPr/>
        </p:nvSpPr>
        <p:spPr>
          <a:xfrm>
            <a:off x="5422101" y="1487279"/>
            <a:ext cx="1702870" cy="369360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9" name="TextBox 14"/>
          <p:cNvSpPr txBox="1"/>
          <p:nvPr/>
        </p:nvSpPr>
        <p:spPr>
          <a:xfrm>
            <a:off x="2355784" y="3008434"/>
            <a:ext cx="1728674" cy="367133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cs typeface="맑은 고딕"/>
              </a:rPr>
              <a:t>alarm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50" name="직선 연결선 18"/>
          <p:cNvCxnSpPr/>
          <p:nvPr/>
        </p:nvCxnSpPr>
        <p:spPr>
          <a:xfrm rot="10800000">
            <a:off x="613820" y="1602990"/>
            <a:ext cx="1741965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0351" name="TextBox 55"/>
          <p:cNvSpPr txBox="1"/>
          <p:nvPr/>
        </p:nvSpPr>
        <p:spPr>
          <a:xfrm>
            <a:off x="613821" y="1272099"/>
            <a:ext cx="94332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</a:p>
        </p:txBody>
      </p:sp>
      <p:sp>
        <p:nvSpPr>
          <p:cNvPr id="10352" name="TextBox 72"/>
          <p:cNvSpPr txBox="1"/>
          <p:nvPr/>
        </p:nvSpPr>
        <p:spPr>
          <a:xfrm>
            <a:off x="8174555" y="1688868"/>
            <a:ext cx="1141812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seg_data</a:t>
            </a:r>
            <a:endParaRPr lang="ko-KR" altLang="en-US" sz="14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3" name="TextBox 76"/>
          <p:cNvSpPr txBox="1"/>
          <p:nvPr/>
        </p:nvSpPr>
        <p:spPr>
          <a:xfrm>
            <a:off x="4071454" y="1320995"/>
            <a:ext cx="1835800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clk_1K</a:t>
            </a:r>
          </a:p>
        </p:txBody>
      </p:sp>
      <p:sp>
        <p:nvSpPr>
          <p:cNvPr id="10354" name="TextBox 73"/>
          <p:cNvSpPr txBox="1"/>
          <p:nvPr/>
        </p:nvSpPr>
        <p:spPr>
          <a:xfrm>
            <a:off x="8362741" y="2807970"/>
            <a:ext cx="390924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</a:t>
            </a:r>
          </a:p>
        </p:txBody>
      </p:sp>
      <p:sp>
        <p:nvSpPr>
          <p:cNvPr id="10355" name="TextBox 14"/>
          <p:cNvSpPr txBox="1"/>
          <p:nvPr/>
        </p:nvSpPr>
        <p:spPr>
          <a:xfrm>
            <a:off x="2381586" y="5289388"/>
            <a:ext cx="1702871" cy="366692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dirty="0" err="1">
                <a:solidFill>
                  <a:srgbClr val="000000"/>
                </a:solidFill>
                <a:cs typeface="맑은 고딕"/>
              </a:rPr>
              <a:t>uart_test</a:t>
            </a: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56" name="직선 화살표 연결선 10355"/>
          <p:cNvCxnSpPr/>
          <p:nvPr/>
        </p:nvCxnSpPr>
        <p:spPr>
          <a:xfrm rot="16200000">
            <a:off x="2847415" y="6041684"/>
            <a:ext cx="771212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7" name="TextBox 10356"/>
          <p:cNvSpPr txBox="1"/>
          <p:nvPr/>
        </p:nvSpPr>
        <p:spPr>
          <a:xfrm>
            <a:off x="3233022" y="6049095"/>
            <a:ext cx="917290" cy="307805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en-US" altLang="ko-KR" sz="1400" b="1"/>
              <a:t>rs232</a:t>
            </a:r>
          </a:p>
        </p:txBody>
      </p:sp>
      <p:sp>
        <p:nvSpPr>
          <p:cNvPr id="10358" name="TextBox 11"/>
          <p:cNvSpPr txBox="1"/>
          <p:nvPr/>
        </p:nvSpPr>
        <p:spPr>
          <a:xfrm>
            <a:off x="2381585" y="4083141"/>
            <a:ext cx="1702871" cy="353971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sz="1700" dirty="0">
                <a:solidFill>
                  <a:srgbClr val="000000"/>
                </a:solidFill>
                <a:cs typeface="맑은 고딕"/>
              </a:rPr>
              <a:t>clk_50m_100k</a:t>
            </a:r>
            <a:endParaRPr lang="ko-KR" altLang="en-US" sz="17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9" name="TextBox 73"/>
          <p:cNvSpPr txBox="1"/>
          <p:nvPr/>
        </p:nvSpPr>
        <p:spPr>
          <a:xfrm>
            <a:off x="8347132" y="3008434"/>
            <a:ext cx="390924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rs</a:t>
            </a:r>
          </a:p>
        </p:txBody>
      </p:sp>
      <p:sp>
        <p:nvSpPr>
          <p:cNvPr id="10360" name="TextBox 73"/>
          <p:cNvSpPr txBox="1"/>
          <p:nvPr/>
        </p:nvSpPr>
        <p:spPr>
          <a:xfrm>
            <a:off x="8321460" y="3258274"/>
            <a:ext cx="390924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rw</a:t>
            </a:r>
          </a:p>
        </p:txBody>
      </p:sp>
      <p:cxnSp>
        <p:nvCxnSpPr>
          <p:cNvPr id="10363" name="직선 화살표 연결선 10362"/>
          <p:cNvCxnSpPr/>
          <p:nvPr/>
        </p:nvCxnSpPr>
        <p:spPr>
          <a:xfrm>
            <a:off x="6770476" y="4317674"/>
            <a:ext cx="1576655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4" name="TextBox 10363"/>
          <p:cNvSpPr txBox="1"/>
          <p:nvPr/>
        </p:nvSpPr>
        <p:spPr>
          <a:xfrm>
            <a:off x="8287209" y="4181103"/>
            <a:ext cx="917291" cy="320103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en-US" altLang="ko-KR" sz="1500"/>
              <a:t>bell</a:t>
            </a:r>
          </a:p>
        </p:txBody>
      </p:sp>
      <p:cxnSp>
        <p:nvCxnSpPr>
          <p:cNvPr id="10365" name="직선 화살표 연결선 10364"/>
          <p:cNvCxnSpPr/>
          <p:nvPr/>
        </p:nvCxnSpPr>
        <p:spPr>
          <a:xfrm>
            <a:off x="7135728" y="1523049"/>
            <a:ext cx="1576655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6" name="직선 화살표 연결선 10365"/>
          <p:cNvCxnSpPr/>
          <p:nvPr/>
        </p:nvCxnSpPr>
        <p:spPr>
          <a:xfrm>
            <a:off x="7124972" y="1667134"/>
            <a:ext cx="1576655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7" name="직선 화살표 연결선 10366"/>
          <p:cNvCxnSpPr/>
          <p:nvPr/>
        </p:nvCxnSpPr>
        <p:spPr>
          <a:xfrm flipV="1">
            <a:off x="6770476" y="3446108"/>
            <a:ext cx="1542892" cy="6379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8" name="직선 화살표 연결선 10367"/>
          <p:cNvCxnSpPr/>
          <p:nvPr/>
        </p:nvCxnSpPr>
        <p:spPr>
          <a:xfrm flipV="1">
            <a:off x="6778568" y="3677940"/>
            <a:ext cx="1542892" cy="6379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9" name="직선 화살표 연결선 10368"/>
          <p:cNvCxnSpPr/>
          <p:nvPr/>
        </p:nvCxnSpPr>
        <p:spPr>
          <a:xfrm flipV="1">
            <a:off x="6778568" y="3180023"/>
            <a:ext cx="1542892" cy="6379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0" name="직선 화살표 연결선 10369"/>
          <p:cNvCxnSpPr/>
          <p:nvPr/>
        </p:nvCxnSpPr>
        <p:spPr>
          <a:xfrm flipV="1">
            <a:off x="6778568" y="2963896"/>
            <a:ext cx="1542892" cy="6379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1" name="직선 연결선 18"/>
          <p:cNvCxnSpPr/>
          <p:nvPr/>
        </p:nvCxnSpPr>
        <p:spPr>
          <a:xfrm rot="10800000">
            <a:off x="4058656" y="1595091"/>
            <a:ext cx="136778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0372" name="TextBox 76"/>
          <p:cNvSpPr txBox="1"/>
          <p:nvPr/>
        </p:nvSpPr>
        <p:spPr>
          <a:xfrm>
            <a:off x="4058655" y="4044532"/>
            <a:ext cx="1835800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clk_100K</a:t>
            </a:r>
          </a:p>
        </p:txBody>
      </p:sp>
      <p:cxnSp>
        <p:nvCxnSpPr>
          <p:cNvPr id="10373" name="직선 연결선 18"/>
          <p:cNvCxnSpPr/>
          <p:nvPr/>
        </p:nvCxnSpPr>
        <p:spPr>
          <a:xfrm rot="10800000">
            <a:off x="4084457" y="4341028"/>
            <a:ext cx="974993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4" name="직선 연결선 61"/>
          <p:cNvCxnSpPr/>
          <p:nvPr/>
        </p:nvCxnSpPr>
        <p:spPr>
          <a:xfrm rot="5400000">
            <a:off x="-168350" y="3538016"/>
            <a:ext cx="3869433" cy="1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5" name="직선 연결선 18"/>
          <p:cNvCxnSpPr/>
          <p:nvPr/>
        </p:nvCxnSpPr>
        <p:spPr>
          <a:xfrm rot="10800000">
            <a:off x="1766367" y="4258343"/>
            <a:ext cx="615218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6" name="직선 연결선 18"/>
          <p:cNvCxnSpPr/>
          <p:nvPr/>
        </p:nvCxnSpPr>
        <p:spPr>
          <a:xfrm rot="10800000">
            <a:off x="1766367" y="5472735"/>
            <a:ext cx="615218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7" name="꺾인 연결선 10376"/>
          <p:cNvCxnSpPr/>
          <p:nvPr/>
        </p:nvCxnSpPr>
        <p:spPr>
          <a:xfrm flipV="1">
            <a:off x="4071454" y="1739177"/>
            <a:ext cx="1368646" cy="3818245"/>
          </a:xfrm>
          <a:prstGeom prst="bentConnector3">
            <a:avLst>
              <a:gd name="adj1" fmla="val 50000"/>
            </a:avLst>
          </a:prstGeom>
          <a:ln w="19050">
            <a:solidFill>
              <a:srgbClr val="9D5C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8" name="직선 화살표 연결선 10377"/>
          <p:cNvCxnSpPr/>
          <p:nvPr/>
        </p:nvCxnSpPr>
        <p:spPr>
          <a:xfrm>
            <a:off x="4115169" y="3107981"/>
            <a:ext cx="97245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9" name="직선 화살표 연결선 10378"/>
          <p:cNvCxnSpPr/>
          <p:nvPr/>
        </p:nvCxnSpPr>
        <p:spPr>
          <a:xfrm>
            <a:off x="4107471" y="3212992"/>
            <a:ext cx="972459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1" name="그룹 10380"/>
          <p:cNvGrpSpPr/>
          <p:nvPr/>
        </p:nvGrpSpPr>
        <p:grpSpPr>
          <a:xfrm>
            <a:off x="2342638" y="1739176"/>
            <a:ext cx="4898314" cy="1341289"/>
            <a:chOff x="3215640" y="1124712"/>
            <a:chExt cx="4896613" cy="1340668"/>
          </a:xfrm>
        </p:grpSpPr>
        <p:cxnSp>
          <p:nvCxnSpPr>
            <p:cNvPr id="10382" name="직선 연결선 61"/>
            <p:cNvCxnSpPr/>
            <p:nvPr/>
          </p:nvCxnSpPr>
          <p:spPr>
            <a:xfrm rot="16200000" flipH="1">
              <a:off x="7777086" y="1459879"/>
              <a:ext cx="670333" cy="0"/>
            </a:xfrm>
            <a:prstGeom prst="line">
              <a:avLst/>
            </a:prstGeom>
            <a:noFill/>
            <a:ln w="19050" cap="flat" cmpd="sng" algn="ctr">
              <a:solidFill>
                <a:srgbClr val="9D5CBB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10383" name="꺾인 연결선 10382"/>
            <p:cNvCxnSpPr/>
            <p:nvPr/>
          </p:nvCxnSpPr>
          <p:spPr>
            <a:xfrm rot="10800000" flipV="1">
              <a:off x="3215640" y="1795046"/>
              <a:ext cx="4893561" cy="670333"/>
            </a:xfrm>
            <a:prstGeom prst="bentConnector3">
              <a:avLst>
                <a:gd name="adj1" fmla="val 104398"/>
              </a:avLst>
            </a:prstGeom>
            <a:ln w="19050">
              <a:solidFill>
                <a:srgbClr val="9D5CB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4" name="직선 연결선 61"/>
            <p:cNvCxnSpPr/>
            <p:nvPr/>
          </p:nvCxnSpPr>
          <p:spPr>
            <a:xfrm>
              <a:off x="7996314" y="1124712"/>
              <a:ext cx="115938" cy="0"/>
            </a:xfrm>
            <a:prstGeom prst="line">
              <a:avLst/>
            </a:prstGeom>
            <a:noFill/>
            <a:ln w="19050" cap="flat" cmpd="sng" algn="ctr">
              <a:solidFill>
                <a:srgbClr val="9D5CBB">
                  <a:alpha val="100000"/>
                </a:srgbClr>
              </a:solidFill>
              <a:prstDash val="solid"/>
              <a:miter/>
            </a:ln>
          </p:spPr>
        </p:cxnSp>
      </p:grpSp>
      <p:grpSp>
        <p:nvGrpSpPr>
          <p:cNvPr id="10385" name="그룹 10384"/>
          <p:cNvGrpSpPr/>
          <p:nvPr/>
        </p:nvGrpSpPr>
        <p:grpSpPr>
          <a:xfrm>
            <a:off x="2162553" y="3324108"/>
            <a:ext cx="1921904" cy="2148626"/>
            <a:chOff x="3035617" y="2708910"/>
            <a:chExt cx="1921237" cy="2147631"/>
          </a:xfrm>
        </p:grpSpPr>
        <p:cxnSp>
          <p:nvCxnSpPr>
            <p:cNvPr id="10386" name="꺾인 연결선 10385"/>
            <p:cNvCxnSpPr/>
            <p:nvPr/>
          </p:nvCxnSpPr>
          <p:spPr>
            <a:xfrm>
              <a:off x="3035617" y="4149090"/>
              <a:ext cx="1921237" cy="707451"/>
            </a:xfrm>
            <a:prstGeom prst="bentConnector3">
              <a:avLst>
                <a:gd name="adj1" fmla="val 128845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7" name="꺾인 연결선 10386"/>
            <p:cNvCxnSpPr/>
            <p:nvPr/>
          </p:nvCxnSpPr>
          <p:spPr>
            <a:xfrm rot="16200000">
              <a:off x="2405538" y="3338988"/>
              <a:ext cx="1440180" cy="180022"/>
            </a:xfrm>
            <a:prstGeom prst="bentConnector2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88" name="그룹 10387"/>
          <p:cNvGrpSpPr/>
          <p:nvPr/>
        </p:nvGrpSpPr>
        <p:grpSpPr>
          <a:xfrm>
            <a:off x="2018484" y="3216044"/>
            <a:ext cx="2052969" cy="2169656"/>
            <a:chOff x="2891599" y="2600896"/>
            <a:chExt cx="2052256" cy="2168652"/>
          </a:xfrm>
        </p:grpSpPr>
        <p:cxnSp>
          <p:nvCxnSpPr>
            <p:cNvPr id="10389" name="꺾인 연결선 10388"/>
            <p:cNvCxnSpPr/>
            <p:nvPr/>
          </p:nvCxnSpPr>
          <p:spPr>
            <a:xfrm rot="16200000">
              <a:off x="2207514" y="3284982"/>
              <a:ext cx="1692211" cy="324040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0" name="꺾인 연결선 10389"/>
            <p:cNvCxnSpPr/>
            <p:nvPr/>
          </p:nvCxnSpPr>
          <p:spPr>
            <a:xfrm>
              <a:off x="2891599" y="4301490"/>
              <a:ext cx="2052256" cy="468058"/>
            </a:xfrm>
            <a:prstGeom prst="bentConnector3">
              <a:avLst>
                <a:gd name="adj1" fmla="val 107342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91" name="타원 10390"/>
          <p:cNvSpPr/>
          <p:nvPr/>
        </p:nvSpPr>
        <p:spPr>
          <a:xfrm>
            <a:off x="1735281" y="1576911"/>
            <a:ext cx="62169" cy="5403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92" name="타원 10391"/>
          <p:cNvSpPr/>
          <p:nvPr/>
        </p:nvSpPr>
        <p:spPr>
          <a:xfrm>
            <a:off x="1735284" y="4231327"/>
            <a:ext cx="62169" cy="5403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93" name="타원 10392"/>
          <p:cNvSpPr/>
          <p:nvPr/>
        </p:nvSpPr>
        <p:spPr>
          <a:xfrm>
            <a:off x="4832743" y="1569104"/>
            <a:ext cx="62169" cy="5403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394" name="꺾인 연결선 10393"/>
          <p:cNvCxnSpPr/>
          <p:nvPr/>
        </p:nvCxnSpPr>
        <p:spPr>
          <a:xfrm>
            <a:off x="4863828" y="1595092"/>
            <a:ext cx="216102" cy="1422836"/>
          </a:xfrm>
          <a:prstGeom prst="bentConnector3">
            <a:avLst>
              <a:gd name="adj1" fmla="val -433"/>
            </a:avLst>
          </a:prstGeom>
          <a:ln w="1905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5" name="직선 연결선 10394"/>
          <p:cNvCxnSpPr/>
          <p:nvPr/>
        </p:nvCxnSpPr>
        <p:spPr>
          <a:xfrm rot="10800000" flipV="1">
            <a:off x="901958" y="4694759"/>
            <a:ext cx="1116527" cy="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6" name="직선 연결선 10395"/>
          <p:cNvCxnSpPr/>
          <p:nvPr/>
        </p:nvCxnSpPr>
        <p:spPr>
          <a:xfrm rot="10800000">
            <a:off x="901958" y="4500953"/>
            <a:ext cx="1260595" cy="0"/>
          </a:xfrm>
          <a:prstGeom prst="line">
            <a:avLst/>
          </a:prstGeom>
          <a:ln w="19050">
            <a:solidFill>
              <a:srgbClr val="3057B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7" name="TextBox 10396"/>
          <p:cNvSpPr txBox="1"/>
          <p:nvPr/>
        </p:nvSpPr>
        <p:spPr>
          <a:xfrm>
            <a:off x="-40552" y="4726260"/>
            <a:ext cx="1946582" cy="307805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en-US" altLang="ko-KR" sz="1400"/>
              <a:t>uart_alarmTime(32)</a:t>
            </a:r>
          </a:p>
        </p:txBody>
      </p:sp>
      <p:sp>
        <p:nvSpPr>
          <p:cNvPr id="10398" name="TextBox 10397"/>
          <p:cNvSpPr txBox="1"/>
          <p:nvPr/>
        </p:nvSpPr>
        <p:spPr>
          <a:xfrm>
            <a:off x="-328763" y="4149777"/>
            <a:ext cx="1946584" cy="307805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 algn="ctr">
              <a:defRPr/>
            </a:pPr>
            <a:r>
              <a:rPr lang="en-US" altLang="ko-KR" sz="1400"/>
              <a:t>uart_msg(128)</a:t>
            </a:r>
          </a:p>
        </p:txBody>
      </p:sp>
      <p:sp>
        <p:nvSpPr>
          <p:cNvPr id="10399" name="TextBox 10398"/>
          <p:cNvSpPr txBox="1"/>
          <p:nvPr/>
        </p:nvSpPr>
        <p:spPr>
          <a:xfrm>
            <a:off x="5422101" y="5138984"/>
            <a:ext cx="1946586" cy="307805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en-US" altLang="ko-KR" sz="1400" b="1"/>
              <a:t>uart_presentTime(32)</a:t>
            </a:r>
          </a:p>
        </p:txBody>
      </p:sp>
      <p:cxnSp>
        <p:nvCxnSpPr>
          <p:cNvPr id="10400" name="직선 연결선 10399"/>
          <p:cNvCxnSpPr/>
          <p:nvPr/>
        </p:nvCxnSpPr>
        <p:spPr>
          <a:xfrm rot="10800000">
            <a:off x="4742547" y="5289388"/>
            <a:ext cx="679553" cy="0"/>
          </a:xfrm>
          <a:prstGeom prst="line">
            <a:avLst/>
          </a:prstGeom>
          <a:ln w="19050">
            <a:solidFill>
              <a:srgbClr val="800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1" name="꺾인 연결선 10400"/>
          <p:cNvCxnSpPr/>
          <p:nvPr/>
        </p:nvCxnSpPr>
        <p:spPr>
          <a:xfrm>
            <a:off x="4107471" y="3324108"/>
            <a:ext cx="936442" cy="900529"/>
          </a:xfrm>
          <a:prstGeom prst="bentConnector3">
            <a:avLst>
              <a:gd name="adj1" fmla="val 50000"/>
            </a:avLst>
          </a:prstGeom>
          <a:ln w="1905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2" name="TextBox 72"/>
          <p:cNvSpPr txBox="1"/>
          <p:nvPr/>
        </p:nvSpPr>
        <p:spPr>
          <a:xfrm>
            <a:off x="8068002" y="3717416"/>
            <a:ext cx="1835801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led_data(2)</a:t>
            </a:r>
          </a:p>
        </p:txBody>
      </p:sp>
      <p:sp>
        <p:nvSpPr>
          <p:cNvPr id="10403" name="TextBox 10402"/>
          <p:cNvSpPr txBox="1"/>
          <p:nvPr/>
        </p:nvSpPr>
        <p:spPr>
          <a:xfrm>
            <a:off x="7814294" y="5158622"/>
            <a:ext cx="1495491" cy="307805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ko-KR" altLang="en-US" sz="1400"/>
              <a:t>현재시간</a:t>
            </a:r>
          </a:p>
        </p:txBody>
      </p:sp>
      <p:sp>
        <p:nvSpPr>
          <p:cNvPr id="10404" name="TextBox 10403"/>
          <p:cNvSpPr txBox="1"/>
          <p:nvPr/>
        </p:nvSpPr>
        <p:spPr>
          <a:xfrm>
            <a:off x="7831896" y="5545921"/>
            <a:ext cx="1495491" cy="307805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0000FF"/>
                </a:solidFill>
              </a:rPr>
              <a:t>일정</a:t>
            </a:r>
            <a:r>
              <a:rPr lang="en-US" altLang="ko-KR" sz="1400" b="1">
                <a:solidFill>
                  <a:srgbClr val="0000FF"/>
                </a:solidFill>
              </a:rPr>
              <a:t>(</a:t>
            </a:r>
            <a:r>
              <a:rPr lang="ko-KR" altLang="en-US" sz="1400" b="1">
                <a:solidFill>
                  <a:srgbClr val="0000FF"/>
                </a:solidFill>
              </a:rPr>
              <a:t>문자</a:t>
            </a:r>
            <a:r>
              <a:rPr lang="en-US" altLang="ko-KR" sz="1400" b="1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0405" name="TextBox 10404"/>
          <p:cNvSpPr txBox="1"/>
          <p:nvPr/>
        </p:nvSpPr>
        <p:spPr>
          <a:xfrm>
            <a:off x="7814294" y="5951287"/>
            <a:ext cx="1495491" cy="307805"/>
          </a:xfrm>
          <a:prstGeom prst="rect">
            <a:avLst/>
          </a:prstGeom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FF0000"/>
                </a:solidFill>
              </a:rPr>
              <a:t>일정</a:t>
            </a:r>
            <a:r>
              <a:rPr lang="en-US" altLang="ko-KR" sz="1400" b="1">
                <a:solidFill>
                  <a:srgbClr val="FF0000"/>
                </a:solidFill>
              </a:rPr>
              <a:t>(</a:t>
            </a:r>
            <a:r>
              <a:rPr lang="ko-KR" altLang="en-US" sz="1400" b="1">
                <a:solidFill>
                  <a:srgbClr val="FF0000"/>
                </a:solidFill>
              </a:rPr>
              <a:t>시간</a:t>
            </a:r>
            <a:r>
              <a:rPr lang="en-US" altLang="ko-KR" sz="1400" b="1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10406" name="그룹 10405"/>
          <p:cNvGrpSpPr/>
          <p:nvPr/>
        </p:nvGrpSpPr>
        <p:grpSpPr>
          <a:xfrm>
            <a:off x="7454035" y="5302744"/>
            <a:ext cx="397989" cy="1204862"/>
            <a:chOff x="11534670" y="2355241"/>
            <a:chExt cx="1284491" cy="1204304"/>
          </a:xfrm>
        </p:grpSpPr>
        <p:cxnSp>
          <p:nvCxnSpPr>
            <p:cNvPr id="10407" name="직선 화살표 연결선 10406"/>
            <p:cNvCxnSpPr/>
            <p:nvPr/>
          </p:nvCxnSpPr>
          <p:spPr>
            <a:xfrm>
              <a:off x="11534670" y="2355241"/>
              <a:ext cx="1254322" cy="0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8" name="직선 화살표 연결선 10407"/>
            <p:cNvCxnSpPr/>
            <p:nvPr/>
          </p:nvCxnSpPr>
          <p:spPr>
            <a:xfrm>
              <a:off x="11564839" y="2715286"/>
              <a:ext cx="1254322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9" name="직선 화살표 연결선 10408"/>
            <p:cNvCxnSpPr/>
            <p:nvPr/>
          </p:nvCxnSpPr>
          <p:spPr>
            <a:xfrm>
              <a:off x="11534670" y="3147340"/>
              <a:ext cx="125432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0" name="직선 화살표 연결선 10409"/>
            <p:cNvCxnSpPr/>
            <p:nvPr/>
          </p:nvCxnSpPr>
          <p:spPr>
            <a:xfrm>
              <a:off x="11564839" y="3559545"/>
              <a:ext cx="1254322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11" name="TextBox 10410"/>
          <p:cNvSpPr txBox="1"/>
          <p:nvPr/>
        </p:nvSpPr>
        <p:spPr>
          <a:xfrm>
            <a:off x="7814294" y="6371972"/>
            <a:ext cx="1771041" cy="307805"/>
          </a:xfrm>
          <a:prstGeom prst="rect">
            <a:avLst/>
          </a:prstGeom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800080"/>
                </a:solidFill>
              </a:rPr>
              <a:t>받아온현재시간</a:t>
            </a:r>
          </a:p>
        </p:txBody>
      </p:sp>
      <p:sp>
        <p:nvSpPr>
          <p:cNvPr id="10412" name="TextBox 73"/>
          <p:cNvSpPr txBox="1"/>
          <p:nvPr/>
        </p:nvSpPr>
        <p:spPr>
          <a:xfrm>
            <a:off x="8040368" y="1186538"/>
            <a:ext cx="1503175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seg_com</a:t>
            </a:r>
            <a:endParaRPr lang="ko-KR" altLang="en-US" sz="14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413" name="직선 연결선 10412"/>
          <p:cNvCxnSpPr/>
          <p:nvPr/>
        </p:nvCxnSpPr>
        <p:spPr>
          <a:xfrm rot="10800000">
            <a:off x="4571955" y="3933596"/>
            <a:ext cx="679553" cy="0"/>
          </a:xfrm>
          <a:prstGeom prst="line">
            <a:avLst/>
          </a:prstGeom>
          <a:ln w="19050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4" name="TextBox 10413"/>
          <p:cNvSpPr txBox="1"/>
          <p:nvPr/>
        </p:nvSpPr>
        <p:spPr>
          <a:xfrm>
            <a:off x="5291292" y="3789476"/>
            <a:ext cx="1946586" cy="307805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en-US" altLang="ko-KR" sz="1400" b="1"/>
              <a:t>alarm_decision</a:t>
            </a:r>
          </a:p>
        </p:txBody>
      </p:sp>
      <p:cxnSp>
        <p:nvCxnSpPr>
          <p:cNvPr id="83" name="직선 연결선 18"/>
          <p:cNvCxnSpPr/>
          <p:nvPr/>
        </p:nvCxnSpPr>
        <p:spPr>
          <a:xfrm flipH="1" flipV="1">
            <a:off x="639419" y="2173661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84" name="TextBox 55"/>
          <p:cNvSpPr txBox="1"/>
          <p:nvPr/>
        </p:nvSpPr>
        <p:spPr>
          <a:xfrm>
            <a:off x="639419" y="1842770"/>
            <a:ext cx="94332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Sw_reset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6" name="직선 연결선 18"/>
          <p:cNvCxnSpPr/>
          <p:nvPr/>
        </p:nvCxnSpPr>
        <p:spPr>
          <a:xfrm flipH="1" flipV="1">
            <a:off x="652565" y="2740711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87" name="TextBox 55"/>
          <p:cNvSpPr txBox="1"/>
          <p:nvPr/>
        </p:nvSpPr>
        <p:spPr>
          <a:xfrm>
            <a:off x="652565" y="2409820"/>
            <a:ext cx="94332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push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21284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619672" y="1124744"/>
            <a:ext cx="3579090" cy="2484875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" name="직선 연결선 18"/>
          <p:cNvCxnSpPr/>
          <p:nvPr/>
        </p:nvCxnSpPr>
        <p:spPr>
          <a:xfrm flipH="1" flipV="1">
            <a:off x="613821" y="1602991"/>
            <a:ext cx="1003999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4" name="TextBox 55"/>
          <p:cNvSpPr txBox="1"/>
          <p:nvPr/>
        </p:nvSpPr>
        <p:spPr>
          <a:xfrm>
            <a:off x="613821" y="1272099"/>
            <a:ext cx="94332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</a:p>
        </p:txBody>
      </p:sp>
      <p:cxnSp>
        <p:nvCxnSpPr>
          <p:cNvPr id="7" name="직선 연결선 18"/>
          <p:cNvCxnSpPr/>
          <p:nvPr/>
        </p:nvCxnSpPr>
        <p:spPr>
          <a:xfrm flipH="1" flipV="1">
            <a:off x="611560" y="2132850"/>
            <a:ext cx="1003999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8" name="TextBox 55"/>
          <p:cNvSpPr txBox="1"/>
          <p:nvPr/>
        </p:nvSpPr>
        <p:spPr>
          <a:xfrm>
            <a:off x="645688" y="1753043"/>
            <a:ext cx="94332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Sw_reset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연결선 18"/>
          <p:cNvCxnSpPr/>
          <p:nvPr/>
        </p:nvCxnSpPr>
        <p:spPr>
          <a:xfrm flipH="1" flipV="1">
            <a:off x="611560" y="2661066"/>
            <a:ext cx="1003999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0" name="TextBox 55"/>
          <p:cNvSpPr txBox="1"/>
          <p:nvPr/>
        </p:nvSpPr>
        <p:spPr>
          <a:xfrm>
            <a:off x="676344" y="2330174"/>
            <a:ext cx="94332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push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" name="직선 연결선 18"/>
          <p:cNvCxnSpPr/>
          <p:nvPr/>
        </p:nvCxnSpPr>
        <p:spPr>
          <a:xfrm flipH="1" flipV="1">
            <a:off x="5220074" y="1743668"/>
            <a:ext cx="1811956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4" name="TextBox 55"/>
          <p:cNvSpPr txBox="1"/>
          <p:nvPr/>
        </p:nvSpPr>
        <p:spPr>
          <a:xfrm>
            <a:off x="5220072" y="1412776"/>
            <a:ext cx="181195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eg_com,sec_out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5" name="직선 연결선 18"/>
          <p:cNvCxnSpPr/>
          <p:nvPr/>
        </p:nvCxnSpPr>
        <p:spPr>
          <a:xfrm flipH="1" flipV="1">
            <a:off x="5262907" y="2229971"/>
            <a:ext cx="1769123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6" name="TextBox 55"/>
          <p:cNvSpPr txBox="1"/>
          <p:nvPr/>
        </p:nvSpPr>
        <p:spPr>
          <a:xfrm>
            <a:off x="5262906" y="1899079"/>
            <a:ext cx="1553100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e,rs,rw,lcd_data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7" name="직선 연결선 18"/>
          <p:cNvCxnSpPr/>
          <p:nvPr/>
        </p:nvCxnSpPr>
        <p:spPr>
          <a:xfrm flipH="1" flipV="1">
            <a:off x="5202236" y="3501008"/>
            <a:ext cx="1859275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8" name="TextBox 55"/>
          <p:cNvSpPr txBox="1"/>
          <p:nvPr/>
        </p:nvSpPr>
        <p:spPr>
          <a:xfrm>
            <a:off x="5262907" y="3193209"/>
            <a:ext cx="94332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bell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TextBox 12"/>
          <p:cNvSpPr txBox="1"/>
          <p:nvPr/>
        </p:nvSpPr>
        <p:spPr>
          <a:xfrm>
            <a:off x="7032030" y="951097"/>
            <a:ext cx="1702871" cy="923358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D_7seg</a:t>
            </a: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12"/>
          <p:cNvSpPr txBox="1"/>
          <p:nvPr/>
        </p:nvSpPr>
        <p:spPr>
          <a:xfrm>
            <a:off x="7040755" y="2132850"/>
            <a:ext cx="1702871" cy="923358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LcdText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TextBox 12"/>
          <p:cNvSpPr txBox="1"/>
          <p:nvPr/>
        </p:nvSpPr>
        <p:spPr>
          <a:xfrm>
            <a:off x="7061511" y="3311806"/>
            <a:ext cx="1702871" cy="923358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piezo</a:t>
            </a: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12"/>
          <p:cNvSpPr txBox="1"/>
          <p:nvPr/>
        </p:nvSpPr>
        <p:spPr>
          <a:xfrm>
            <a:off x="1979712" y="4725144"/>
            <a:ext cx="1702871" cy="923358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 </a:t>
            </a: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9" name="직선 화살표 연결선 28"/>
          <p:cNvCxnSpPr>
            <a:stCxn id="2" idx="2"/>
          </p:cNvCxnSpPr>
          <p:nvPr/>
        </p:nvCxnSpPr>
        <p:spPr>
          <a:xfrm>
            <a:off x="3409217" y="3609619"/>
            <a:ext cx="0" cy="11155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2411760" y="3609619"/>
            <a:ext cx="0" cy="11155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55"/>
          <p:cNvSpPr txBox="1"/>
          <p:nvPr/>
        </p:nvSpPr>
        <p:spPr>
          <a:xfrm>
            <a:off x="1772072" y="3865191"/>
            <a:ext cx="94332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RX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TextBox 55"/>
          <p:cNvSpPr txBox="1"/>
          <p:nvPr/>
        </p:nvSpPr>
        <p:spPr>
          <a:xfrm>
            <a:off x="2937553" y="3927359"/>
            <a:ext cx="94332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TX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39752" y="156667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SmartClock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60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580072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62" y="5229200"/>
            <a:ext cx="7128792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2" y="3881438"/>
            <a:ext cx="40862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680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619672" y="1196752"/>
            <a:ext cx="2957925" cy="791758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" name="직선 연결선 18"/>
          <p:cNvCxnSpPr/>
          <p:nvPr/>
        </p:nvCxnSpPr>
        <p:spPr>
          <a:xfrm flipH="1" flipV="1">
            <a:off x="613821" y="1602991"/>
            <a:ext cx="1003999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4" name="TextBox 55"/>
          <p:cNvSpPr txBox="1"/>
          <p:nvPr/>
        </p:nvSpPr>
        <p:spPr>
          <a:xfrm>
            <a:off x="613821" y="1272099"/>
            <a:ext cx="94332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</a:p>
        </p:txBody>
      </p:sp>
      <p:cxnSp>
        <p:nvCxnSpPr>
          <p:cNvPr id="13" name="직선 연결선 18"/>
          <p:cNvCxnSpPr/>
          <p:nvPr/>
        </p:nvCxnSpPr>
        <p:spPr>
          <a:xfrm flipH="1" flipV="1">
            <a:off x="4572000" y="1635599"/>
            <a:ext cx="792086" cy="767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4" name="TextBox 55"/>
          <p:cNvSpPr txBox="1"/>
          <p:nvPr/>
        </p:nvSpPr>
        <p:spPr>
          <a:xfrm>
            <a:off x="4587556" y="1311654"/>
            <a:ext cx="181195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lk_1k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39752" y="13820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cs typeface="맑은 고딕"/>
              </a:rPr>
              <a:t>clk_50m_1k</a:t>
            </a:r>
            <a:endParaRPr lang="ko-KR" altLang="en-US" dirty="0">
              <a:solidFill>
                <a:srgbClr val="000000"/>
              </a:solidFill>
              <a:cs typeface="맑은 고딕"/>
            </a:endParaRPr>
          </a:p>
        </p:txBody>
      </p:sp>
      <p:sp>
        <p:nvSpPr>
          <p:cNvPr id="26" name="TextBox 3"/>
          <p:cNvSpPr txBox="1"/>
          <p:nvPr/>
        </p:nvSpPr>
        <p:spPr>
          <a:xfrm>
            <a:off x="1688881" y="3212976"/>
            <a:ext cx="2957925" cy="791758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8" name="직선 연결선 18"/>
          <p:cNvCxnSpPr/>
          <p:nvPr/>
        </p:nvCxnSpPr>
        <p:spPr>
          <a:xfrm flipH="1" flipV="1">
            <a:off x="4641209" y="3651823"/>
            <a:ext cx="792086" cy="767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30" name="TextBox 29"/>
          <p:cNvSpPr txBox="1"/>
          <p:nvPr/>
        </p:nvSpPr>
        <p:spPr>
          <a:xfrm>
            <a:off x="2408961" y="339823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cs typeface="맑은 고딕"/>
              </a:rPr>
              <a:t>clk_50m_100k</a:t>
            </a:r>
            <a:endParaRPr lang="ko-KR" altLang="en-US" dirty="0">
              <a:solidFill>
                <a:srgbClr val="000000"/>
              </a:solidFill>
              <a:cs typeface="맑은 고딕"/>
            </a:endParaRPr>
          </a:p>
        </p:txBody>
      </p:sp>
      <p:sp>
        <p:nvSpPr>
          <p:cNvPr id="35" name="TextBox 55"/>
          <p:cNvSpPr txBox="1"/>
          <p:nvPr/>
        </p:nvSpPr>
        <p:spPr>
          <a:xfrm>
            <a:off x="4641209" y="3336317"/>
            <a:ext cx="181195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clk_100k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6" name="직선 연결선 18"/>
          <p:cNvCxnSpPr/>
          <p:nvPr/>
        </p:nvCxnSpPr>
        <p:spPr>
          <a:xfrm flipH="1" flipV="1">
            <a:off x="684882" y="3659499"/>
            <a:ext cx="1003999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37" name="TextBox 55"/>
          <p:cNvSpPr txBox="1"/>
          <p:nvPr/>
        </p:nvSpPr>
        <p:spPr>
          <a:xfrm>
            <a:off x="684882" y="3328607"/>
            <a:ext cx="94332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3326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분주</a:t>
            </a:r>
            <a:r>
              <a:rPr lang="ko-KR" altLang="en-US" dirty="0"/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255731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40" y="836712"/>
            <a:ext cx="23907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00" y="1409222"/>
            <a:ext cx="25241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86" y="1802565"/>
            <a:ext cx="3691620" cy="227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779061"/>
            <a:ext cx="24669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76872"/>
            <a:ext cx="3744416" cy="227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37196"/>
            <a:ext cx="25241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44186" y="1886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cs typeface="맑은 고딕"/>
              </a:rPr>
              <a:t>clk_50m_1k</a:t>
            </a:r>
            <a:endParaRPr lang="ko-KR" altLang="en-US" dirty="0">
              <a:solidFill>
                <a:srgbClr val="000000"/>
              </a:solidFill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6056" y="20600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cs typeface="맑은 고딕"/>
              </a:rPr>
              <a:t>clk_50m_100k</a:t>
            </a:r>
            <a:endParaRPr lang="ko-KR" altLang="en-US" dirty="0">
              <a:solidFill>
                <a:srgbClr val="000000"/>
              </a:solidFill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492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602542" y="1124744"/>
            <a:ext cx="5240146" cy="2484875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" name="직선 연결선 18"/>
          <p:cNvCxnSpPr/>
          <p:nvPr/>
        </p:nvCxnSpPr>
        <p:spPr>
          <a:xfrm flipH="1" flipV="1">
            <a:off x="622181" y="1440032"/>
            <a:ext cx="1003999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4" name="TextBox 55"/>
          <p:cNvSpPr txBox="1"/>
          <p:nvPr/>
        </p:nvSpPr>
        <p:spPr>
          <a:xfrm>
            <a:off x="613821" y="1132227"/>
            <a:ext cx="94332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clk1k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" name="직선 연결선 18"/>
          <p:cNvCxnSpPr/>
          <p:nvPr/>
        </p:nvCxnSpPr>
        <p:spPr>
          <a:xfrm flipH="1" flipV="1">
            <a:off x="565860" y="2420888"/>
            <a:ext cx="1557868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8" name="TextBox 55"/>
          <p:cNvSpPr txBox="1"/>
          <p:nvPr/>
        </p:nvSpPr>
        <p:spPr>
          <a:xfrm>
            <a:off x="-85047" y="2105407"/>
            <a:ext cx="3494264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Uart_presentTime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연결선 18"/>
          <p:cNvCxnSpPr/>
          <p:nvPr/>
        </p:nvCxnSpPr>
        <p:spPr>
          <a:xfrm flipH="1">
            <a:off x="6842688" y="3140968"/>
            <a:ext cx="1765647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0" name="TextBox 55"/>
          <p:cNvSpPr txBox="1"/>
          <p:nvPr/>
        </p:nvSpPr>
        <p:spPr>
          <a:xfrm>
            <a:off x="6847083" y="2833163"/>
            <a:ext cx="2015522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Clock_presentTime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5" name="직선 연결선 18"/>
          <p:cNvCxnSpPr/>
          <p:nvPr/>
        </p:nvCxnSpPr>
        <p:spPr>
          <a:xfrm flipH="1" flipV="1">
            <a:off x="6157103" y="2032854"/>
            <a:ext cx="1769123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7" name="직선 연결선 18"/>
          <p:cNvCxnSpPr/>
          <p:nvPr/>
        </p:nvCxnSpPr>
        <p:spPr>
          <a:xfrm flipH="1" flipV="1">
            <a:off x="6157631" y="2311952"/>
            <a:ext cx="1859275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8" name="TextBox 55"/>
          <p:cNvSpPr txBox="1"/>
          <p:nvPr/>
        </p:nvSpPr>
        <p:spPr>
          <a:xfrm>
            <a:off x="6847083" y="2011110"/>
            <a:ext cx="94332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Seg_out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83768" y="7554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clock</a:t>
            </a:r>
            <a:endParaRPr lang="ko-KR" altLang="en-US" dirty="0"/>
          </a:p>
        </p:txBody>
      </p:sp>
      <p:sp>
        <p:nvSpPr>
          <p:cNvPr id="26" name="TextBox 55"/>
          <p:cNvSpPr txBox="1"/>
          <p:nvPr/>
        </p:nvSpPr>
        <p:spPr>
          <a:xfrm>
            <a:off x="6877249" y="1751571"/>
            <a:ext cx="94332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Seg_com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12"/>
          <p:cNvSpPr txBox="1"/>
          <p:nvPr/>
        </p:nvSpPr>
        <p:spPr>
          <a:xfrm>
            <a:off x="2123728" y="1672984"/>
            <a:ext cx="1702871" cy="923358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D_watch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TextBox 12"/>
          <p:cNvSpPr txBox="1"/>
          <p:nvPr/>
        </p:nvSpPr>
        <p:spPr>
          <a:xfrm>
            <a:off x="4427984" y="1703334"/>
            <a:ext cx="1702871" cy="923358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D_7seg </a:t>
            </a: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9" name="꺾인 연결선 18"/>
          <p:cNvCxnSpPr/>
          <p:nvPr/>
        </p:nvCxnSpPr>
        <p:spPr>
          <a:xfrm>
            <a:off x="1626182" y="1440033"/>
            <a:ext cx="497545" cy="4767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/>
          <p:nvPr/>
        </p:nvCxnSpPr>
        <p:spPr>
          <a:xfrm>
            <a:off x="1874954" y="1440032"/>
            <a:ext cx="2553030" cy="476800"/>
          </a:xfrm>
          <a:prstGeom prst="bentConnector3">
            <a:avLst>
              <a:gd name="adj1" fmla="val 887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826599" y="2367181"/>
            <a:ext cx="6013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55"/>
          <p:cNvSpPr txBox="1"/>
          <p:nvPr/>
        </p:nvSpPr>
        <p:spPr>
          <a:xfrm>
            <a:off x="3826599" y="2059376"/>
            <a:ext cx="943328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val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8" name="꺾인 연결선 47"/>
          <p:cNvCxnSpPr/>
          <p:nvPr/>
        </p:nvCxnSpPr>
        <p:spPr>
          <a:xfrm>
            <a:off x="4139952" y="2367181"/>
            <a:ext cx="2901712" cy="773787"/>
          </a:xfrm>
          <a:prstGeom prst="bentConnector3">
            <a:avLst>
              <a:gd name="adj1" fmla="val 15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10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44186" y="1886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dirty="0" err="1">
                <a:solidFill>
                  <a:srgbClr val="000000"/>
                </a:solidFill>
                <a:cs typeface="맑은 고딕"/>
              </a:rPr>
              <a:t>d_Watch</a:t>
            </a:r>
            <a:endParaRPr lang="ko-KR" altLang="en-US" dirty="0">
              <a:solidFill>
                <a:srgbClr val="000000"/>
              </a:solidFill>
              <a:cs typeface="맑은 고딕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516255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5" y="3262313"/>
            <a:ext cx="92773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" y="3595688"/>
            <a:ext cx="9153526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8" y="4149080"/>
            <a:ext cx="90392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64" y="5157192"/>
            <a:ext cx="53435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69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78</Words>
  <Application>Microsoft Office PowerPoint</Application>
  <PresentationFormat>화면 슬라이드 쇼(4:3)</PresentationFormat>
  <Paragraphs>73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세규</cp:lastModifiedBy>
  <cp:revision>6</cp:revision>
  <dcterms:created xsi:type="dcterms:W3CDTF">2018-12-08T03:44:34Z</dcterms:created>
  <dcterms:modified xsi:type="dcterms:W3CDTF">2018-12-08T06:28:09Z</dcterms:modified>
</cp:coreProperties>
</file>