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6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3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5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0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8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7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0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8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6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7752-0D03-4137-A1AF-714993C18639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B7BF9-814E-4EA8-B3D3-14B869761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96499" y="620688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블루투스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정보수신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780575" y="1268760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32503" y="1700808"/>
            <a:ext cx="1296144" cy="34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UART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>
            <a:off x="1780841" y="2042846"/>
            <a:ext cx="5320" cy="38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/>
          <p:cNvSpPr/>
          <p:nvPr/>
        </p:nvSpPr>
        <p:spPr>
          <a:xfrm>
            <a:off x="1068547" y="2467957"/>
            <a:ext cx="1443173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정보분류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(bit</a:t>
            </a:r>
            <a:r>
              <a:rPr lang="ko-KR" altLang="en-US" sz="1050" dirty="0" smtClean="0"/>
              <a:t>단위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1" name="직사각형 20"/>
          <p:cNvSpPr/>
          <p:nvPr/>
        </p:nvSpPr>
        <p:spPr>
          <a:xfrm>
            <a:off x="251520" y="3741857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현재시간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1331640" y="3741857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알람시간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411760" y="3741857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일정정보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>
            <a:stCxn id="19" idx="2"/>
            <a:endCxn id="24" idx="0"/>
          </p:cNvCxnSpPr>
          <p:nvPr/>
        </p:nvCxnSpPr>
        <p:spPr>
          <a:xfrm>
            <a:off x="1790134" y="3116029"/>
            <a:ext cx="9558" cy="625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9" idx="1"/>
            <a:endCxn id="21" idx="0"/>
          </p:cNvCxnSpPr>
          <p:nvPr/>
        </p:nvCxnSpPr>
        <p:spPr>
          <a:xfrm rot="10800000" flipV="1">
            <a:off x="719573" y="2791993"/>
            <a:ext cx="348975" cy="9498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9" idx="3"/>
            <a:endCxn id="25" idx="0"/>
          </p:cNvCxnSpPr>
          <p:nvPr/>
        </p:nvCxnSpPr>
        <p:spPr>
          <a:xfrm>
            <a:off x="2511720" y="2791993"/>
            <a:ext cx="368092" cy="9498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90134" y="1387805"/>
            <a:ext cx="788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RX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18575" y="3239139"/>
            <a:ext cx="1200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</a:t>
            </a:r>
            <a:r>
              <a:rPr lang="en-US" altLang="ko-KR" sz="1000" dirty="0" err="1" smtClean="0"/>
              <a:t>art_presentTime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249664" y="3238161"/>
            <a:ext cx="109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u</a:t>
            </a:r>
            <a:r>
              <a:rPr lang="en-US" altLang="ko-KR" sz="1000" dirty="0" err="1" smtClean="0"/>
              <a:t>art_alarmTime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1002" y="3246474"/>
            <a:ext cx="74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uart_msg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3648" y="2157795"/>
            <a:ext cx="733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</a:t>
            </a:r>
            <a:r>
              <a:rPr lang="en-US" altLang="ko-KR" sz="1000" dirty="0" err="1" smtClean="0"/>
              <a:t>cv_data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584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세규</cp:lastModifiedBy>
  <cp:revision>2</cp:revision>
  <dcterms:created xsi:type="dcterms:W3CDTF">2018-11-25T16:09:36Z</dcterms:created>
  <dcterms:modified xsi:type="dcterms:W3CDTF">2018-11-25T16:22:45Z</dcterms:modified>
</cp:coreProperties>
</file>