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58" r:id="rId4"/>
    <p:sldId id="291" r:id="rId5"/>
    <p:sldId id="293" r:id="rId6"/>
    <p:sldId id="292" r:id="rId7"/>
    <p:sldId id="294" r:id="rId8"/>
    <p:sldId id="295" r:id="rId9"/>
    <p:sldId id="296" r:id="rId10"/>
    <p:sldId id="297" r:id="rId11"/>
    <p:sldId id="29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236" autoAdjust="0"/>
  </p:normalViewPr>
  <p:slideViewPr>
    <p:cSldViewPr>
      <p:cViewPr varScale="1">
        <p:scale>
          <a:sx n="93" d="100"/>
          <a:sy n="93" d="100"/>
        </p:scale>
        <p:origin x="1147" y="77"/>
      </p:cViewPr>
      <p:guideLst>
        <p:guide orient="horz" pos="215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72100" y="4407495"/>
            <a:ext cx="121700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400" b="1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신 세규</a:t>
            </a:r>
            <a:endParaRPr lang="en-US" altLang="ko-KR" sz="240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5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헬스 </a:t>
              </a:r>
              <a:r>
                <a:rPr lang="ko-KR" altLang="en-US" sz="4000" dirty="0" err="1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어플</a:t>
              </a:r>
              <a:r>
                <a:rPr lang="ko-KR" altLang="en-US" sz="4000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 기획</a:t>
              </a:r>
              <a:endParaRPr lang="ko-KR" altLang="en-US" sz="4000" dirty="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0" i="0" u="none" strike="noStrike" kern="1200" cap="none" spc="28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/>
                <a:ea typeface="빙그레체"/>
                <a:cs typeface="+mn-cs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141" y="5471936"/>
            <a:ext cx="3383940" cy="120032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운동 기록 </a:t>
            </a:r>
            <a:r>
              <a:rPr lang="en-US" altLang="ko-KR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Fragment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b="1" spc="293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클릭시</a:t>
            </a:r>
            <a:r>
              <a:rPr lang="ko-KR" altLang="en-US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 </a:t>
            </a:r>
            <a:r>
              <a:rPr lang="en-US" altLang="ko-KR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stop and restart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표시는 빨강 </a:t>
            </a:r>
            <a:r>
              <a:rPr lang="en-US" altLang="ko-KR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and </a:t>
            </a:r>
            <a:r>
              <a:rPr lang="ko-KR" altLang="en-US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초록</a:t>
            </a:r>
            <a:endParaRPr lang="en-US" altLang="ko-KR" b="1" spc="293" dirty="0" smtClean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30"/>
              <a:ea typeface="맑은 고딕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비활성은 화이트</a:t>
            </a:r>
            <a:endParaRPr lang="en-US" altLang="ko-KR" b="1" spc="293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30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4068" y="5490423"/>
            <a:ext cx="358880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기록 완료 후 루틴 </a:t>
            </a:r>
            <a:r>
              <a:rPr kumimoji="0" lang="ko-KR" altLang="en-US" sz="1800" b="1" i="0" u="none" strike="noStrike" kern="1200" cap="none" spc="293" normalizeH="0" baseline="0" noProof="0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리스트뷰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17" y="872716"/>
            <a:ext cx="2155823" cy="44316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17" y="4257092"/>
            <a:ext cx="2155823" cy="5429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0639" y="4390054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운동 </a:t>
            </a:r>
            <a:r>
              <a:rPr lang="en-US" altLang="ko-KR" sz="1200" dirty="0" smtClean="0"/>
              <a:t>00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9308" y="4412510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휴식 </a:t>
            </a:r>
            <a:r>
              <a:rPr lang="en-US" altLang="ko-KR" sz="1200" dirty="0" smtClean="0"/>
              <a:t>00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24744"/>
            <a:ext cx="24360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98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3748" y="3244334"/>
            <a:ext cx="4356484" cy="82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</a:rPr>
              <a:t>- THE END - 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/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041068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138499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기획 내용</a:t>
            </a:r>
            <a:endParaRPr lang="en-US" altLang="ko-KR" sz="2800" b="0" spc="28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6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06135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1" i="0" u="none" strike="noStrike" kern="1200" cap="none" spc="293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sz="1800" b="1" i="0" u="none" strike="noStrike" kern="1200" cap="none" spc="293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872716"/>
            <a:ext cx="2032805" cy="4178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68" y="872716"/>
            <a:ext cx="2032805" cy="4178785"/>
          </a:xfrm>
          <a:prstGeom prst="rect">
            <a:avLst/>
          </a:prstGeom>
        </p:spPr>
      </p:pic>
      <p:sp>
        <p:nvSpPr>
          <p:cNvPr id="4" name="덧셈 기호 3"/>
          <p:cNvSpPr/>
          <p:nvPr/>
        </p:nvSpPr>
        <p:spPr>
          <a:xfrm>
            <a:off x="3779912" y="2528900"/>
            <a:ext cx="828092" cy="8640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9592" y="5481228"/>
            <a:ext cx="255775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단순한 타이머 기능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5797" y="5479736"/>
            <a:ext cx="2289345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강력한 기록 기능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pc="28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836712"/>
            <a:ext cx="2124236" cy="4366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836712"/>
            <a:ext cx="2124236" cy="4366737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5481228"/>
            <a:ext cx="303166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메인 달력 </a:t>
            </a:r>
            <a:r>
              <a:rPr lang="en-US" altLang="ko-KR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(Fragment)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008" y="5471936"/>
            <a:ext cx="288579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과거 기록 </a:t>
            </a:r>
            <a:r>
              <a:rPr lang="en-US" altLang="ko-KR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(</a:t>
            </a:r>
            <a:r>
              <a:rPr lang="en-US" altLang="ko-KR" b="1" spc="293" noProof="0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ListView</a:t>
            </a:r>
            <a:r>
              <a:rPr lang="en-US" altLang="ko-KR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)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24054" y="2008368"/>
            <a:ext cx="252028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5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0" i="0" u="none" strike="noStrike" kern="1200" cap="none" spc="28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/>
                <a:ea typeface="빙그레체"/>
                <a:cs typeface="+mn-cs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836712"/>
            <a:ext cx="2124236" cy="4366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836712"/>
            <a:ext cx="2124236" cy="4366737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481228"/>
            <a:ext cx="303166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메인 달력 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(Fragment)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008" y="5471936"/>
            <a:ext cx="288579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과거 기록 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(</a:t>
            </a:r>
            <a:r>
              <a:rPr kumimoji="0" lang="en-US" altLang="ko-KR" sz="1800" b="1" i="0" u="none" strike="noStrike" kern="1200" cap="none" spc="293" normalizeH="0" baseline="0" noProof="0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ListView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)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24054" y="2008368"/>
            <a:ext cx="252028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3356992"/>
            <a:ext cx="212423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539423"/>
            <a:ext cx="2778729" cy="57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32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0" i="0" u="none" strike="noStrike" kern="1200" cap="none" spc="28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/>
                <a:ea typeface="빙그레체"/>
                <a:cs typeface="+mn-cs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836712"/>
            <a:ext cx="2124236" cy="4366738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481228"/>
            <a:ext cx="303166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메인 달력 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(Fragment)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8044" y="5471936"/>
            <a:ext cx="21764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루틴 다이얼로그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785" y="836712"/>
            <a:ext cx="2124236" cy="4366738"/>
          </a:xfrm>
          <a:prstGeom prst="rect">
            <a:avLst/>
          </a:prstGeom>
          <a:solidFill>
            <a:schemeClr val="accent1"/>
          </a:solidFill>
          <a:effectLst>
            <a:outerShdw blurRad="292100" dir="5400000" algn="ctr" rotWithShape="0">
              <a:srgbClr val="000000">
                <a:alpha val="46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904" y="1844824"/>
            <a:ext cx="1961998" cy="197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4068" y="1854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루틴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24086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무분할</a:t>
            </a:r>
            <a:r>
              <a:rPr lang="ko-KR" altLang="en-US" sz="1400" dirty="0" smtClean="0"/>
              <a:t> 루틴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2653171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2</a:t>
            </a:r>
            <a:r>
              <a:rPr lang="ko-KR" altLang="en-US" sz="1400" dirty="0" smtClean="0"/>
              <a:t>분할 상체 루틴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48064" y="3121223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분할 하체 루틴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22158" y="352539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루틴 추가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2807804" y="4257092"/>
            <a:ext cx="3240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953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0" i="0" u="none" strike="noStrike" kern="1200" cap="none" spc="28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/>
                <a:ea typeface="빙그레체"/>
                <a:cs typeface="+mn-cs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141" y="5471936"/>
            <a:ext cx="21764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루틴 다이얼로그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8044" y="5471936"/>
            <a:ext cx="21764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루틴 다이얼로그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3" y="766372"/>
            <a:ext cx="2112382" cy="438915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763688" y="3429000"/>
            <a:ext cx="864096" cy="394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56" y="754380"/>
            <a:ext cx="2307492" cy="44011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77539" y="155679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추가 운동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4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0" i="0" u="none" strike="noStrike" kern="1200" cap="none" spc="28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/>
                <a:ea typeface="빙그레체"/>
                <a:cs typeface="+mn-cs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141" y="5471936"/>
            <a:ext cx="21764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루틴 다이얼로그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4068" y="5490423"/>
            <a:ext cx="190802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루틴 </a:t>
            </a:r>
            <a:r>
              <a:rPr kumimoji="0" lang="ko-KR" altLang="en-US" sz="1800" b="1" i="0" u="none" strike="noStrike" kern="1200" cap="none" spc="293" normalizeH="0" baseline="0" noProof="0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리스트뷰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3" y="766372"/>
            <a:ext cx="2112382" cy="438915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403648" y="2132856"/>
            <a:ext cx="14761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44" y="758264"/>
            <a:ext cx="2475212" cy="43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79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5146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0" i="0" u="none" strike="noStrike" kern="1200" cap="none" spc="28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/>
                <a:ea typeface="빙그레체"/>
                <a:cs typeface="+mn-cs"/>
              </a:rPr>
              <a:t>Ⅱ</a:t>
            </a: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기획 내용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092" y="217316"/>
            <a:ext cx="136640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헬스 </a:t>
            </a:r>
            <a:r>
              <a:rPr kumimoji="0" lang="ko-KR" altLang="en-US" sz="1400" b="1" i="0" u="none" strike="noStrike" kern="1200" cap="none" spc="5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어플</a:t>
            </a:r>
            <a:r>
              <a:rPr kumimoji="0" lang="ko-KR" alt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 기획</a:t>
            </a:r>
            <a:endParaRPr kumimoji="0" lang="ko-KR" altLang="en-US" sz="1400" b="1" i="0" u="none" strike="noStrike" kern="1200" cap="none" spc="5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30"/>
              <a:ea typeface="-윤고딕330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8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6939563" y="307122"/>
              <a:ext cx="1962081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헬스 </a:t>
              </a:r>
              <a:r>
                <a:rPr kumimoji="0" lang="ko-KR" altLang="en-US" sz="1400" b="1" i="0" u="none" strike="noStrike" kern="1200" cap="none" spc="5" normalizeH="0" baseline="0" noProof="0" dirty="0" err="1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어플</a:t>
              </a:r>
              <a:r>
                <a:rPr kumimoji="0" lang="ko-KR" altLang="en-US" sz="1400" b="1" i="0" u="none" strike="noStrike" kern="1200" cap="none" spc="5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 기획</a:t>
              </a:r>
              <a:endParaRPr kumimoji="0" lang="ko-KR" altLang="en-US" sz="1400" b="1" i="0" u="none" strike="noStrike" kern="1200" cap="none" spc="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5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3851920" y="2792491"/>
            <a:ext cx="684076" cy="45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141" y="5471936"/>
            <a:ext cx="190802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루틴 </a:t>
            </a:r>
            <a:r>
              <a:rPr kumimoji="0" lang="ko-KR" altLang="en-US" sz="1800" b="1" i="0" u="none" strike="noStrike" kern="1200" cap="none" spc="293" normalizeH="0" baseline="0" noProof="0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리스트뷰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4068" y="5490423"/>
            <a:ext cx="3744295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운동 기록 </a:t>
            </a:r>
            <a:r>
              <a:rPr lang="en-US" altLang="ko-KR" b="1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Fragment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1800" b="1" i="0" u="none" strike="noStrike" kern="1200" cap="none" spc="293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/>
                <a:cs typeface="+mn-cs"/>
              </a:rPr>
              <a:t>+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="1" spc="293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시간 타이머 설정 다이얼로그</a:t>
            </a:r>
            <a:endParaRPr kumimoji="0" lang="ko-KR" altLang="en-US" sz="1800" b="1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50" y="821449"/>
            <a:ext cx="2475212" cy="439725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20141" y="1340768"/>
            <a:ext cx="190802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0052" y="786107"/>
            <a:ext cx="2164188" cy="4432601"/>
          </a:xfrm>
          <a:prstGeom prst="rect">
            <a:avLst/>
          </a:prstGeom>
          <a:effectLst>
            <a:outerShdw blurRad="3556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068" y="2115360"/>
            <a:ext cx="1847236" cy="13542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096" y="215956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휴식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6096" y="259161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운동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48041" y="30596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세트 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86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201</Words>
  <Application>Microsoft Office PowerPoint</Application>
  <PresentationFormat>화면 슬라이드 쇼(4:3)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375</cp:revision>
  <dcterms:created xsi:type="dcterms:W3CDTF">2018-10-27T05:42:46Z</dcterms:created>
  <dcterms:modified xsi:type="dcterms:W3CDTF">2020-02-08T12:31:17Z</dcterms:modified>
</cp:coreProperties>
</file>