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2019-04-09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2019-04-09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387" y="1412776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이름 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신세규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학년  </a:t>
            </a:r>
            <a:r>
              <a:rPr lang="en-US" altLang="ko-KR" sz="3600" dirty="0" smtClean="0"/>
              <a:t>: 4</a:t>
            </a:r>
            <a:r>
              <a:rPr lang="ko-KR" altLang="en-US" sz="3600" dirty="0" smtClean="0"/>
              <a:t>학년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전화번호 </a:t>
            </a:r>
            <a:r>
              <a:rPr lang="en-US" altLang="ko-KR" sz="3600" dirty="0" smtClean="0"/>
              <a:t>: 010-2515-1191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자기 소개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89949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7"/>
            <a:ext cx="4027537" cy="55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간단한 </a:t>
            </a:r>
            <a:r>
              <a:rPr lang="ko-KR" altLang="en-US" sz="3200" dirty="0" smtClean="0"/>
              <a:t>계산기를 만들어보자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73764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22413"/>
            <a:ext cx="4248472" cy="548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148064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4954" y="2708920"/>
            <a:ext cx="36314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48064" y="314096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18516" y="3573016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18516" y="4149080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18516" y="4725144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18516" y="5301208"/>
            <a:ext cx="4336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9" y="2366962"/>
            <a:ext cx="3342379" cy="14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87799" y="2636912"/>
            <a:ext cx="334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9501" y="3140968"/>
            <a:ext cx="334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87798" y="3429000"/>
            <a:ext cx="3342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464496" cy="576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8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err="1" smtClean="0"/>
              <a:t>멘토링</a:t>
            </a:r>
            <a:r>
              <a:rPr lang="ko-KR" altLang="en-US" sz="4400" dirty="0" smtClean="0"/>
              <a:t> 방법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예제 제시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5780"/>
            <a:ext cx="7515002" cy="3990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3976" y="191683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3848" y="190500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08104" y="191683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1928" y="55578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 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err="1" smtClean="0"/>
              <a:t>멘토링</a:t>
            </a:r>
            <a:r>
              <a:rPr lang="ko-KR" altLang="en-US" sz="4400" dirty="0" smtClean="0"/>
              <a:t> 방법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 풀이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229167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5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4400" dirty="0" smtClean="0"/>
              <a:t>C </a:t>
            </a:r>
            <a:r>
              <a:rPr lang="ko-KR" altLang="en-US" sz="4400" dirty="0" smtClean="0"/>
              <a:t>언어란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1872208" cy="313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47" y="1619031"/>
            <a:ext cx="1800200" cy="301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3635896" y="3053932"/>
            <a:ext cx="187220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67944" y="26938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언</a:t>
            </a:r>
            <a:r>
              <a:rPr lang="ko-KR" altLang="en-US" sz="2400" dirty="0" smtClean="0"/>
              <a:t>어</a:t>
            </a:r>
            <a:endParaRPr lang="ko-KR" altLang="en-US" sz="2400" dirty="0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3491880" y="3053932"/>
            <a:ext cx="187220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4400" dirty="0" smtClean="0"/>
              <a:t>C </a:t>
            </a:r>
            <a:r>
              <a:rPr lang="ko-KR" altLang="en-US" sz="4400" dirty="0" smtClean="0"/>
              <a:t>언어란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1872208" cy="313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76872"/>
            <a:ext cx="220384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3635896" y="3053932"/>
            <a:ext cx="187220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67944" y="26938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</a:t>
            </a:r>
            <a:r>
              <a:rPr lang="ko-KR" altLang="en-US" sz="2400" dirty="0" smtClean="0"/>
              <a:t>언어</a:t>
            </a:r>
            <a:endParaRPr lang="ko-KR" altLang="en-US" sz="24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491880" y="3053932"/>
            <a:ext cx="187220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4400" dirty="0" smtClean="0"/>
              <a:t>C </a:t>
            </a:r>
            <a:r>
              <a:rPr lang="ko-KR" altLang="en-US" sz="4400" dirty="0" smtClean="0"/>
              <a:t>언어란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1872208" cy="313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76872"/>
            <a:ext cx="220384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3635896" y="2420888"/>
            <a:ext cx="187220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635896" y="3645024"/>
            <a:ext cx="1872208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3928" y="202348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</a:t>
            </a:r>
            <a:r>
              <a:rPr lang="en-US" altLang="ko-KR" sz="2400" dirty="0" err="1" smtClean="0"/>
              <a:t>canf</a:t>
            </a:r>
            <a:r>
              <a:rPr lang="en-US" altLang="ko-KR" sz="2400" dirty="0" smtClean="0"/>
              <a:t>()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324115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96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덧셈 프로그램을 만들자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4864" y="73764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19" y="1628799"/>
            <a:ext cx="4003759" cy="397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789"/>
            <a:ext cx="262685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148064" y="4005064"/>
            <a:ext cx="5040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00092" y="3068960"/>
            <a:ext cx="32220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1389" y="3526374"/>
            <a:ext cx="32220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73122" y="4437112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5328592" cy="528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0016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선택을 해보자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feat_if</a:t>
            </a:r>
            <a:r>
              <a:rPr lang="ko-KR" altLang="en-US" sz="3200" dirty="0" smtClean="0"/>
              <a:t>문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4864" y="73764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57313"/>
            <a:ext cx="3650902" cy="507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23928" y="2852936"/>
            <a:ext cx="64807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72901" y="3429000"/>
            <a:ext cx="75639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97839" y="4005064"/>
            <a:ext cx="64807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27063" y="4581128"/>
            <a:ext cx="64807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9" y="2780928"/>
            <a:ext cx="262402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2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74</Words>
  <Application>Microsoft Office PowerPoint</Application>
  <PresentationFormat>화면 슬라이드 쇼(4:3)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7</cp:revision>
  <dcterms:created xsi:type="dcterms:W3CDTF">2019-04-09T00:12:43Z</dcterms:created>
  <dcterms:modified xsi:type="dcterms:W3CDTF">2019-04-09T01:14:51Z</dcterms:modified>
</cp:coreProperties>
</file>