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0" r:id="rId2"/>
    <p:sldId id="311" r:id="rId3"/>
    <p:sldId id="312" r:id="rId4"/>
    <p:sldId id="313" r:id="rId5"/>
    <p:sldId id="314" r:id="rId6"/>
    <p:sldId id="315" r:id="rId7"/>
    <p:sldId id="294" r:id="rId8"/>
    <p:sldId id="295" r:id="rId9"/>
    <p:sldId id="300" r:id="rId10"/>
    <p:sldId id="301" r:id="rId11"/>
    <p:sldId id="302" r:id="rId12"/>
    <p:sldId id="303" r:id="rId13"/>
    <p:sldId id="296" r:id="rId14"/>
    <p:sldId id="297" r:id="rId15"/>
    <p:sldId id="292" r:id="rId16"/>
    <p:sldId id="293" r:id="rId17"/>
    <p:sldId id="308" r:id="rId18"/>
    <p:sldId id="309" r:id="rId19"/>
    <p:sldId id="290" r:id="rId20"/>
    <p:sldId id="291" r:id="rId21"/>
    <p:sldId id="298" r:id="rId22"/>
    <p:sldId id="299" r:id="rId23"/>
    <p:sldId id="316" r:id="rId24"/>
    <p:sldId id="317" r:id="rId25"/>
    <p:sldId id="318" r:id="rId26"/>
    <p:sldId id="319" r:id="rId27"/>
    <p:sldId id="304" r:id="rId28"/>
    <p:sldId id="305" r:id="rId29"/>
    <p:sldId id="306" r:id="rId30"/>
    <p:sldId id="307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FFFFFF">
                    <a:alpha val="70000"/>
                  </a:srgbClr>
                </a:solidFill>
              </a:rPr>
              <a:pPr/>
              <a:t>2019-05-28</a:t>
            </a:fld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493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2019-05-28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6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973956" cy="498348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937260"/>
            <a:ext cx="4648867" cy="49834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2019-05-28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9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2019-05-28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7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FFFFFF">
                    <a:alpha val="70000"/>
                  </a:srgbClr>
                </a:solidFill>
              </a:rPr>
              <a:pPr/>
              <a:t>2019-05-28</a:t>
            </a:fld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159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2638044"/>
            <a:ext cx="3203828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02685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2019-05-28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05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2313434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3143250"/>
            <a:ext cx="3202686" cy="2596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190113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2019-05-28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17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2019-05-28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6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2019-05-28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93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2243829"/>
            <a:ext cx="3364992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2019-05-28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88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2243828"/>
            <a:ext cx="3371249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F35366E-D432-43AC-B21B-98394E46B3B0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38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964692"/>
            <a:ext cx="5797296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2638045"/>
            <a:ext cx="5797296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2019-05-28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6236208"/>
            <a:ext cx="442589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6217920"/>
            <a:ext cx="27432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80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Example0_ if</a:t>
            </a:r>
            <a:r>
              <a:rPr lang="ko-KR" altLang="en-US" sz="2800" dirty="0" smtClean="0"/>
              <a:t>문을 사용해서 </a:t>
            </a:r>
            <a:r>
              <a:rPr lang="ko-KR" altLang="en-US" sz="2800" dirty="0" err="1" smtClean="0"/>
              <a:t>입력값을</a:t>
            </a:r>
            <a:r>
              <a:rPr lang="ko-KR" altLang="en-US" sz="2800" dirty="0" smtClean="0"/>
              <a:t> 알아보자</a:t>
            </a:r>
            <a:r>
              <a:rPr lang="en-US" altLang="ko-KR" sz="2800" dirty="0" smtClean="0"/>
              <a:t>.(</a:t>
            </a:r>
            <a:r>
              <a:rPr lang="en-US" altLang="ko-KR" sz="2800" dirty="0" err="1" smtClean="0"/>
              <a:t>a~e</a:t>
            </a:r>
            <a:r>
              <a:rPr lang="en-US" altLang="ko-KR" sz="2800" dirty="0" smtClean="0"/>
              <a:t>)</a:t>
            </a:r>
          </a:p>
          <a:p>
            <a:pPr algn="l"/>
            <a:r>
              <a:rPr lang="en-US" altLang="ko-KR" sz="2800" dirty="0"/>
              <a:t>	</a:t>
            </a:r>
            <a:r>
              <a:rPr lang="ko-KR" altLang="en-US" sz="2800" dirty="0" smtClean="0"/>
              <a:t>단</a:t>
            </a:r>
            <a:r>
              <a:rPr lang="en-US" altLang="ko-KR" sz="2800" dirty="0" smtClean="0"/>
              <a:t>, </a:t>
            </a:r>
            <a:r>
              <a:rPr lang="en-US" altLang="ko-KR" sz="2800" dirty="0" err="1" smtClean="0"/>
              <a:t>printf</a:t>
            </a:r>
            <a:r>
              <a:rPr lang="en-US" altLang="ko-KR" sz="2800" dirty="0" smtClean="0"/>
              <a:t>()</a:t>
            </a:r>
            <a:r>
              <a:rPr lang="ko-KR" altLang="en-US" sz="2800" dirty="0" smtClean="0"/>
              <a:t>문에서 서식문자는 </a:t>
            </a:r>
            <a:r>
              <a:rPr lang="ko-KR" altLang="en-US" sz="2800" dirty="0" err="1" smtClean="0"/>
              <a:t>사용하지말자</a:t>
            </a:r>
            <a:r>
              <a:rPr lang="en-US" altLang="ko-KR" sz="28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8062" y="1451615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025260"/>
            <a:ext cx="2766199" cy="770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710" y="2998636"/>
            <a:ext cx="2731169" cy="585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916" y="4597848"/>
            <a:ext cx="2665146" cy="719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710" y="3661448"/>
            <a:ext cx="258175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80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err="1" smtClean="0"/>
              <a:t>반복문</a:t>
            </a:r>
            <a:r>
              <a:rPr lang="ko-KR" altLang="en-US" sz="3200" dirty="0" smtClean="0"/>
              <a:t> 이란</a:t>
            </a:r>
            <a:r>
              <a:rPr lang="en-US" altLang="ko-KR" sz="3200" dirty="0" smtClean="0"/>
              <a:t>??</a:t>
            </a:r>
            <a:endParaRPr lang="en-US" altLang="ko-KR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817758" y="1370112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for(</a:t>
            </a:r>
            <a:r>
              <a:rPr lang="ko-KR" altLang="en-US" sz="3200" dirty="0" err="1" smtClean="0"/>
              <a:t>시작값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ko-KR" altLang="en-US" sz="3200" dirty="0" err="1" smtClean="0"/>
              <a:t>조건문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ko-KR" altLang="en-US" sz="3200" dirty="0" err="1" smtClean="0"/>
              <a:t>증감</a:t>
            </a:r>
            <a:r>
              <a:rPr lang="ko-KR" altLang="en-US" sz="3200" dirty="0" err="1"/>
              <a:t>문</a:t>
            </a:r>
            <a:r>
              <a:rPr lang="en-US" altLang="ko-KR" sz="3200" dirty="0" smtClean="0"/>
              <a:t>) {</a:t>
            </a:r>
            <a:endParaRPr lang="ko-KR" altLang="en-US" sz="32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360636"/>
            <a:ext cx="5644332" cy="186479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07704" y="4911557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}</a:t>
            </a:r>
            <a:endParaRPr lang="ko-KR" altLang="en-US" sz="3200" dirty="0"/>
          </a:p>
        </p:txBody>
      </p:sp>
      <p:cxnSp>
        <p:nvCxnSpPr>
          <p:cNvPr id="14" name="꺾인 연결선 13"/>
          <p:cNvCxnSpPr/>
          <p:nvPr/>
        </p:nvCxnSpPr>
        <p:spPr>
          <a:xfrm rot="16200000" flipH="1">
            <a:off x="1763688" y="2060848"/>
            <a:ext cx="4032448" cy="1440160"/>
          </a:xfrm>
          <a:prstGeom prst="bentConnector3">
            <a:avLst>
              <a:gd name="adj1" fmla="val 2274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3" idx="0"/>
          </p:cNvCxnSpPr>
          <p:nvPr/>
        </p:nvCxnSpPr>
        <p:spPr>
          <a:xfrm rot="5400000" flipH="1" flipV="1">
            <a:off x="4495643" y="1666848"/>
            <a:ext cx="3249058" cy="3240360"/>
          </a:xfrm>
          <a:prstGeom prst="bentConnector3">
            <a:avLst>
              <a:gd name="adj1" fmla="val 53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6012160" y="1662499"/>
            <a:ext cx="172819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42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err="1" smtClean="0"/>
              <a:t>반복문</a:t>
            </a:r>
            <a:r>
              <a:rPr lang="ko-KR" altLang="en-US" sz="3200" dirty="0" smtClean="0"/>
              <a:t> 이란</a:t>
            </a:r>
            <a:r>
              <a:rPr lang="en-US" altLang="ko-KR" sz="3200" dirty="0" smtClean="0"/>
              <a:t>??</a:t>
            </a:r>
            <a:endParaRPr lang="en-US" altLang="ko-KR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817758" y="1370112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for(</a:t>
            </a:r>
            <a:r>
              <a:rPr lang="ko-KR" altLang="en-US" sz="3200" dirty="0" err="1" smtClean="0"/>
              <a:t>시작값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ko-KR" altLang="en-US" sz="3200" dirty="0" err="1" smtClean="0"/>
              <a:t>조건문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ko-KR" altLang="en-US" sz="3200" dirty="0" err="1" smtClean="0"/>
              <a:t>증감문</a:t>
            </a:r>
            <a:r>
              <a:rPr lang="en-US" altLang="ko-KR" sz="3200" dirty="0" smtClean="0"/>
              <a:t>) {</a:t>
            </a:r>
            <a:endParaRPr lang="ko-KR" altLang="en-US" sz="32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360636"/>
            <a:ext cx="5644332" cy="186479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07704" y="4911557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}</a:t>
            </a:r>
            <a:endParaRPr lang="ko-KR" altLang="en-US" sz="3200" dirty="0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4427984" y="1628800"/>
            <a:ext cx="115212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355976" y="1700808"/>
            <a:ext cx="0" cy="32107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13" idx="0"/>
          </p:cNvCxnSpPr>
          <p:nvPr/>
        </p:nvCxnSpPr>
        <p:spPr>
          <a:xfrm>
            <a:off x="4499992" y="4911557"/>
            <a:ext cx="367240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/>
          <p:nvPr/>
        </p:nvCxnSpPr>
        <p:spPr>
          <a:xfrm rot="16200000" flipV="1">
            <a:off x="5378894" y="2046043"/>
            <a:ext cx="3282757" cy="2448272"/>
          </a:xfrm>
          <a:prstGeom prst="bentConnector3">
            <a:avLst>
              <a:gd name="adj1" fmla="val 9923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42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err="1" smtClean="0"/>
              <a:t>반복문</a:t>
            </a:r>
            <a:r>
              <a:rPr lang="ko-KR" altLang="en-US" sz="3200" dirty="0" smtClean="0"/>
              <a:t> 이란</a:t>
            </a:r>
            <a:r>
              <a:rPr lang="en-US" altLang="ko-KR" sz="3200" dirty="0" smtClean="0"/>
              <a:t>??</a:t>
            </a:r>
            <a:endParaRPr lang="en-US" altLang="ko-KR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817758" y="1370112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for(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=0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&lt;10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++) {</a:t>
            </a:r>
            <a:endParaRPr lang="ko-KR" altLang="en-US" sz="32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360636"/>
            <a:ext cx="5644332" cy="186479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07704" y="4911557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}</a:t>
            </a:r>
            <a:endParaRPr lang="ko-KR" altLang="en-US" sz="3200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4067944" y="1628800"/>
            <a:ext cx="3960440" cy="720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/>
          <p:nvPr/>
        </p:nvCxnSpPr>
        <p:spPr>
          <a:xfrm rot="10800000" flipV="1">
            <a:off x="2123728" y="1628800"/>
            <a:ext cx="5904656" cy="4104456"/>
          </a:xfrm>
          <a:prstGeom prst="bentConnector3">
            <a:avLst>
              <a:gd name="adj1" fmla="val -5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28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Example01_2 –</a:t>
            </a:r>
            <a:r>
              <a:rPr lang="ko-KR" altLang="en-US" sz="3200" dirty="0" smtClean="0"/>
              <a:t>최댓값을 구하자 </a:t>
            </a:r>
            <a:r>
              <a:rPr lang="en-US" altLang="ko-KR" sz="3200" dirty="0" smtClean="0"/>
              <a:t>(feat.</a:t>
            </a:r>
            <a:r>
              <a:rPr lang="ko-KR" altLang="en-US" sz="3200" dirty="0" err="1" smtClean="0"/>
              <a:t>반복문</a:t>
            </a:r>
            <a:r>
              <a:rPr lang="en-US" altLang="ko-KR" sz="3200" dirty="0" smtClean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7584" y="1128313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78" y="1484784"/>
            <a:ext cx="4777561" cy="444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3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704277"/>
            <a:ext cx="6480720" cy="544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Example02_1 – </a:t>
            </a:r>
            <a:r>
              <a:rPr lang="ko-KR" altLang="en-US" sz="3200" dirty="0" smtClean="0"/>
              <a:t>구구단을 외자</a:t>
            </a:r>
            <a:endParaRPr lang="en-US" altLang="ko-KR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3707904" y="56304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FFFF"/>
                </a:solidFill>
              </a:rPr>
              <a:t>Main()</a:t>
            </a:r>
            <a:r>
              <a:rPr lang="ko-KR" altLang="en-US" sz="2000" dirty="0">
                <a:solidFill>
                  <a:srgbClr val="FFFFFF"/>
                </a:solidFill>
              </a:rPr>
              <a:t> </a:t>
            </a:r>
            <a:endParaRPr lang="en-US" altLang="ko-KR" sz="2000" dirty="0">
              <a:solidFill>
                <a:srgbClr val="FFFF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01" y="1288752"/>
            <a:ext cx="3001730" cy="6716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36" y="2276872"/>
            <a:ext cx="2954395" cy="35283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1052736"/>
            <a:ext cx="4819650" cy="484822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74017" y="846074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FFFF"/>
                </a:solidFill>
              </a:rPr>
              <a:t>결과</a:t>
            </a:r>
            <a:endParaRPr lang="en-US" altLang="ko-KR" sz="2000" dirty="0">
              <a:solidFill>
                <a:srgbClr val="FFFFFF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27984" y="2780928"/>
            <a:ext cx="20162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2" idx="3"/>
          </p:cNvCxnSpPr>
          <p:nvPr/>
        </p:nvCxnSpPr>
        <p:spPr>
          <a:xfrm>
            <a:off x="3466831" y="1624562"/>
            <a:ext cx="961153" cy="13003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355976" y="3068960"/>
            <a:ext cx="409957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3" idx="3"/>
          </p:cNvCxnSpPr>
          <p:nvPr/>
        </p:nvCxnSpPr>
        <p:spPr>
          <a:xfrm flipV="1">
            <a:off x="3424331" y="3356992"/>
            <a:ext cx="931645" cy="684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15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435221"/>
            <a:ext cx="5955591" cy="599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4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중첩 </a:t>
            </a:r>
            <a:r>
              <a:rPr lang="ko-KR" altLang="en-US" sz="4400" dirty="0" err="1" smtClean="0"/>
              <a:t>반복문이란</a:t>
            </a:r>
            <a:endParaRPr lang="en-US" altLang="ko-KR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2411760" y="1484784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For(j=0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j&lt;7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en-US" altLang="ko-KR" sz="3200" dirty="0" err="1" smtClean="0"/>
              <a:t>j++</a:t>
            </a:r>
            <a:r>
              <a:rPr lang="en-US" altLang="ko-KR" sz="3200" dirty="0" smtClean="0"/>
              <a:t>) {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429698" y="3471664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}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601734" y="873492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For(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=0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&lt;5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++) {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4253628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}</a:t>
            </a:r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699792" y="2523398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======</a:t>
            </a:r>
            <a:r>
              <a:rPr lang="ko-KR" altLang="en-US" sz="3200" dirty="0" smtClean="0"/>
              <a:t>문장</a:t>
            </a:r>
            <a:r>
              <a:rPr lang="en-US" altLang="ko-KR" sz="3200" dirty="0" smtClean="0"/>
              <a:t>======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4763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중첩 </a:t>
            </a:r>
            <a:r>
              <a:rPr lang="ko-KR" altLang="en-US" sz="4400" dirty="0" err="1" smtClean="0"/>
              <a:t>반복문이란</a:t>
            </a:r>
            <a:endParaRPr lang="en-US" altLang="ko-KR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2411760" y="1484784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For(j=0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j&lt;7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en-US" altLang="ko-KR" sz="3200" dirty="0" err="1" smtClean="0"/>
              <a:t>j++</a:t>
            </a:r>
            <a:r>
              <a:rPr lang="en-US" altLang="ko-KR" sz="3200" dirty="0" smtClean="0"/>
              <a:t>) {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429698" y="3471664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}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601734" y="873492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For(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=0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&lt;5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++) {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4253628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}</a:t>
            </a:r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699792" y="2523398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======</a:t>
            </a:r>
            <a:r>
              <a:rPr lang="ko-KR" altLang="en-US" sz="3200" dirty="0" smtClean="0"/>
              <a:t>문장</a:t>
            </a:r>
            <a:r>
              <a:rPr lang="en-US" altLang="ko-KR" sz="3200" dirty="0" smtClean="0"/>
              <a:t>======</a:t>
            </a:r>
            <a:endParaRPr lang="ko-KR" altLang="en-US" sz="3200" dirty="0"/>
          </a:p>
        </p:txBody>
      </p:sp>
      <p:sp>
        <p:nvSpPr>
          <p:cNvPr id="2" name="직사각형 1"/>
          <p:cNvSpPr/>
          <p:nvPr/>
        </p:nvSpPr>
        <p:spPr>
          <a:xfrm>
            <a:off x="2195736" y="1458267"/>
            <a:ext cx="4680520" cy="2795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5736" y="1458267"/>
            <a:ext cx="4680520" cy="279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341410" y="5437072"/>
            <a:ext cx="7669091" cy="60667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400" dirty="0" smtClean="0"/>
              <a:t>즉</a:t>
            </a:r>
            <a:r>
              <a:rPr lang="en-US" altLang="ko-KR" sz="4400" dirty="0" smtClean="0"/>
              <a:t>, 7</a:t>
            </a:r>
            <a:r>
              <a:rPr lang="ko-KR" altLang="en-US" sz="4400" dirty="0" smtClean="0"/>
              <a:t>번씩 </a:t>
            </a:r>
            <a:r>
              <a:rPr lang="en-US" altLang="ko-KR" sz="4400" dirty="0" smtClean="0"/>
              <a:t>5</a:t>
            </a:r>
            <a:r>
              <a:rPr lang="ko-KR" altLang="en-US" sz="4400" dirty="0" smtClean="0"/>
              <a:t>번을 더 반복한다</a:t>
            </a:r>
            <a:r>
              <a:rPr lang="en-US" altLang="ko-KR" sz="4400" dirty="0" smtClean="0"/>
              <a:t>. (</a:t>
            </a:r>
            <a:r>
              <a:rPr lang="ko-KR" altLang="en-US" sz="4400" dirty="0" smtClean="0"/>
              <a:t>총 </a:t>
            </a:r>
            <a:r>
              <a:rPr lang="en-US" altLang="ko-KR" sz="4400" dirty="0" smtClean="0"/>
              <a:t>35</a:t>
            </a:r>
            <a:r>
              <a:rPr lang="ko-KR" altLang="en-US" sz="4400" dirty="0" smtClean="0"/>
              <a:t>번</a:t>
            </a:r>
            <a:r>
              <a:rPr lang="en-US" altLang="ko-KR" sz="4400" dirty="0" smtClean="0"/>
              <a:t>)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106354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Example02_2 –</a:t>
            </a:r>
            <a:r>
              <a:rPr lang="ko-KR" altLang="en-US" sz="3200" dirty="0" smtClean="0"/>
              <a:t>중첩 </a:t>
            </a:r>
            <a:r>
              <a:rPr lang="ko-KR" altLang="en-US" sz="3200" dirty="0" err="1" smtClean="0"/>
              <a:t>반복문을</a:t>
            </a:r>
            <a:r>
              <a:rPr lang="ko-KR" altLang="en-US" sz="3200" dirty="0" smtClean="0"/>
              <a:t> 써보자</a:t>
            </a:r>
            <a:r>
              <a:rPr lang="en-US" altLang="ko-KR" sz="3200" dirty="0" smtClean="0"/>
              <a:t>.(</a:t>
            </a:r>
            <a:r>
              <a:rPr lang="ko-KR" altLang="en-US" sz="3200" dirty="0" smtClean="0"/>
              <a:t>구구단 출력</a:t>
            </a:r>
            <a:r>
              <a:rPr lang="en-US" altLang="ko-KR" sz="3200" dirty="0" smtClean="0"/>
              <a:t>)</a:t>
            </a:r>
            <a:endParaRPr lang="en-US" altLang="ko-KR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827584" y="1128313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31277"/>
            <a:ext cx="6336704" cy="4878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411760" y="3573016"/>
            <a:ext cx="23762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842823"/>
            <a:ext cx="23762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2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22633"/>
            <a:ext cx="3600400" cy="6291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1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7416824" cy="5710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235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Example03 </a:t>
            </a:r>
            <a:r>
              <a:rPr lang="ko-KR" altLang="en-US" sz="3200" dirty="0" smtClean="0"/>
              <a:t>별로 된 사각형 만들기</a:t>
            </a:r>
            <a:endParaRPr lang="en-US" altLang="ko-KR" sz="3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923928" y="835925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479" y="976372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72816"/>
            <a:ext cx="3336396" cy="18407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420700"/>
            <a:ext cx="4104456" cy="529396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410236" y="4077072"/>
            <a:ext cx="3474132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79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32656"/>
            <a:ext cx="4752528" cy="612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5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Example04_1 </a:t>
            </a:r>
            <a:r>
              <a:rPr lang="en-US" altLang="ko-KR" sz="3200" dirty="0"/>
              <a:t>– </a:t>
            </a:r>
            <a:r>
              <a:rPr lang="ko-KR" altLang="en-US" sz="3200" dirty="0"/>
              <a:t>소수들을 구하자</a:t>
            </a:r>
            <a:r>
              <a:rPr lang="en-US" altLang="ko-KR" sz="3200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2028" y="903931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0072" y="912898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395" y="1628800"/>
            <a:ext cx="2626775" cy="9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584" y="2780928"/>
            <a:ext cx="2510396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584" y="4005064"/>
            <a:ext cx="2471461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1503460"/>
            <a:ext cx="5073405" cy="533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927" y="5373216"/>
            <a:ext cx="2524069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27583" y="4170668"/>
            <a:ext cx="2304257" cy="482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15617" y="4902576"/>
            <a:ext cx="1080119" cy="482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1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908720"/>
            <a:ext cx="5073405" cy="533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833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Example04_2 </a:t>
            </a:r>
            <a:r>
              <a:rPr lang="en-US" altLang="ko-KR" sz="3200" dirty="0"/>
              <a:t>– </a:t>
            </a:r>
            <a:r>
              <a:rPr lang="ko-KR" altLang="en-US" sz="3200" dirty="0"/>
              <a:t>소수들을 구하자</a:t>
            </a:r>
            <a:r>
              <a:rPr lang="en-US" altLang="ko-KR" sz="3200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692696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2080" y="731571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50435"/>
            <a:ext cx="3960440" cy="5380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12776"/>
            <a:ext cx="2763098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778" y="2840413"/>
            <a:ext cx="3772111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721" y="4221088"/>
            <a:ext cx="4315211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378615" y="3534260"/>
            <a:ext cx="175322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627784" y="4561765"/>
            <a:ext cx="864096" cy="236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823178" y="4871145"/>
            <a:ext cx="2316773" cy="236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1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836712"/>
            <a:ext cx="3960440" cy="5380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833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Example04_3 – </a:t>
            </a:r>
            <a:r>
              <a:rPr lang="ko-KR" altLang="en-US" sz="3200" dirty="0" smtClean="0"/>
              <a:t>소수들을 구하자</a:t>
            </a:r>
            <a:r>
              <a:rPr lang="en-US" altLang="ko-KR" sz="32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536" y="784021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917431"/>
            <a:ext cx="4104456" cy="546896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570218" y="2996952"/>
            <a:ext cx="360040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99507" y="884057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47" y="1473220"/>
            <a:ext cx="3736054" cy="73164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46" y="2768351"/>
            <a:ext cx="3327241" cy="109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6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60648"/>
            <a:ext cx="4824536" cy="642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5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7584" y="1128313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7864" y="1198537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39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Example0_switch</a:t>
            </a:r>
            <a:r>
              <a:rPr lang="ko-KR" altLang="en-US" sz="3200" dirty="0" smtClean="0"/>
              <a:t>문을 사용해보자</a:t>
            </a:r>
            <a:r>
              <a:rPr lang="en-US" altLang="ko-KR" sz="32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4939" y="906149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360" y="1507573"/>
            <a:ext cx="2766199" cy="770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390" y="2480949"/>
            <a:ext cx="2731169" cy="585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596" y="4080161"/>
            <a:ext cx="2665146" cy="719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390" y="3143761"/>
            <a:ext cx="258175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80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113043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63983"/>
            <a:ext cx="3384376" cy="6500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07904" y="620688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Break</a:t>
            </a:r>
            <a:r>
              <a:rPr lang="ko-KR" altLang="en-US" sz="3200" dirty="0" smtClean="0"/>
              <a:t>문을 빼보면</a:t>
            </a:r>
            <a:r>
              <a:rPr lang="en-US" altLang="ko-KR" sz="3200" dirty="0" smtClean="0"/>
              <a:t>???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671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Example0_</a:t>
            </a:r>
            <a:r>
              <a:rPr lang="ko-KR" altLang="en-US" sz="2800" dirty="0" err="1" smtClean="0"/>
              <a:t>반복문</a:t>
            </a:r>
            <a:r>
              <a:rPr lang="ko-KR" altLang="en-US" sz="2800" dirty="0" smtClean="0"/>
              <a:t> </a:t>
            </a:r>
            <a:r>
              <a:rPr lang="ko-KR" altLang="en-US" sz="2800" dirty="0" err="1"/>
              <a:t>사용하지않고</a:t>
            </a:r>
            <a:r>
              <a:rPr lang="ko-KR" altLang="en-US" sz="2800" dirty="0"/>
              <a:t> 숫자 더하기</a:t>
            </a:r>
            <a:r>
              <a:rPr lang="en-US" altLang="ko-KR" sz="2800" dirty="0"/>
              <a:t>(</a:t>
            </a:r>
            <a:r>
              <a:rPr lang="en-US" altLang="ko-KR" sz="2800" dirty="0" err="1"/>
              <a:t>feat.switch</a:t>
            </a:r>
            <a:r>
              <a:rPr lang="en-US" altLang="ko-KR" sz="2800" dirty="0" smtClean="0"/>
              <a:t>)</a:t>
            </a:r>
          </a:p>
          <a:p>
            <a:pPr algn="l"/>
            <a:r>
              <a:rPr lang="en-US" altLang="ko-KR" sz="2800" dirty="0"/>
              <a:t> </a:t>
            </a:r>
            <a:r>
              <a:rPr lang="en-US" altLang="ko-KR" sz="2800" dirty="0" smtClean="0"/>
              <a:t>          </a:t>
            </a:r>
            <a:r>
              <a:rPr lang="ko-KR" altLang="en-US" sz="2800" dirty="0" smtClean="0"/>
              <a:t>조건 </a:t>
            </a:r>
            <a:r>
              <a:rPr lang="en-US" altLang="ko-KR" sz="2800" dirty="0" smtClean="0"/>
              <a:t>: 1~5</a:t>
            </a:r>
            <a:r>
              <a:rPr lang="ko-KR" altLang="en-US" sz="2800" dirty="0" smtClean="0"/>
              <a:t>까지</a:t>
            </a:r>
            <a:endParaRPr lang="en-US" altLang="ko-KR" sz="2800" dirty="0"/>
          </a:p>
          <a:p>
            <a:pPr algn="l"/>
            <a:endParaRPr lang="en-US" altLang="ko-KR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95536" y="906149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90924"/>
            <a:ext cx="2723340" cy="476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90" y="2060848"/>
            <a:ext cx="2689127" cy="854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57" y="3000375"/>
            <a:ext cx="2756591" cy="932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94" b="14749"/>
          <a:stretch/>
        </p:blipFill>
        <p:spPr bwMode="auto">
          <a:xfrm>
            <a:off x="3779912" y="906149"/>
            <a:ext cx="4464496" cy="566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148064" y="2420888"/>
            <a:ext cx="50405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283968" y="2564904"/>
            <a:ext cx="3600400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80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88639"/>
            <a:ext cx="3720384" cy="6507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1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Example01_1 – </a:t>
            </a:r>
            <a:r>
              <a:rPr lang="ko-KR" altLang="en-US" sz="3200" dirty="0" smtClean="0"/>
              <a:t>최댓값을 구하자</a:t>
            </a:r>
            <a:endParaRPr lang="en-US" altLang="ko-KR" sz="4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952579"/>
            <a:ext cx="4680520" cy="565357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922804" y="2428089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950512" y="2681212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932040" y="3823949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959748" y="4077072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32040" y="5192101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959748" y="5445224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16216" y="908720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592072"/>
            <a:ext cx="3274565" cy="270102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7504" y="980728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19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32656"/>
            <a:ext cx="5184576" cy="626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08720"/>
            <a:ext cx="3228975" cy="1066800"/>
          </a:xfrm>
          <a:prstGeom prst="rect">
            <a:avLst/>
          </a:prstGeom>
        </p:spPr>
      </p:pic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err="1" smtClean="0"/>
              <a:t>반복문</a:t>
            </a:r>
            <a:r>
              <a:rPr lang="ko-KR" altLang="en-US" sz="3200" dirty="0" smtClean="0"/>
              <a:t> 이란</a:t>
            </a:r>
            <a:r>
              <a:rPr lang="en-US" altLang="ko-KR" sz="3200" dirty="0" smtClean="0"/>
              <a:t>??</a:t>
            </a:r>
            <a:endParaRPr lang="en-US" altLang="ko-KR" sz="4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5" y="1945362"/>
            <a:ext cx="3228975" cy="1066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4" y="2998047"/>
            <a:ext cx="3228975" cy="10668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3" y="4064847"/>
            <a:ext cx="3228975" cy="10668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2" y="5058603"/>
            <a:ext cx="3228975" cy="1066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38038" y="857345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For(</a:t>
            </a:r>
            <a:r>
              <a:rPr lang="ko-KR" altLang="en-US" sz="3200" dirty="0" err="1" smtClean="0"/>
              <a:t>시작값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ko-KR" altLang="en-US" sz="3200" dirty="0" err="1" smtClean="0"/>
              <a:t>조건문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ko-KR" altLang="en-US" sz="3200" dirty="0" err="1" smtClean="0"/>
              <a:t>증감값</a:t>
            </a:r>
            <a:r>
              <a:rPr lang="en-US" altLang="ko-KR" sz="3200" dirty="0" smtClean="0"/>
              <a:t>) {</a:t>
            </a:r>
            <a:endParaRPr lang="ko-KR" altLang="en-US" sz="32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634179"/>
            <a:ext cx="3228975" cy="1066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55976" y="2844225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}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3451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224</Words>
  <Application>Microsoft Office PowerPoint</Application>
  <PresentationFormat>화면 슬라이드 쇼(4:3)</PresentationFormat>
  <Paragraphs>71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Parcel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세규</cp:lastModifiedBy>
  <cp:revision>67</cp:revision>
  <dcterms:created xsi:type="dcterms:W3CDTF">2019-04-09T00:12:43Z</dcterms:created>
  <dcterms:modified xsi:type="dcterms:W3CDTF">2019-05-28T12:15:22Z</dcterms:modified>
</cp:coreProperties>
</file>