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18" r:id="rId4"/>
    <p:sldId id="319" r:id="rId5"/>
    <p:sldId id="320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964487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Example1-1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사용하지않고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번 덧셈을 해보자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9074" y="83370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9971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19" y="1581955"/>
            <a:ext cx="4195852" cy="12946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5766"/>
            <a:ext cx="4644008" cy="119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92034"/>
            <a:ext cx="4644008" cy="120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2636912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Input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3658" y="3058743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r>
              <a:rPr lang="ko-KR" altLang="en-US" dirty="0" smtClean="0"/>
              <a:t>값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Example1-4 </a:t>
            </a:r>
            <a:r>
              <a:rPr lang="ko-KR" altLang="en-US" sz="3200" dirty="0" smtClean="0"/>
              <a:t>평균을 구해보자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88" y="6198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4714" y="692696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39" y="1396698"/>
            <a:ext cx="3448115" cy="167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4" y="1396698"/>
            <a:ext cx="5282058" cy="457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39751" y="3618629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805" y="4869160"/>
            <a:ext cx="502933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Hint : </a:t>
            </a:r>
            <a:r>
              <a:rPr lang="ko-KR" altLang="en-US" dirty="0" smtClean="0"/>
              <a:t>강제 </a:t>
            </a:r>
            <a:r>
              <a:rPr lang="ko-KR" altLang="en-US" dirty="0" err="1" smtClean="0"/>
              <a:t>형변형</a:t>
            </a:r>
            <a:r>
              <a:rPr lang="en-US" altLang="ko-KR" dirty="0" smtClean="0"/>
              <a:t>-&gt;(double)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5990431" cy="51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8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Example2 </a:t>
            </a:r>
            <a:r>
              <a:rPr lang="ko-KR" altLang="en-US" sz="3200" dirty="0" smtClean="0"/>
              <a:t>입력된 숫자보다 작은 짝수들 출력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663" y="76470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88271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67490"/>
            <a:ext cx="3009368" cy="2679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501008"/>
            <a:ext cx="2880320" cy="2967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27017" b="20336"/>
          <a:stretch/>
        </p:blipFill>
        <p:spPr>
          <a:xfrm>
            <a:off x="110603" y="1628800"/>
            <a:ext cx="4530927" cy="30781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43608" y="3140968"/>
            <a:ext cx="3168352" cy="119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3140968"/>
            <a:ext cx="3168352" cy="119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짝수</a:t>
            </a:r>
            <a:endParaRPr lang="en-US" altLang="ko-KR" dirty="0" smtClean="0"/>
          </a:p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3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7017" b="20336"/>
          <a:stretch/>
        </p:blipFill>
        <p:spPr>
          <a:xfrm>
            <a:off x="899592" y="1052736"/>
            <a:ext cx="699550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Example3 – </a:t>
            </a:r>
            <a:r>
              <a:rPr lang="ko-KR" altLang="en-US" sz="3200" dirty="0" smtClean="0"/>
              <a:t>나누어지는 가장 </a:t>
            </a:r>
            <a:r>
              <a:rPr lang="ko-KR" altLang="en-US" sz="3200" dirty="0" err="1" smtClean="0"/>
              <a:t>큰수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124" y="91224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955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1" y="1628800"/>
            <a:ext cx="4328853" cy="792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03" y="2564904"/>
            <a:ext cx="4472427" cy="1006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28774"/>
            <a:ext cx="4465996" cy="936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" y="1497018"/>
            <a:ext cx="4270257" cy="4812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1957495"/>
            <a:ext cx="127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</a:rPr>
              <a:t>소수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601" y="2924944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14,7,2,1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4149080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3,1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19" y="4120547"/>
            <a:ext cx="2664296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4118637"/>
            <a:ext cx="2808312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r>
              <a:rPr lang="ko-KR" altLang="en-US" dirty="0" smtClean="0"/>
              <a:t>의 값 초기화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의 나누어 </a:t>
            </a:r>
            <a:r>
              <a:rPr lang="ko-KR" altLang="en-US" dirty="0" err="1" smtClean="0"/>
              <a:t>떨어지는수</a:t>
            </a:r>
            <a:r>
              <a:rPr lang="ko-KR" altLang="en-US" dirty="0" smtClean="0"/>
              <a:t>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6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48680"/>
            <a:ext cx="5256584" cy="5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8680"/>
            <a:ext cx="5256584" cy="59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2" y="131886"/>
            <a:ext cx="2708918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2" y="1052736"/>
            <a:ext cx="531033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5" y="2636912"/>
            <a:ext cx="771942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cxnSp>
        <p:nvCxnSpPr>
          <p:cNvPr id="10" name="꺾인 연결선 9"/>
          <p:cNvCxnSpPr/>
          <p:nvPr/>
        </p:nvCxnSpPr>
        <p:spPr>
          <a:xfrm>
            <a:off x="683568" y="836712"/>
            <a:ext cx="864096" cy="432048"/>
          </a:xfrm>
          <a:prstGeom prst="bentConnector3">
            <a:avLst>
              <a:gd name="adj1" fmla="val -2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1268760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1403648" y="1412776"/>
            <a:ext cx="1584176" cy="1296144"/>
          </a:xfrm>
          <a:prstGeom prst="bentConnector3">
            <a:avLst>
              <a:gd name="adj1" fmla="val -37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35696" y="1268760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2987824" y="1066261"/>
            <a:ext cx="3816424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참일 때 </a:t>
            </a:r>
            <a:r>
              <a:rPr lang="en-US" altLang="ko-KR" sz="2400" dirty="0" smtClean="0"/>
              <a:t>(0</a:t>
            </a:r>
            <a:r>
              <a:rPr lang="ko-KR" altLang="en-US" sz="2400" dirty="0" smtClean="0"/>
              <a:t>이 아닌 수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1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" y="13188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3" y="105273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4" y="2636912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cxnSp>
        <p:nvCxnSpPr>
          <p:cNvPr id="10" name="꺾인 연결선 9"/>
          <p:cNvCxnSpPr/>
          <p:nvPr/>
        </p:nvCxnSpPr>
        <p:spPr>
          <a:xfrm>
            <a:off x="683568" y="836712"/>
            <a:ext cx="864096" cy="432048"/>
          </a:xfrm>
          <a:prstGeom prst="bentConnector3">
            <a:avLst>
              <a:gd name="adj1" fmla="val -2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1268760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1403648" y="1412776"/>
            <a:ext cx="1584176" cy="1296144"/>
          </a:xfrm>
          <a:prstGeom prst="bentConnector3">
            <a:avLst>
              <a:gd name="adj1" fmla="val -37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35696" y="1268760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/>
          <p:cNvSpPr txBox="1">
            <a:spLocks/>
          </p:cNvSpPr>
          <p:nvPr/>
        </p:nvSpPr>
        <p:spPr>
          <a:xfrm>
            <a:off x="2987824" y="1066261"/>
            <a:ext cx="3096343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거짓일 때</a:t>
            </a:r>
            <a:r>
              <a:rPr lang="en-US" altLang="ko-KR" sz="2400" dirty="0" smtClean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57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" y="13188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3" y="105273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4" y="2636912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987824" y="1066261"/>
            <a:ext cx="3096343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거짓일 때</a:t>
            </a:r>
            <a:r>
              <a:rPr lang="en-US" altLang="ko-KR" sz="2400" dirty="0" smtClean="0"/>
              <a:t>(0)</a:t>
            </a:r>
          </a:p>
        </p:txBody>
      </p:sp>
      <p:cxnSp>
        <p:nvCxnSpPr>
          <p:cNvPr id="3" name="꺾인 연결선 2"/>
          <p:cNvCxnSpPr/>
          <p:nvPr/>
        </p:nvCxnSpPr>
        <p:spPr>
          <a:xfrm>
            <a:off x="1907704" y="1256060"/>
            <a:ext cx="936104" cy="1270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0800000" flipV="1">
            <a:off x="683568" y="1281460"/>
            <a:ext cx="2160240" cy="2003524"/>
          </a:xfrm>
          <a:prstGeom prst="bentConnector3">
            <a:avLst>
              <a:gd name="adj1" fmla="val -95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Example1-2 while</a:t>
            </a:r>
            <a:r>
              <a:rPr lang="ko-KR" altLang="en-US" sz="3200" dirty="0" smtClean="0"/>
              <a:t>문을 써서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번 덧셈을 해보자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4873" y="78957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20700"/>
            <a:ext cx="4561296" cy="4456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24" y="1597203"/>
            <a:ext cx="4183310" cy="12907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3284984"/>
            <a:ext cx="354327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3068960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1600" y="3284984"/>
            <a:ext cx="354327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Result </a:t>
            </a:r>
            <a:r>
              <a:rPr lang="ko-KR" altLang="en-US" dirty="0" smtClean="0"/>
              <a:t>값 추가</a:t>
            </a:r>
            <a:endParaRPr lang="en-US" altLang="ko-KR" dirty="0" smtClean="0"/>
          </a:p>
          <a:p>
            <a:pPr algn="ctr"/>
            <a:r>
              <a:rPr lang="en-US" altLang="ko-KR" dirty="0"/>
              <a:t>+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31640" y="3068960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err="1" smtClean="0"/>
              <a:t>회반복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6712"/>
            <a:ext cx="5616624" cy="5487670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4788024" y="1268760"/>
            <a:ext cx="3721857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증감식이 없다면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0231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Example1-3 </a:t>
            </a:r>
            <a:r>
              <a:rPr lang="ko-KR" altLang="en-US" sz="3200" dirty="0" smtClean="0"/>
              <a:t>양수인 숫자들만 계속 더해 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220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9052" y="1128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7" y="1713088"/>
            <a:ext cx="4347937" cy="4092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1713088"/>
            <a:ext cx="3737113" cy="1828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314096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76672"/>
            <a:ext cx="6336704" cy="59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158</Words>
  <Application>Microsoft Office PowerPoint</Application>
  <PresentationFormat>화면 슬라이드 쇼(4:3)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78</cp:revision>
  <dcterms:created xsi:type="dcterms:W3CDTF">2019-04-09T00:12:43Z</dcterms:created>
  <dcterms:modified xsi:type="dcterms:W3CDTF">2019-05-16T13:39:35Z</dcterms:modified>
</cp:coreProperties>
</file>