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3" r:id="rId3"/>
    <p:sldId id="310" r:id="rId4"/>
    <p:sldId id="311" r:id="rId5"/>
    <p:sldId id="294" r:id="rId6"/>
    <p:sldId id="295" r:id="rId7"/>
    <p:sldId id="300" r:id="rId8"/>
    <p:sldId id="301" r:id="rId9"/>
    <p:sldId id="302" r:id="rId10"/>
    <p:sldId id="303" r:id="rId11"/>
    <p:sldId id="296" r:id="rId12"/>
    <p:sldId id="297" r:id="rId13"/>
    <p:sldId id="292" r:id="rId14"/>
    <p:sldId id="293" r:id="rId15"/>
    <p:sldId id="308" r:id="rId16"/>
    <p:sldId id="309" r:id="rId17"/>
    <p:sldId id="290" r:id="rId18"/>
    <p:sldId id="291" r:id="rId19"/>
    <p:sldId id="298" r:id="rId20"/>
    <p:sldId id="299" r:id="rId21"/>
    <p:sldId id="304" r:id="rId22"/>
    <p:sldId id="305" r:id="rId23"/>
    <p:sldId id="306" r:id="rId24"/>
    <p:sldId id="30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2019-05-21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Example0- </a:t>
            </a:r>
            <a:r>
              <a:rPr lang="ko-KR" altLang="en-US" sz="3200" dirty="0" smtClean="0"/>
              <a:t>평균을 구해보자</a:t>
            </a:r>
            <a:r>
              <a:rPr lang="en-US" altLang="ko-KR" sz="3200" dirty="0" smtClean="0"/>
              <a:t>.( </a:t>
            </a:r>
            <a:r>
              <a:rPr lang="ko-KR" altLang="en-US" sz="3200" dirty="0" smtClean="0"/>
              <a:t>정정</a:t>
            </a:r>
            <a:r>
              <a:rPr lang="en-US" altLang="ko-KR" sz="3200" smtClean="0"/>
              <a:t>)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0688" y="6198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4714" y="692696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39" y="1396698"/>
            <a:ext cx="3448115" cy="167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4" y="1396698"/>
            <a:ext cx="5282058" cy="457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39751" y="3618629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805" y="4869160"/>
            <a:ext cx="502933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Hint : </a:t>
            </a:r>
            <a:r>
              <a:rPr lang="ko-KR" altLang="en-US" dirty="0" smtClean="0"/>
              <a:t>강제 </a:t>
            </a:r>
            <a:r>
              <a:rPr lang="ko-KR" altLang="en-US" dirty="0" err="1" smtClean="0"/>
              <a:t>형변형</a:t>
            </a:r>
            <a:r>
              <a:rPr lang="en-US" altLang="ko-KR" dirty="0" smtClean="0"/>
              <a:t>-&gt;(double)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9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&lt;10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067944" y="1628800"/>
            <a:ext cx="3960440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2123728" y="1628800"/>
            <a:ext cx="5904656" cy="4104456"/>
          </a:xfrm>
          <a:prstGeom prst="bentConnector3">
            <a:avLst>
              <a:gd name="adj1" fmla="val -5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Example01_2 –</a:t>
            </a:r>
            <a:r>
              <a:rPr lang="ko-KR" altLang="en-US" sz="3200" dirty="0" smtClean="0"/>
              <a:t>최댓값을 구하자 </a:t>
            </a:r>
            <a:r>
              <a:rPr lang="en-US" altLang="ko-KR" sz="3200" dirty="0" smtClean="0"/>
              <a:t>(feat.</a:t>
            </a:r>
            <a:r>
              <a:rPr lang="ko-KR" altLang="en-US" sz="3200" dirty="0" err="1" smtClean="0"/>
              <a:t>반복문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78" y="1484784"/>
            <a:ext cx="4777561" cy="4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04277"/>
            <a:ext cx="6480720" cy="54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Example02_1 – </a:t>
            </a:r>
            <a:r>
              <a:rPr lang="ko-KR" altLang="en-US" sz="3200" dirty="0" smtClean="0"/>
              <a:t>구구단을 외자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630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Main()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1" y="1288752"/>
            <a:ext cx="3001730" cy="671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" y="2276872"/>
            <a:ext cx="2954395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052736"/>
            <a:ext cx="4819650" cy="4848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017" y="846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결과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2780928"/>
            <a:ext cx="20162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3466831" y="1624562"/>
            <a:ext cx="961153" cy="1300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5976" y="3068960"/>
            <a:ext cx="40995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3"/>
          </p:cNvCxnSpPr>
          <p:nvPr/>
        </p:nvCxnSpPr>
        <p:spPr>
          <a:xfrm flipV="1">
            <a:off x="3424331" y="3356992"/>
            <a:ext cx="931645" cy="684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5221"/>
            <a:ext cx="5955591" cy="59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6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41410" y="5437072"/>
            <a:ext cx="7669091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즉</a:t>
            </a:r>
            <a:r>
              <a:rPr lang="en-US" altLang="ko-KR" sz="4400" dirty="0" smtClean="0"/>
              <a:t>, 7</a:t>
            </a:r>
            <a:r>
              <a:rPr lang="ko-KR" altLang="en-US" sz="4400" dirty="0" smtClean="0"/>
              <a:t>번씩 </a:t>
            </a:r>
            <a:r>
              <a:rPr lang="en-US" altLang="ko-KR" sz="4400" dirty="0" smtClean="0"/>
              <a:t>5</a:t>
            </a:r>
            <a:r>
              <a:rPr lang="ko-KR" altLang="en-US" sz="4400" dirty="0" smtClean="0"/>
              <a:t>번을 더 반복한다</a:t>
            </a:r>
            <a:r>
              <a:rPr lang="en-US" altLang="ko-KR" sz="4400" dirty="0" smtClean="0"/>
              <a:t>. (</a:t>
            </a:r>
            <a:r>
              <a:rPr lang="ko-KR" altLang="en-US" sz="4400" dirty="0" smtClean="0"/>
              <a:t>총 </a:t>
            </a:r>
            <a:r>
              <a:rPr lang="en-US" altLang="ko-KR" sz="4400" dirty="0" smtClean="0"/>
              <a:t>35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063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Example02_2 –</a:t>
            </a:r>
            <a:r>
              <a:rPr lang="ko-KR" altLang="en-US" sz="3200" dirty="0" smtClean="0"/>
              <a:t>중첩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써보자</a:t>
            </a:r>
            <a:r>
              <a:rPr lang="en-US" altLang="ko-KR" sz="3200" dirty="0" smtClean="0"/>
              <a:t>.(</a:t>
            </a:r>
            <a:r>
              <a:rPr lang="ko-KR" altLang="en-US" sz="3200" dirty="0" smtClean="0"/>
              <a:t>구구단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7"/>
            <a:ext cx="6336704" cy="487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3573016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428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7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</a:t>
            </a:r>
            <a:r>
              <a:rPr lang="ko-KR" altLang="en-US" sz="3200" dirty="0" smtClean="0"/>
              <a:t>별로 된 사각형 만들기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479" y="97637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336396" cy="1840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20700"/>
            <a:ext cx="4104456" cy="52939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236" y="4077072"/>
            <a:ext cx="34741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5990431" cy="51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7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4752528" cy="61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 – </a:t>
            </a:r>
            <a:r>
              <a:rPr lang="ko-KR" altLang="en-US" sz="3200" dirty="0" smtClean="0"/>
              <a:t>소수들을 구하자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36" y="78402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17431"/>
            <a:ext cx="4104456" cy="54689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0" y="2996952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07" y="8840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7" y="1473220"/>
            <a:ext cx="3736054" cy="731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6" y="2768351"/>
            <a:ext cx="3327241" cy="10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0648"/>
            <a:ext cx="4824536" cy="64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 – </a:t>
            </a:r>
            <a:r>
              <a:rPr lang="ko-KR" altLang="en-US" sz="3200" dirty="0" smtClean="0"/>
              <a:t>나누어지는 가장 </a:t>
            </a:r>
            <a:r>
              <a:rPr lang="ko-KR" altLang="en-US" sz="3200" dirty="0" err="1" smtClean="0"/>
              <a:t>큰수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124" y="91224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955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1" y="1628800"/>
            <a:ext cx="4328853" cy="792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03" y="2564904"/>
            <a:ext cx="4472427" cy="1006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28774"/>
            <a:ext cx="4465996" cy="936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" y="1497018"/>
            <a:ext cx="4270257" cy="4812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1957495"/>
            <a:ext cx="127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FF"/>
                </a:solidFill>
              </a:rPr>
              <a:t>소수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601" y="2924944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14,7,2,1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4149080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3,1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19" y="4120547"/>
            <a:ext cx="2664296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4118637"/>
            <a:ext cx="2808312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r>
              <a:rPr lang="ko-KR" altLang="en-US" dirty="0" smtClean="0"/>
              <a:t>의 값 초기화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의 나누어 </a:t>
            </a:r>
            <a:r>
              <a:rPr lang="ko-KR" altLang="en-US" dirty="0" err="1" smtClean="0"/>
              <a:t>떨어지는수</a:t>
            </a:r>
            <a:r>
              <a:rPr lang="ko-KR" altLang="en-US" dirty="0" smtClean="0"/>
              <a:t>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4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48680"/>
            <a:ext cx="5256584" cy="59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Example01_1 – </a:t>
            </a:r>
            <a:r>
              <a:rPr lang="ko-KR" altLang="en-US" sz="3200" dirty="0" smtClean="0"/>
              <a:t>최댓값을 구하자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952579"/>
            <a:ext cx="4680520" cy="5653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22804" y="242808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50512" y="268121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2040" y="382394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9748" y="407707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0" y="5192101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59748" y="5445224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6216" y="90872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92072"/>
            <a:ext cx="3274565" cy="2701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7504" y="98072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2656"/>
            <a:ext cx="5184576" cy="62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3228975" cy="1066800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45362"/>
            <a:ext cx="32289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4" y="2998047"/>
            <a:ext cx="3228975" cy="1066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3" y="4064847"/>
            <a:ext cx="3228975" cy="106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2" y="5058603"/>
            <a:ext cx="3228975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8038" y="85734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증감값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34179"/>
            <a:ext cx="3228975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5976" y="284422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4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</a:t>
            </a:r>
            <a:r>
              <a:rPr lang="ko-KR" altLang="en-US" sz="3200" dirty="0" err="1"/>
              <a:t>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1763688" y="2060848"/>
            <a:ext cx="4032448" cy="1440160"/>
          </a:xfrm>
          <a:prstGeom prst="bentConnector3">
            <a:avLst>
              <a:gd name="adj1" fmla="val 227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</p:cNvCxnSpPr>
          <p:nvPr/>
        </p:nvCxnSpPr>
        <p:spPr>
          <a:xfrm rot="5400000" flipH="1" flipV="1">
            <a:off x="4495643" y="1666848"/>
            <a:ext cx="3249058" cy="3240360"/>
          </a:xfrm>
          <a:prstGeom prst="bentConnector3">
            <a:avLst>
              <a:gd name="adj1" fmla="val 5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012160" y="1662499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427984" y="1628800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55976" y="1700808"/>
            <a:ext cx="0" cy="321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3" idx="0"/>
          </p:cNvCxnSpPr>
          <p:nvPr/>
        </p:nvCxnSpPr>
        <p:spPr>
          <a:xfrm>
            <a:off x="4499992" y="4911557"/>
            <a:ext cx="36724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V="1">
            <a:off x="5378894" y="2046043"/>
            <a:ext cx="3282757" cy="2448272"/>
          </a:xfrm>
          <a:prstGeom prst="bentConnector3">
            <a:avLst>
              <a:gd name="adj1" fmla="val 9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208</Words>
  <Application>Microsoft Office PowerPoint</Application>
  <PresentationFormat>화면 슬라이드 쇼(4:3)</PresentationFormat>
  <Paragraphs>65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63</cp:revision>
  <dcterms:created xsi:type="dcterms:W3CDTF">2019-04-09T00:12:43Z</dcterms:created>
  <dcterms:modified xsi:type="dcterms:W3CDTF">2019-05-21T00:10:55Z</dcterms:modified>
</cp:coreProperties>
</file>