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93" r:id="rId3"/>
    <p:sldId id="308" r:id="rId4"/>
    <p:sldId id="309" r:id="rId5"/>
    <p:sldId id="290" r:id="rId6"/>
    <p:sldId id="291" r:id="rId7"/>
    <p:sldId id="298" r:id="rId8"/>
    <p:sldId id="299" r:id="rId9"/>
    <p:sldId id="310" r:id="rId10"/>
    <p:sldId id="311" r:id="rId11"/>
    <p:sldId id="312" r:id="rId12"/>
    <p:sldId id="313" r:id="rId13"/>
    <p:sldId id="314" r:id="rId14"/>
    <p:sldId id="315" r:id="rId15"/>
    <p:sldId id="306" r:id="rId16"/>
    <p:sldId id="30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2019-05-27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2019-05-27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2019-05-27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Example01_1 – </a:t>
            </a:r>
            <a:r>
              <a:rPr lang="ko-KR" altLang="en-US" sz="3200" dirty="0" smtClean="0"/>
              <a:t>구구단을 외자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56304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FF"/>
                </a:solidFill>
              </a:rPr>
              <a:t>Main()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1" y="1288752"/>
            <a:ext cx="3001730" cy="6716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6" y="2276872"/>
            <a:ext cx="2954395" cy="35283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052736"/>
            <a:ext cx="4819650" cy="48482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4017" y="84607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FFFF"/>
                </a:solidFill>
              </a:rPr>
              <a:t>결과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27984" y="2780928"/>
            <a:ext cx="20162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2" idx="3"/>
          </p:cNvCxnSpPr>
          <p:nvPr/>
        </p:nvCxnSpPr>
        <p:spPr>
          <a:xfrm>
            <a:off x="3466831" y="1624562"/>
            <a:ext cx="961153" cy="1300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355976" y="3068960"/>
            <a:ext cx="409957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3" idx="3"/>
          </p:cNvCxnSpPr>
          <p:nvPr/>
        </p:nvCxnSpPr>
        <p:spPr>
          <a:xfrm flipV="1">
            <a:off x="3424331" y="3356992"/>
            <a:ext cx="931645" cy="684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5073405" cy="533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21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Example04_2 </a:t>
            </a:r>
            <a:r>
              <a:rPr lang="en-US" altLang="ko-KR" sz="3200" dirty="0"/>
              <a:t>– </a:t>
            </a:r>
            <a:r>
              <a:rPr lang="ko-KR" altLang="en-US" sz="3200" dirty="0"/>
              <a:t>소수들을 구하자</a:t>
            </a:r>
            <a:r>
              <a:rPr lang="en-US" altLang="ko-KR" sz="32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692696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31571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50435"/>
            <a:ext cx="3960440" cy="5380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2776"/>
            <a:ext cx="276309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78" y="2840413"/>
            <a:ext cx="377211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721" y="4221088"/>
            <a:ext cx="431521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78615" y="3534260"/>
            <a:ext cx="17532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27784" y="4561765"/>
            <a:ext cx="864096" cy="23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23178" y="4871145"/>
            <a:ext cx="2316773" cy="23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36712"/>
            <a:ext cx="3960440" cy="5380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3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Example04_3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소수들을 구하자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536" y="784021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917431"/>
            <a:ext cx="4104456" cy="54689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70218" y="2996952"/>
            <a:ext cx="360040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99507" y="88405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7" y="1473220"/>
            <a:ext cx="3736054" cy="7316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46" y="2768351"/>
            <a:ext cx="3327241" cy="109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60648"/>
            <a:ext cx="4824536" cy="64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119853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130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35221"/>
            <a:ext cx="5955591" cy="59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중첩 </a:t>
            </a:r>
            <a:r>
              <a:rPr lang="ko-KR" altLang="en-US" sz="4400" dirty="0" err="1" smtClean="0"/>
              <a:t>반복문이란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148478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For(j=0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j&lt;7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j++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29698" y="347166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1734" y="87349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&lt;5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425362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2339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======</a:t>
            </a:r>
            <a:r>
              <a:rPr lang="ko-KR" altLang="en-US" sz="3200" dirty="0" smtClean="0"/>
              <a:t>문장</a:t>
            </a:r>
            <a:r>
              <a:rPr lang="en-US" altLang="ko-KR" sz="3200" dirty="0" smtClean="0"/>
              <a:t>======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76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중첩 </a:t>
            </a:r>
            <a:r>
              <a:rPr lang="ko-KR" altLang="en-US" sz="4400" dirty="0" err="1" smtClean="0"/>
              <a:t>반복문이란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148478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For(j=0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j&lt;7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j++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29698" y="347166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1734" y="87349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&lt;5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425362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2339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======</a:t>
            </a:r>
            <a:r>
              <a:rPr lang="ko-KR" altLang="en-US" sz="3200" dirty="0" smtClean="0"/>
              <a:t>문장</a:t>
            </a:r>
            <a:r>
              <a:rPr lang="en-US" altLang="ko-KR" sz="3200" dirty="0" smtClean="0"/>
              <a:t>======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2195736" y="1458267"/>
            <a:ext cx="4680520" cy="2795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5736" y="1458267"/>
            <a:ext cx="4680520" cy="279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41410" y="5437072"/>
            <a:ext cx="7669091" cy="6066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400" dirty="0" smtClean="0"/>
              <a:t>즉</a:t>
            </a:r>
            <a:r>
              <a:rPr lang="en-US" altLang="ko-KR" sz="4400" dirty="0" smtClean="0"/>
              <a:t>, 7</a:t>
            </a:r>
            <a:r>
              <a:rPr lang="ko-KR" altLang="en-US" sz="4400" dirty="0" smtClean="0"/>
              <a:t>번씩 </a:t>
            </a:r>
            <a:r>
              <a:rPr lang="en-US" altLang="ko-KR" sz="4400" dirty="0" smtClean="0"/>
              <a:t>5</a:t>
            </a:r>
            <a:r>
              <a:rPr lang="ko-KR" altLang="en-US" sz="4400" dirty="0" smtClean="0"/>
              <a:t>번을 더 반복한다</a:t>
            </a:r>
            <a:r>
              <a:rPr lang="en-US" altLang="ko-KR" sz="4400" dirty="0" smtClean="0"/>
              <a:t>. (</a:t>
            </a:r>
            <a:r>
              <a:rPr lang="ko-KR" altLang="en-US" sz="4400" dirty="0" smtClean="0"/>
              <a:t>총 </a:t>
            </a:r>
            <a:r>
              <a:rPr lang="en-US" altLang="ko-KR" sz="4400" dirty="0" smtClean="0"/>
              <a:t>35</a:t>
            </a:r>
            <a:r>
              <a:rPr lang="ko-KR" altLang="en-US" sz="4400" dirty="0" smtClean="0"/>
              <a:t>번</a:t>
            </a:r>
            <a:r>
              <a:rPr lang="en-US" altLang="ko-KR" sz="4400" dirty="0" smtClean="0"/>
              <a:t>)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0635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Example01_2 –</a:t>
            </a:r>
            <a:r>
              <a:rPr lang="ko-KR" altLang="en-US" sz="3200" dirty="0" smtClean="0"/>
              <a:t>중첩 </a:t>
            </a:r>
            <a:r>
              <a:rPr lang="ko-KR" altLang="en-US" sz="3200" dirty="0" err="1" smtClean="0"/>
              <a:t>반복문을</a:t>
            </a:r>
            <a:r>
              <a:rPr lang="ko-KR" altLang="en-US" sz="3200" dirty="0" smtClean="0"/>
              <a:t> 써보자</a:t>
            </a:r>
            <a:r>
              <a:rPr lang="en-US" altLang="ko-KR" sz="3200" dirty="0" smtClean="0"/>
              <a:t>.(</a:t>
            </a:r>
            <a:r>
              <a:rPr lang="ko-KR" altLang="en-US" sz="3200" dirty="0" smtClean="0"/>
              <a:t>구구단 출력</a:t>
            </a:r>
            <a:r>
              <a:rPr lang="en-US" altLang="ko-KR" sz="3200" dirty="0" smtClean="0"/>
              <a:t>)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1277"/>
            <a:ext cx="6336704" cy="487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11760" y="3573016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842823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416824" cy="571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3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 </a:t>
            </a:r>
            <a:r>
              <a:rPr lang="ko-KR" altLang="en-US" sz="3200" dirty="0" smtClean="0"/>
              <a:t>별로 된 사각형 만들기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23928" y="83592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479" y="97637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3336396" cy="18407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420700"/>
            <a:ext cx="4104456" cy="52939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10236" y="4077072"/>
            <a:ext cx="34741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2656"/>
            <a:ext cx="4752528" cy="61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Example04_1 </a:t>
            </a:r>
            <a:r>
              <a:rPr lang="en-US" altLang="ko-KR" sz="3200" dirty="0"/>
              <a:t>– </a:t>
            </a:r>
            <a:r>
              <a:rPr lang="ko-KR" altLang="en-US" sz="3200" dirty="0"/>
              <a:t>소수들을 구하자</a:t>
            </a:r>
            <a:r>
              <a:rPr lang="en-US" altLang="ko-KR" sz="32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2028" y="903931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912898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395" y="1628800"/>
            <a:ext cx="2626775" cy="9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84" y="2780928"/>
            <a:ext cx="251039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84" y="4005064"/>
            <a:ext cx="247146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1503460"/>
            <a:ext cx="5073405" cy="533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27" y="5373216"/>
            <a:ext cx="2524069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27583" y="4170668"/>
            <a:ext cx="2304257" cy="482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15617" y="4902576"/>
            <a:ext cx="1080119" cy="482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5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117</Words>
  <Application>Microsoft Office PowerPoint</Application>
  <PresentationFormat>화면 슬라이드 쇼(4:3)</PresentationFormat>
  <Paragraphs>40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66</cp:revision>
  <dcterms:created xsi:type="dcterms:W3CDTF">2019-04-09T00:12:43Z</dcterms:created>
  <dcterms:modified xsi:type="dcterms:W3CDTF">2019-05-27T11:24:04Z</dcterms:modified>
</cp:coreProperties>
</file>