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309" r:id="rId3"/>
    <p:sldId id="310" r:id="rId4"/>
    <p:sldId id="311" r:id="rId5"/>
    <p:sldId id="312" r:id="rId6"/>
    <p:sldId id="313" r:id="rId7"/>
    <p:sldId id="306" r:id="rId8"/>
    <p:sldId id="314" r:id="rId9"/>
    <p:sldId id="315" r:id="rId10"/>
    <p:sldId id="316" r:id="rId11"/>
    <p:sldId id="317" r:id="rId12"/>
    <p:sldId id="307" r:id="rId13"/>
    <p:sldId id="318" r:id="rId14"/>
    <p:sldId id="320" r:id="rId15"/>
    <p:sldId id="321" r:id="rId16"/>
    <p:sldId id="319" r:id="rId17"/>
    <p:sldId id="32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2019-06-03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93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2019-06-03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6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973956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937260"/>
            <a:ext cx="4648867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2019-06-03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9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2019-06-03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7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2019-06-03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5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2638044"/>
            <a:ext cx="3203828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02685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2019-06-03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5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3143250"/>
            <a:ext cx="3202686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190113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2019-06-03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7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2019-06-03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2019-06-03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3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2243829"/>
            <a:ext cx="3364992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2019-06-03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8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2243828"/>
            <a:ext cx="337124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35366E-D432-43AC-B21B-98394E46B3B0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8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964692"/>
            <a:ext cx="5797296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2638045"/>
            <a:ext cx="579729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2019-06-03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6236208"/>
            <a:ext cx="442589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6217920"/>
            <a:ext cx="27432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0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함수란</a:t>
            </a:r>
            <a:r>
              <a:rPr lang="en-US" altLang="ko-KR" sz="4400" dirty="0" smtClean="0"/>
              <a:t>?</a:t>
            </a:r>
            <a:endParaRPr lang="en-US" altLang="ko-KR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1547664" y="836712"/>
            <a:ext cx="6480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returnType</a:t>
            </a:r>
            <a:r>
              <a:rPr lang="en-US" altLang="ko-KR" sz="2800" dirty="0" smtClean="0"/>
              <a:t> function(parameters) {</a:t>
            </a:r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return ;</a:t>
            </a:r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4148499"/>
            <a:ext cx="2189936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main() {</a:t>
            </a:r>
            <a:endParaRPr lang="en-US" altLang="ko-KR" sz="2800" dirty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return 0;</a:t>
            </a:r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1547664" y="908720"/>
            <a:ext cx="187220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04048" y="908720"/>
            <a:ext cx="187220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59364" y="4124697"/>
            <a:ext cx="62891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scanf</a:t>
            </a:r>
            <a:r>
              <a:rPr lang="en-US" altLang="ko-KR" sz="2800" dirty="0" smtClean="0"/>
              <a:t>(</a:t>
            </a:r>
            <a:r>
              <a:rPr lang="en-US" altLang="ko-KR" sz="2800" dirty="0" err="1"/>
              <a:t>const</a:t>
            </a:r>
            <a:r>
              <a:rPr lang="en-US" altLang="ko-KR" sz="2800" dirty="0"/>
              <a:t> char * format, ...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459364" y="4941168"/>
            <a:ext cx="62891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printf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const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char * format, ...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590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6" grpId="0" animBg="1"/>
      <p:bldP spid="7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Example01 – </a:t>
            </a:r>
            <a:r>
              <a:rPr lang="ko-KR" altLang="en-US" sz="3200" dirty="0" smtClean="0"/>
              <a:t>모든 함수를 써보자</a:t>
            </a:r>
            <a:r>
              <a:rPr lang="en-US" altLang="ko-KR" sz="32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9992" y="836712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함수의 원형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760780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16" y="1556792"/>
            <a:ext cx="3928976" cy="438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V="1">
            <a:off x="1277229" y="3164728"/>
            <a:ext cx="4014851" cy="7683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83753"/>
            <a:ext cx="2376943" cy="37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80551" y="3408529"/>
            <a:ext cx="2124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입력받은</a:t>
            </a:r>
            <a:r>
              <a:rPr lang="ko-KR" altLang="en-US" dirty="0" smtClean="0"/>
              <a:t> 값 제곱 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리턴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2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Example01 – </a:t>
            </a:r>
            <a:r>
              <a:rPr lang="ko-KR" altLang="en-US" sz="3200" dirty="0" smtClean="0"/>
              <a:t>모든 함수를 써보자</a:t>
            </a:r>
            <a:r>
              <a:rPr lang="en-US" altLang="ko-KR" sz="32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9992" y="620688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함수의 원형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760780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16" y="1556792"/>
            <a:ext cx="3928976" cy="438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291" y="746253"/>
            <a:ext cx="2088232" cy="1131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99992" y="1556792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FFFF"/>
                </a:solidFill>
              </a:rPr>
              <a:t>Main()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127" y="2060848"/>
            <a:ext cx="3503321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084168" y="3212976"/>
            <a:ext cx="122413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15270" y="3676672"/>
            <a:ext cx="72102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54757" y="3973088"/>
            <a:ext cx="1513587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56176" y="4437112"/>
            <a:ext cx="1513587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56176" y="4869160"/>
            <a:ext cx="1513587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156176" y="5356590"/>
            <a:ext cx="1513587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56176" y="5805264"/>
            <a:ext cx="237626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52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0648"/>
            <a:ext cx="3456384" cy="6206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72816"/>
            <a:ext cx="3905494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04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 txBox="1">
            <a:spLocks/>
          </p:cNvSpPr>
          <p:nvPr/>
        </p:nvSpPr>
        <p:spPr>
          <a:xfrm>
            <a:off x="1" y="131886"/>
            <a:ext cx="8820471" cy="6328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dirty="0" smtClean="0"/>
              <a:t>Example02 – </a:t>
            </a:r>
            <a:r>
              <a:rPr lang="ko-KR" altLang="en-US" sz="3200" dirty="0" smtClean="0"/>
              <a:t>구구단을 외자</a:t>
            </a:r>
            <a:endParaRPr lang="en-US" altLang="ko-KR" sz="3200" dirty="0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4" y="1358772"/>
            <a:ext cx="1558792" cy="786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3528" y="760780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1" y="2228666"/>
            <a:ext cx="1558793" cy="1037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1" y="3380260"/>
            <a:ext cx="2489915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71"/>
          <a:stretch/>
        </p:blipFill>
        <p:spPr bwMode="auto">
          <a:xfrm>
            <a:off x="395536" y="4581128"/>
            <a:ext cx="850053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1" y="5343648"/>
            <a:ext cx="8454918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33" y="2145065"/>
            <a:ext cx="2063929" cy="73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753752" y="1530954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함수의 원형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66163"/>
            <a:ext cx="338137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948264" y="134198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FFFF"/>
                </a:solidFill>
              </a:rPr>
              <a:t>Main()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940152" y="1530954"/>
            <a:ext cx="792088" cy="9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940152" y="2779581"/>
            <a:ext cx="792088" cy="9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940152" y="3501008"/>
            <a:ext cx="79208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45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 txBox="1">
            <a:spLocks/>
          </p:cNvSpPr>
          <p:nvPr/>
        </p:nvSpPr>
        <p:spPr>
          <a:xfrm>
            <a:off x="1" y="131886"/>
            <a:ext cx="8820471" cy="6328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dirty="0" smtClean="0"/>
              <a:t>Example02 – </a:t>
            </a:r>
            <a:r>
              <a:rPr lang="ko-KR" altLang="en-US" sz="3200" dirty="0" smtClean="0"/>
              <a:t>구구단을 외자</a:t>
            </a:r>
            <a:endParaRPr lang="en-US" altLang="ko-KR" sz="3200" dirty="0" smtClean="0"/>
          </a:p>
        </p:txBody>
      </p:sp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870244"/>
            <a:ext cx="5040560" cy="5920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303763" y="448295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FFFF"/>
                </a:solidFill>
              </a:rPr>
              <a:t>Main()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16016" y="2420888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18823" y="4270909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16016" y="5373216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292080" y="5614179"/>
            <a:ext cx="101168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21898"/>
            <a:ext cx="3024336" cy="11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직선 화살표 연결선 24"/>
          <p:cNvCxnSpPr/>
          <p:nvPr/>
        </p:nvCxnSpPr>
        <p:spPr>
          <a:xfrm flipH="1" flipV="1">
            <a:off x="2339752" y="1844824"/>
            <a:ext cx="2376264" cy="6840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9" idx="1"/>
          </p:cNvCxnSpPr>
          <p:nvPr/>
        </p:nvCxnSpPr>
        <p:spPr>
          <a:xfrm flipH="1" flipV="1">
            <a:off x="2339752" y="1916832"/>
            <a:ext cx="2379071" cy="24620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0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 txBox="1">
            <a:spLocks/>
          </p:cNvSpPr>
          <p:nvPr/>
        </p:nvSpPr>
        <p:spPr>
          <a:xfrm>
            <a:off x="1" y="131886"/>
            <a:ext cx="8820471" cy="6328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dirty="0" smtClean="0"/>
              <a:t>Example02 – </a:t>
            </a:r>
            <a:r>
              <a:rPr lang="ko-KR" altLang="en-US" sz="3200" dirty="0" smtClean="0"/>
              <a:t>구구단을 외자</a:t>
            </a:r>
            <a:endParaRPr lang="en-US" altLang="ko-KR" sz="3200" dirty="0" smtClean="0"/>
          </a:p>
        </p:txBody>
      </p:sp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870244"/>
            <a:ext cx="5040560" cy="5920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303763" y="448295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FFFF"/>
                </a:solidFill>
              </a:rPr>
              <a:t>Main()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16016" y="2420888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18823" y="4270909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16016" y="5373216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292080" y="5614179"/>
            <a:ext cx="101168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21898"/>
            <a:ext cx="3024336" cy="11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직선 화살표 연결선 25"/>
          <p:cNvCxnSpPr/>
          <p:nvPr/>
        </p:nvCxnSpPr>
        <p:spPr>
          <a:xfrm flipH="1" flipV="1">
            <a:off x="2915817" y="1556793"/>
            <a:ext cx="1728191" cy="40573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3528" y="285293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Prove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2~9 </a:t>
            </a:r>
            <a:r>
              <a:rPr lang="ko-KR" altLang="en-US" dirty="0" smtClean="0"/>
              <a:t>범위 판단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2325" y="3507519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Range</a:t>
            </a:r>
            <a:r>
              <a:rPr lang="ko-KR" altLang="en-US" dirty="0" smtClean="0"/>
              <a:t>함수는 범위만큼 </a:t>
            </a:r>
            <a:endParaRPr lang="en-US" altLang="ko-KR" dirty="0" smtClean="0"/>
          </a:p>
          <a:p>
            <a:r>
              <a:rPr lang="ko-KR" altLang="en-US" dirty="0" smtClean="0"/>
              <a:t>반복해서 </a:t>
            </a:r>
            <a:r>
              <a:rPr lang="en-US" altLang="ko-KR" dirty="0" err="1" smtClean="0"/>
              <a:t>KuKuDan</a:t>
            </a:r>
            <a:r>
              <a:rPr lang="ko-KR" altLang="en-US" dirty="0" smtClean="0"/>
              <a:t>함수 호출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5683" y="4378921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KuKuDan</a:t>
            </a:r>
            <a:r>
              <a:rPr lang="ko-KR" altLang="en-US" dirty="0" smtClean="0"/>
              <a:t>함수는 </a:t>
            </a:r>
            <a:r>
              <a:rPr lang="ko-KR" altLang="en-US" dirty="0" err="1" smtClean="0"/>
              <a:t>입력값의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구구단을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6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3960440" cy="6122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88101"/>
            <a:ext cx="40290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178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763688" y="2420888"/>
            <a:ext cx="5101209" cy="504056"/>
          </a:xfrm>
        </p:spPr>
        <p:txBody>
          <a:bodyPr/>
          <a:lstStyle/>
          <a:p>
            <a:r>
              <a:rPr lang="en-US" altLang="ko-KR" dirty="0" smtClean="0"/>
              <a:t>shinsg0810@naver.com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1720" y="980728"/>
            <a:ext cx="5472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/>
              <a:t>수고하셨습니다</a:t>
            </a:r>
            <a:r>
              <a:rPr lang="en-US" altLang="ko-KR" sz="6000" dirty="0" smtClean="0"/>
              <a:t>~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5037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함수를 왜 쓸까</a:t>
            </a:r>
            <a:r>
              <a:rPr lang="en-US" altLang="ko-KR" sz="4400" dirty="0" smtClean="0"/>
              <a:t>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926" y="1268654"/>
            <a:ext cx="36290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9807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main() {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65313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65995"/>
            <a:ext cx="36290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33" y="2852936"/>
            <a:ext cx="36290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33" y="3501008"/>
            <a:ext cx="36290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42865"/>
            <a:ext cx="36290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909427" y="2133540"/>
            <a:ext cx="15121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main()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show();</a:t>
            </a:r>
          </a:p>
          <a:p>
            <a:r>
              <a:rPr lang="en-US" altLang="ko-KR" dirty="0" smtClean="0"/>
              <a:t>    show();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show();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show();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show();</a:t>
            </a:r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04048" y="378904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88024" y="89942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Void show() {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60032" y="148794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36290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213939" y="1815250"/>
            <a:ext cx="666942" cy="2841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41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함수의 형태</a:t>
            </a:r>
            <a:r>
              <a:rPr lang="en-US" altLang="ko-KR" sz="4400" dirty="0" smtClean="0"/>
              <a:t>(00)</a:t>
            </a:r>
            <a:endParaRPr lang="en-US" altLang="ko-K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692696"/>
            <a:ext cx="3672408" cy="5693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main() {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 function00();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 function01(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);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 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=function10();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 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=function11(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);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return 0;</a:t>
            </a:r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60648"/>
            <a:ext cx="3672408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void </a:t>
            </a:r>
            <a:r>
              <a:rPr lang="en-US" altLang="ko-KR" sz="2800" dirty="0"/>
              <a:t>function00</a:t>
            </a:r>
            <a:r>
              <a:rPr lang="en-US" altLang="ko-KR" sz="2800" dirty="0" smtClean="0"/>
              <a:t>() {</a:t>
            </a:r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2" name="직사각형 1"/>
          <p:cNvSpPr/>
          <p:nvPr/>
        </p:nvSpPr>
        <p:spPr>
          <a:xfrm>
            <a:off x="882966" y="1582850"/>
            <a:ext cx="2376264" cy="533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563888" y="1772816"/>
            <a:ext cx="1368152" cy="0"/>
          </a:xfrm>
          <a:prstGeom prst="straightConnector1">
            <a:avLst/>
          </a:prstGeom>
          <a:ln w="762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곱셈 기호 7"/>
          <p:cNvSpPr/>
          <p:nvPr/>
        </p:nvSpPr>
        <p:spPr>
          <a:xfrm>
            <a:off x="3995936" y="1484784"/>
            <a:ext cx="504056" cy="63144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형 화살표 9"/>
          <p:cNvSpPr/>
          <p:nvPr/>
        </p:nvSpPr>
        <p:spPr>
          <a:xfrm>
            <a:off x="6283460" y="933199"/>
            <a:ext cx="825224" cy="87286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원형 화살표 10"/>
          <p:cNvSpPr/>
          <p:nvPr/>
        </p:nvSpPr>
        <p:spPr>
          <a:xfrm rot="10800000">
            <a:off x="6302852" y="1152103"/>
            <a:ext cx="825224" cy="87286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6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8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함수의 형태</a:t>
            </a:r>
            <a:r>
              <a:rPr lang="en-US" altLang="ko-KR" sz="4400" dirty="0" smtClean="0"/>
              <a:t>(01)</a:t>
            </a:r>
            <a:endParaRPr lang="en-US" altLang="ko-K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692696"/>
            <a:ext cx="3744416" cy="5693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main() {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 function00();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 function01(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);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 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=function10();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 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=function11(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);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return 0;</a:t>
            </a:r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1772816"/>
            <a:ext cx="4176464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void function01(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) {</a:t>
            </a:r>
          </a:p>
          <a:p>
            <a:r>
              <a:rPr lang="en-US" altLang="ko-KR" sz="2800" dirty="0" smtClean="0"/>
              <a:t>    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+=1;</a:t>
            </a:r>
          </a:p>
          <a:p>
            <a:r>
              <a:rPr lang="en-US" altLang="ko-KR" sz="2800" dirty="0" smtClean="0"/>
              <a:t>    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 = 3;</a:t>
            </a:r>
            <a:endParaRPr lang="en-US" altLang="ko-KR" sz="2800" dirty="0"/>
          </a:p>
          <a:p>
            <a:r>
              <a:rPr lang="en-US" altLang="ko-KR" sz="2800" dirty="0" smtClean="0"/>
              <a:t>    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 --;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2" name="직사각형 1"/>
          <p:cNvSpPr/>
          <p:nvPr/>
        </p:nvSpPr>
        <p:spPr>
          <a:xfrm>
            <a:off x="882966" y="2404924"/>
            <a:ext cx="2896946" cy="533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786028" y="2636912"/>
            <a:ext cx="491824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71800" y="2527598"/>
            <a:ext cx="720080" cy="32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copy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128284" y="1879526"/>
            <a:ext cx="792088" cy="32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16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7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함수의 형태</a:t>
            </a:r>
            <a:r>
              <a:rPr lang="en-US" altLang="ko-KR" sz="4400" dirty="0" smtClean="0"/>
              <a:t>(10)</a:t>
            </a:r>
            <a:endParaRPr lang="en-US" altLang="ko-K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692696"/>
            <a:ext cx="3816424" cy="5693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main() {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 function00();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 function01(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);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 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=function10();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 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=function11(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);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return 0;</a:t>
            </a:r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716016" y="2200801"/>
            <a:ext cx="3672408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function10() {</a:t>
            </a:r>
          </a:p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;</a:t>
            </a:r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   return 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;</a:t>
            </a:r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2" name="직사각형 1"/>
          <p:cNvSpPr/>
          <p:nvPr/>
        </p:nvSpPr>
        <p:spPr>
          <a:xfrm>
            <a:off x="880908" y="3272939"/>
            <a:ext cx="3043020" cy="533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3" idx="3"/>
          </p:cNvCxnSpPr>
          <p:nvPr/>
        </p:nvCxnSpPr>
        <p:spPr>
          <a:xfrm flipH="1">
            <a:off x="3923928" y="3539629"/>
            <a:ext cx="576064" cy="1503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192180" y="4077072"/>
            <a:ext cx="720080" cy="32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copy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763688" y="3358741"/>
            <a:ext cx="2088232" cy="41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16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함수의 형태</a:t>
            </a:r>
            <a:r>
              <a:rPr lang="en-US" altLang="ko-KR" sz="4400" dirty="0" smtClean="0"/>
              <a:t>(11)</a:t>
            </a:r>
            <a:endParaRPr lang="en-US" altLang="ko-K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692696"/>
            <a:ext cx="4104456" cy="5693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main() {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 function00();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 function01(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);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 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=function10();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 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=function11(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);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return 0;</a:t>
            </a:r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161348" y="3708906"/>
            <a:ext cx="3731132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function11(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) {</a:t>
            </a:r>
          </a:p>
          <a:p>
            <a:r>
              <a:rPr lang="en-US" altLang="ko-KR" sz="2800" dirty="0" smtClean="0"/>
              <a:t>    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var2</a:t>
            </a:r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    return var2;</a:t>
            </a:r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2" name="직사각형 1"/>
          <p:cNvSpPr/>
          <p:nvPr/>
        </p:nvSpPr>
        <p:spPr>
          <a:xfrm>
            <a:off x="882966" y="4170422"/>
            <a:ext cx="3509014" cy="533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391980" y="4437112"/>
            <a:ext cx="756084" cy="0"/>
          </a:xfrm>
          <a:prstGeom prst="straightConnector1">
            <a:avLst/>
          </a:prstGeom>
          <a:ln w="762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563888" y="4221088"/>
            <a:ext cx="720080" cy="32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copy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596336" y="3855419"/>
            <a:ext cx="792088" cy="32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paste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732240" y="5589240"/>
            <a:ext cx="720080" cy="32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copy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55576" y="4274443"/>
            <a:ext cx="792088" cy="32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16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Example01 – </a:t>
            </a:r>
            <a:r>
              <a:rPr lang="ko-KR" altLang="en-US" sz="3200" dirty="0" smtClean="0"/>
              <a:t>모든 함수를 써보자</a:t>
            </a:r>
            <a:r>
              <a:rPr lang="en-US" altLang="ko-KR" sz="32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9992" y="836712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함수의 원형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760780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16" y="1556792"/>
            <a:ext cx="3928976" cy="438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63" y="1736812"/>
            <a:ext cx="148712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>
            <a:endCxn id="1028" idx="1"/>
          </p:cNvCxnSpPr>
          <p:nvPr/>
        </p:nvCxnSpPr>
        <p:spPr>
          <a:xfrm>
            <a:off x="3995936" y="1916832"/>
            <a:ext cx="184872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1028" idx="1"/>
          </p:cNvCxnSpPr>
          <p:nvPr/>
        </p:nvCxnSpPr>
        <p:spPr>
          <a:xfrm flipV="1">
            <a:off x="3995936" y="1916832"/>
            <a:ext cx="1848727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028" idx="1"/>
          </p:cNvCxnSpPr>
          <p:nvPr/>
        </p:nvCxnSpPr>
        <p:spPr>
          <a:xfrm flipV="1">
            <a:off x="3995936" y="1916832"/>
            <a:ext cx="1848727" cy="16561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1028" idx="1"/>
          </p:cNvCxnSpPr>
          <p:nvPr/>
        </p:nvCxnSpPr>
        <p:spPr>
          <a:xfrm flipV="1">
            <a:off x="3995936" y="1916832"/>
            <a:ext cx="1848727" cy="22322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995936" y="1916832"/>
            <a:ext cx="1800200" cy="30243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1028" idx="1"/>
          </p:cNvCxnSpPr>
          <p:nvPr/>
        </p:nvCxnSpPr>
        <p:spPr>
          <a:xfrm flipV="1">
            <a:off x="3995936" y="1916832"/>
            <a:ext cx="1848727" cy="37444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3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Example01 – </a:t>
            </a:r>
            <a:r>
              <a:rPr lang="ko-KR" altLang="en-US" sz="3200" dirty="0" smtClean="0"/>
              <a:t>모든 함수를 써보자</a:t>
            </a:r>
            <a:r>
              <a:rPr lang="en-US" altLang="ko-KR" sz="32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9992" y="836712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함수의 원형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760780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16" y="1556792"/>
            <a:ext cx="3928976" cy="438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2147209" y="2420888"/>
            <a:ext cx="30728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409" y="2288058"/>
            <a:ext cx="1872782" cy="27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12160" y="262762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받은 값을 리턴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2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Example01 – </a:t>
            </a:r>
            <a:r>
              <a:rPr lang="ko-KR" altLang="en-US" sz="3200" dirty="0" smtClean="0"/>
              <a:t>모든 함수를 써보자</a:t>
            </a:r>
            <a:r>
              <a:rPr lang="en-US" altLang="ko-KR" sz="32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9992" y="836712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함수의 원형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760780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16" y="1556792"/>
            <a:ext cx="3928976" cy="438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>
            <a:endCxn id="4098" idx="1"/>
          </p:cNvCxnSpPr>
          <p:nvPr/>
        </p:nvCxnSpPr>
        <p:spPr>
          <a:xfrm flipV="1">
            <a:off x="1277229" y="3164727"/>
            <a:ext cx="4014851" cy="1827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72462"/>
            <a:ext cx="2246465" cy="384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화살표 연결선 9"/>
          <p:cNvCxnSpPr>
            <a:endCxn id="4098" idx="1"/>
          </p:cNvCxnSpPr>
          <p:nvPr/>
        </p:nvCxnSpPr>
        <p:spPr>
          <a:xfrm flipV="1">
            <a:off x="1277229" y="3164727"/>
            <a:ext cx="4014851" cy="14884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00192" y="339561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파라미터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2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339</Words>
  <Application>Microsoft Office PowerPoint</Application>
  <PresentationFormat>화면 슬라이드 쇼(4:3)</PresentationFormat>
  <Paragraphs>152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Parcel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세규</cp:lastModifiedBy>
  <cp:revision>77</cp:revision>
  <dcterms:created xsi:type="dcterms:W3CDTF">2019-04-09T00:12:43Z</dcterms:created>
  <dcterms:modified xsi:type="dcterms:W3CDTF">2019-06-03T12:09:29Z</dcterms:modified>
</cp:coreProperties>
</file>