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2" r:id="rId3"/>
    <p:sldId id="283" r:id="rId4"/>
    <p:sldId id="284" r:id="rId5"/>
    <p:sldId id="287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2019-04-30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2019-04-30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2019-04-30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2019-04-30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2019-04-30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2019-04-30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2019-04-30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2019-04-30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2019-04-30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2019-04-30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2019-04-30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2019-04-30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60667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ko-KR" sz="3200" dirty="0" smtClean="0"/>
              <a:t>Example01_1 </a:t>
            </a:r>
            <a:r>
              <a:rPr lang="en-US" altLang="ko-KR" sz="3200" dirty="0" smtClean="0"/>
              <a:t>– </a:t>
            </a:r>
            <a:r>
              <a:rPr lang="ko-KR" altLang="en-US" sz="3200" dirty="0" err="1" smtClean="0"/>
              <a:t>무한반복문을</a:t>
            </a:r>
            <a:r>
              <a:rPr lang="ko-KR" altLang="en-US" sz="3200" dirty="0" smtClean="0"/>
              <a:t> 써보자</a:t>
            </a:r>
            <a:r>
              <a:rPr lang="en-US" altLang="ko-KR" sz="3200" dirty="0" smtClean="0"/>
              <a:t>(feat. ASCII</a:t>
            </a:r>
            <a:r>
              <a:rPr lang="ko-KR" altLang="en-US" sz="3200" dirty="0" smtClean="0"/>
              <a:t>코드</a:t>
            </a:r>
            <a:r>
              <a:rPr lang="en-US" altLang="ko-KR" sz="3200" dirty="0" smtClean="0"/>
              <a:t>)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83671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98" y="1421487"/>
            <a:ext cx="6637253" cy="524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44008" y="436510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3200" dirty="0" smtClean="0"/>
              <a:t>Example03 –</a:t>
            </a:r>
            <a:r>
              <a:rPr lang="ko-KR" altLang="en-US" sz="3200" dirty="0" smtClean="0"/>
              <a:t>중첩</a:t>
            </a:r>
            <a:r>
              <a:rPr lang="en-US" altLang="ko-KR" sz="3200" dirty="0" smtClean="0"/>
              <a:t>for</a:t>
            </a:r>
            <a:r>
              <a:rPr lang="ko-KR" altLang="en-US" sz="3200" dirty="0" smtClean="0"/>
              <a:t>문을 써보자</a:t>
            </a:r>
            <a:r>
              <a:rPr lang="en-US" altLang="ko-KR" sz="3200" dirty="0" smtClean="0"/>
              <a:t>.</a:t>
            </a:r>
          </a:p>
          <a:p>
            <a:pPr algn="l"/>
            <a:r>
              <a:rPr lang="en-US" altLang="ko-KR" sz="3200" dirty="0" smtClean="0"/>
              <a:t>(</a:t>
            </a:r>
            <a:r>
              <a:rPr lang="ko-KR" altLang="en-US" sz="3200" dirty="0" smtClean="0"/>
              <a:t>구구단 출력</a:t>
            </a:r>
            <a:r>
              <a:rPr lang="en-US" altLang="ko-KR" sz="3200" dirty="0" smtClean="0"/>
              <a:t>)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1277"/>
            <a:ext cx="6336704" cy="487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11760" y="3573016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842823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16824" cy="571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3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 – </a:t>
            </a:r>
            <a:r>
              <a:rPr lang="ko-KR" altLang="en-US" sz="3200" dirty="0" smtClean="0"/>
              <a:t>구구단을 외자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56304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Main()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495" y="729751"/>
            <a:ext cx="1271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</a:rPr>
              <a:t>결</a:t>
            </a:r>
            <a:r>
              <a:rPr lang="ko-KR" altLang="en-US" sz="2000" dirty="0">
                <a:solidFill>
                  <a:srgbClr val="FFFFFF"/>
                </a:solidFill>
              </a:rPr>
              <a:t>과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15385"/>
            <a:ext cx="4680520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" y="1700808"/>
            <a:ext cx="4239023" cy="277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059832" y="2060848"/>
            <a:ext cx="2016224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843808" y="2636912"/>
            <a:ext cx="2304256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11760" y="3212976"/>
            <a:ext cx="2736304" cy="21602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220072" y="2764302"/>
            <a:ext cx="86409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11759" y="3661650"/>
            <a:ext cx="86409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190940" y="3966308"/>
            <a:ext cx="104555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20072" y="3356992"/>
            <a:ext cx="147106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1~9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240278" y="2429201"/>
            <a:ext cx="177999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1~9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638343" y="4118637"/>
            <a:ext cx="1957993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940152" y="4271037"/>
            <a:ext cx="161817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20072" y="5508919"/>
            <a:ext cx="133733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6632"/>
            <a:ext cx="4392488" cy="655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7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640"/>
            <a:ext cx="455204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2896"/>
            <a:ext cx="332265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7398796" cy="588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1259632" y="5805264"/>
            <a:ext cx="1656184" cy="4109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4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Example01_2 – </a:t>
            </a:r>
            <a:r>
              <a:rPr lang="ko-KR" altLang="en-US" sz="3200" dirty="0" smtClean="0"/>
              <a:t>버퍼 비우기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83671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98"/>
          <a:stretch/>
        </p:blipFill>
        <p:spPr bwMode="auto">
          <a:xfrm>
            <a:off x="1710269" y="1340768"/>
            <a:ext cx="6336704" cy="520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87824" y="4437112"/>
            <a:ext cx="41044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98"/>
          <a:stretch/>
        </p:blipFill>
        <p:spPr bwMode="auto">
          <a:xfrm>
            <a:off x="1115616" y="620688"/>
            <a:ext cx="6840760" cy="561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3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7"/>
            <a:ext cx="7380311" cy="56081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sz="4400" dirty="0" smtClean="0"/>
              <a:t>무한 </a:t>
            </a:r>
            <a:r>
              <a:rPr lang="ko-KR" altLang="en-US" sz="4400" dirty="0" err="1" smtClean="0"/>
              <a:t>반복문에서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continue, break</a:t>
            </a:r>
            <a:r>
              <a:rPr lang="ko-KR" altLang="en-US" sz="4400" dirty="0" smtClean="0"/>
              <a:t>란</a:t>
            </a:r>
            <a:r>
              <a:rPr lang="en-US" altLang="ko-KR" sz="4400" dirty="0" smtClean="0"/>
              <a:t>?</a:t>
            </a:r>
            <a:endParaRPr lang="en-US" altLang="ko-KR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980728"/>
            <a:ext cx="48965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While(</a:t>
            </a:r>
            <a:r>
              <a:rPr lang="ko-KR" altLang="en-US" sz="2800" dirty="0" err="1" smtClean="0"/>
              <a:t>조건식</a:t>
            </a:r>
            <a:r>
              <a:rPr lang="en-US" altLang="ko-KR" sz="2800" dirty="0" smtClean="0"/>
              <a:t>) {</a:t>
            </a:r>
          </a:p>
          <a:p>
            <a:r>
              <a:rPr lang="en-US" altLang="ko-KR" sz="2800" dirty="0" smtClean="0"/>
              <a:t>	-------</a:t>
            </a:r>
            <a:endParaRPr lang="en-US" altLang="ko-KR" sz="2800" dirty="0"/>
          </a:p>
          <a:p>
            <a:r>
              <a:rPr lang="en-US" altLang="ko-KR" sz="2800" dirty="0" smtClean="0"/>
              <a:t>	continue;</a:t>
            </a:r>
          </a:p>
          <a:p>
            <a:r>
              <a:rPr lang="en-US" altLang="ko-KR" sz="2800" dirty="0" smtClean="0"/>
              <a:t>	-------</a:t>
            </a:r>
            <a:endParaRPr lang="en-US" altLang="ko-KR" sz="2800" dirty="0"/>
          </a:p>
          <a:p>
            <a:r>
              <a:rPr lang="en-US" altLang="ko-KR" sz="2800" dirty="0" smtClean="0"/>
              <a:t>	-------	</a:t>
            </a:r>
          </a:p>
          <a:p>
            <a:r>
              <a:rPr lang="en-US" altLang="ko-KR" sz="2800" dirty="0" smtClean="0"/>
              <a:t>	-------	</a:t>
            </a:r>
            <a:endParaRPr lang="en-US" altLang="ko-KR" sz="2800" dirty="0"/>
          </a:p>
          <a:p>
            <a:r>
              <a:rPr lang="en-US" altLang="ko-KR" sz="2800" dirty="0" smtClean="0"/>
              <a:t>	-------	</a:t>
            </a:r>
          </a:p>
          <a:p>
            <a:r>
              <a:rPr lang="en-US" altLang="ko-KR" sz="2800" dirty="0" smtClean="0"/>
              <a:t>	break;</a:t>
            </a:r>
          </a:p>
          <a:p>
            <a:r>
              <a:rPr lang="en-US" altLang="ko-KR" sz="2800" dirty="0" smtClean="0"/>
              <a:t>	-------</a:t>
            </a:r>
            <a:endParaRPr lang="en-US" altLang="ko-KR" sz="2800" dirty="0"/>
          </a:p>
          <a:p>
            <a:r>
              <a:rPr lang="en-US" altLang="ko-KR" sz="2800" dirty="0" smtClean="0"/>
              <a:t>}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-------</a:t>
            </a:r>
            <a:endParaRPr lang="ko-KR" altLang="en-US" sz="2800" dirty="0"/>
          </a:p>
        </p:txBody>
      </p:sp>
      <p:cxnSp>
        <p:nvCxnSpPr>
          <p:cNvPr id="4" name="꺾인 연결선 3"/>
          <p:cNvCxnSpPr/>
          <p:nvPr/>
        </p:nvCxnSpPr>
        <p:spPr>
          <a:xfrm rot="10800000" flipV="1">
            <a:off x="3059832" y="1268757"/>
            <a:ext cx="4032448" cy="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flipV="1">
            <a:off x="3851920" y="1268759"/>
            <a:ext cx="3240360" cy="864097"/>
          </a:xfrm>
          <a:prstGeom prst="bentConnector3">
            <a:avLst>
              <a:gd name="adj1" fmla="val 1002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3347864" y="4221088"/>
            <a:ext cx="3744416" cy="1368152"/>
          </a:xfrm>
          <a:prstGeom prst="bentConnector3">
            <a:avLst>
              <a:gd name="adj1" fmla="val 10017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995936" y="5589240"/>
            <a:ext cx="309634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0692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sz="3200" dirty="0" smtClean="0"/>
              <a:t>Example02_1 – break</a:t>
            </a:r>
            <a:r>
              <a:rPr lang="ko-KR" altLang="en-US" sz="3200" dirty="0" smtClean="0"/>
              <a:t>문을 써보자</a:t>
            </a:r>
            <a:r>
              <a:rPr lang="en-US" altLang="ko-KR" sz="3200" dirty="0" smtClean="0"/>
              <a:t>.</a:t>
            </a:r>
          </a:p>
          <a:p>
            <a:pPr algn="l"/>
            <a:r>
              <a:rPr lang="en-US" altLang="ko-KR" sz="3200" dirty="0" smtClean="0"/>
              <a:t>(1~9 </a:t>
            </a:r>
            <a:r>
              <a:rPr lang="ko-KR" altLang="en-US" sz="3200" dirty="0" smtClean="0"/>
              <a:t>사이의 숫자 출력</a:t>
            </a:r>
            <a:r>
              <a:rPr lang="en-US" altLang="ko-KR" sz="3200" dirty="0" smtClean="0"/>
              <a:t>)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01487" y="83671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0" y="2060848"/>
            <a:ext cx="317613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6477" y="147607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</a:t>
            </a:r>
            <a:r>
              <a:rPr lang="ko-KR" altLang="en-US" sz="3200" dirty="0">
                <a:solidFill>
                  <a:srgbClr val="FFFFFF"/>
                </a:solidFill>
              </a:rPr>
              <a:t>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61473"/>
            <a:ext cx="4670913" cy="540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491679" y="3196350"/>
            <a:ext cx="216024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60032" y="3645024"/>
            <a:ext cx="216024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60032" y="4077072"/>
            <a:ext cx="216024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0032" y="4797152"/>
            <a:ext cx="216024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43406" y="5190444"/>
            <a:ext cx="216024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04664"/>
            <a:ext cx="7214163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1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3200" dirty="0" smtClean="0"/>
              <a:t>Example02_2 – continue</a:t>
            </a:r>
            <a:r>
              <a:rPr lang="ko-KR" altLang="en-US" sz="3200" dirty="0" smtClean="0"/>
              <a:t>문을 써보자</a:t>
            </a:r>
            <a:r>
              <a:rPr lang="en-US" altLang="ko-KR" sz="3200" dirty="0" smtClean="0"/>
              <a:t>.</a:t>
            </a:r>
          </a:p>
          <a:p>
            <a:pPr algn="l"/>
            <a:r>
              <a:rPr lang="en-US" altLang="ko-KR" sz="3200" dirty="0" smtClean="0"/>
              <a:t>(Start</a:t>
            </a:r>
            <a:r>
              <a:rPr lang="ko-KR" altLang="en-US" sz="3200" dirty="0" smtClean="0"/>
              <a:t>부터 </a:t>
            </a:r>
            <a:r>
              <a:rPr lang="en-US" altLang="ko-KR" sz="3200" dirty="0" smtClean="0"/>
              <a:t>end </a:t>
            </a:r>
            <a:r>
              <a:rPr lang="ko-KR" altLang="en-US" sz="3200" dirty="0" smtClean="0"/>
              <a:t>까지의 숫자 출력</a:t>
            </a:r>
            <a:r>
              <a:rPr lang="en-US" altLang="ko-KR" sz="3200" dirty="0" smtClean="0"/>
              <a:t>)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28184" y="62184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910" y="120662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</a:t>
            </a:r>
            <a:r>
              <a:rPr lang="ko-KR" altLang="en-US" sz="3200" dirty="0">
                <a:solidFill>
                  <a:srgbClr val="FFFFFF"/>
                </a:solidFill>
              </a:rPr>
              <a:t>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" y="1744600"/>
            <a:ext cx="4458334" cy="286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43948" y="3284984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~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06620"/>
            <a:ext cx="4300922" cy="563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652120" y="4013341"/>
            <a:ext cx="1728192" cy="19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652120" y="4381694"/>
            <a:ext cx="1728192" cy="19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64088" y="5605830"/>
            <a:ext cx="1728192" cy="19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2566"/>
            <a:ext cx="5184576" cy="612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4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91</Words>
  <Application>Microsoft Office PowerPoint</Application>
  <PresentationFormat>화면 슬라이드 쇼(4:3)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44</cp:revision>
  <dcterms:created xsi:type="dcterms:W3CDTF">2019-04-09T00:12:43Z</dcterms:created>
  <dcterms:modified xsi:type="dcterms:W3CDTF">2019-04-29T16:56:20Z</dcterms:modified>
</cp:coreProperties>
</file>