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Example01 - </a:t>
            </a:r>
            <a:r>
              <a:rPr lang="ko-KR" altLang="en-US" sz="3200" dirty="0" smtClean="0"/>
              <a:t>함수의 종류 </a:t>
            </a:r>
            <a:r>
              <a:rPr lang="en-US" altLang="ko-KR" sz="3200" dirty="0" smtClean="0"/>
              <a:t>( Function Type)</a:t>
            </a:r>
          </a:p>
          <a:p>
            <a:pPr lvl="1" algn="l"/>
            <a:endParaRPr lang="en-US" altLang="ko-KR" sz="4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405853"/>
            <a:ext cx="3768969" cy="38184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13153" y="73763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53" y="1405853"/>
            <a:ext cx="3161956" cy="16797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13433" y="84985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61385" y="3315061"/>
            <a:ext cx="516694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Flash – </a:t>
            </a:r>
            <a:r>
              <a:rPr lang="ko-KR" altLang="en-US" sz="3200" dirty="0" err="1" smtClean="0"/>
              <a:t>줄나누기</a:t>
            </a:r>
            <a:endParaRPr lang="en-US" altLang="ko-KR" sz="3200" dirty="0" smtClean="0"/>
          </a:p>
          <a:p>
            <a:r>
              <a:rPr lang="en-US" altLang="ko-KR" sz="3200" dirty="0" smtClean="0"/>
              <a:t>Show – a</a:t>
            </a:r>
            <a:r>
              <a:rPr lang="ko-KR" altLang="en-US" sz="3200" dirty="0" smtClean="0"/>
              <a:t>를 출력</a:t>
            </a:r>
            <a:endParaRPr lang="en-US" altLang="ko-KR" sz="3200" dirty="0" smtClean="0"/>
          </a:p>
          <a:p>
            <a:r>
              <a:rPr lang="en-US" altLang="ko-KR" sz="3200" dirty="0" err="1" smtClean="0"/>
              <a:t>inputAdd</a:t>
            </a:r>
            <a:r>
              <a:rPr lang="en-US" altLang="ko-KR" sz="3200" dirty="0" smtClean="0"/>
              <a:t> – </a:t>
            </a:r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Scanf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로 입력을 받고 리턴</a:t>
            </a:r>
            <a:endParaRPr lang="en-US" altLang="ko-KR" sz="2800" dirty="0" smtClean="0"/>
          </a:p>
          <a:p>
            <a:r>
              <a:rPr lang="en-US" altLang="ko-KR" sz="3200" dirty="0" smtClean="0"/>
              <a:t>Square – </a:t>
            </a:r>
          </a:p>
          <a:p>
            <a:r>
              <a:rPr lang="en-US" altLang="ko-KR" sz="2800" dirty="0" smtClean="0"/>
              <a:t>  A</a:t>
            </a:r>
            <a:r>
              <a:rPr lang="ko-KR" altLang="en-US" sz="2800" dirty="0" smtClean="0"/>
              <a:t>를 매개변수로 받고 </a:t>
            </a:r>
            <a:r>
              <a:rPr lang="ko-KR" altLang="en-US" sz="2800" dirty="0" err="1" smtClean="0"/>
              <a:t>제곱한뒤</a:t>
            </a:r>
            <a:r>
              <a:rPr lang="ko-KR" altLang="en-US" sz="2800" dirty="0" smtClean="0"/>
              <a:t> 리턴</a:t>
            </a:r>
            <a:endParaRPr lang="en-US" altLang="ko-K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8" y="1458110"/>
            <a:ext cx="2966043" cy="425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08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6" y="303172"/>
            <a:ext cx="7818546" cy="625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26642" y="496614"/>
            <a:ext cx="665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대량의 데이터를 처리할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포인터가 유용하다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함수의 입력에 배열을 </a:t>
            </a:r>
            <a:r>
              <a:rPr lang="ko-KR" altLang="en-US" dirty="0" err="1" smtClean="0"/>
              <a:t>담게되면</a:t>
            </a:r>
            <a:r>
              <a:rPr lang="ko-KR" altLang="en-US" dirty="0" smtClean="0"/>
              <a:t> 그 배열의 크기만큼 용량이 늘어나는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포인터로 주소를 받게 되면</a:t>
            </a:r>
            <a:r>
              <a:rPr lang="en-US" altLang="ko-KR" dirty="0"/>
              <a:t> </a:t>
            </a:r>
            <a:r>
              <a:rPr lang="ko-KR" altLang="en-US" dirty="0" smtClean="0"/>
              <a:t>단지</a:t>
            </a:r>
            <a:r>
              <a:rPr lang="en-US" altLang="ko-KR" dirty="0" smtClean="0"/>
              <a:t>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용량이 늘어난다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배열의 </a:t>
            </a:r>
            <a:r>
              <a:rPr lang="ko-KR" altLang="en-US" dirty="0" err="1" smtClean="0"/>
              <a:t>시작값</a:t>
            </a:r>
            <a:r>
              <a:rPr lang="en-US" altLang="ko-KR" dirty="0" smtClean="0"/>
              <a:t>(c, &amp;c[0])</a:t>
            </a:r>
            <a:r>
              <a:rPr lang="ko-KR" altLang="en-US" dirty="0" smtClean="0"/>
              <a:t>를 알면 그 데이터를 관리할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2787" y="2567151"/>
            <a:ext cx="332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ko-KR" altLang="en-US" dirty="0" smtClean="0"/>
              <a:t>배열의 </a:t>
            </a:r>
            <a:r>
              <a:rPr lang="ko-KR" altLang="en-US" dirty="0" err="1" smtClean="0"/>
              <a:t>시작값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주솟값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2786" y="4871544"/>
            <a:ext cx="558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ko-KR" altLang="en-US" dirty="0" smtClean="0"/>
              <a:t>포인터로 </a:t>
            </a:r>
            <a:r>
              <a:rPr lang="ko-KR" altLang="en-US" dirty="0" err="1" smtClean="0"/>
              <a:t>주솟값을</a:t>
            </a:r>
            <a:r>
              <a:rPr lang="ko-KR" altLang="en-US" dirty="0" smtClean="0"/>
              <a:t> 받고 배열의 데이터를 처리할 수 있게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3067" y="5523183"/>
            <a:ext cx="558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문자열을 처리하는 라이브러리 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주솟값을</a:t>
            </a:r>
            <a:r>
              <a:rPr lang="ko-KR" altLang="en-US" dirty="0" smtClean="0"/>
              <a:t> 보내면 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93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00" y="113565"/>
            <a:ext cx="5645761" cy="64478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71" y="201489"/>
            <a:ext cx="4404213" cy="6067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4159" y="193706"/>
            <a:ext cx="31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잘 </a:t>
            </a:r>
            <a:r>
              <a:rPr lang="ko-KR" altLang="en-US" dirty="0" err="1" smtClean="0"/>
              <a:t>안쓰이는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0,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0)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7386" y="1581848"/>
            <a:ext cx="3544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출력함수로 많이 쓰이는 함수 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포인터를 배우면 간접접근으로 대용량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의 데이터를 처리할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Why) </a:t>
            </a:r>
            <a:r>
              <a:rPr lang="ko-KR" altLang="en-US" dirty="0" smtClean="0"/>
              <a:t>입력은 여러 개지만 출력은 한 개만 가능한 함수의 </a:t>
            </a:r>
            <a:r>
              <a:rPr lang="ko-KR" altLang="en-US" dirty="0" err="1" smtClean="0">
                <a:solidFill>
                  <a:srgbClr val="FF0000"/>
                </a:solidFill>
              </a:rPr>
              <a:t>한계</a:t>
            </a:r>
            <a:r>
              <a:rPr lang="ko-KR" altLang="en-US" dirty="0" err="1" smtClean="0"/>
              <a:t>때문에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0,</a:t>
            </a:r>
            <a:r>
              <a:rPr lang="ko-KR" altLang="en-US" dirty="0" smtClean="0"/>
              <a:t>입력</a:t>
            </a:r>
            <a:r>
              <a:rPr lang="en-US" altLang="ko-KR" dirty="0"/>
              <a:t>1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6832" y="3337467"/>
            <a:ext cx="349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정보를 가져오는 용도로 보통 쓰임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1,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0)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9272" y="5318667"/>
            <a:ext cx="349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함수의 일반적인 형태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1,</a:t>
            </a:r>
            <a:r>
              <a:rPr lang="ko-KR" altLang="en-US" dirty="0" smtClean="0"/>
              <a:t>입력</a:t>
            </a:r>
            <a:r>
              <a:rPr lang="en-US" altLang="ko-KR" dirty="0"/>
              <a:t>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Example02– </a:t>
            </a:r>
            <a:r>
              <a:rPr lang="ko-KR" altLang="en-US" sz="3200" dirty="0" smtClean="0"/>
              <a:t>입출력이 없는 함수 </a:t>
            </a:r>
            <a:r>
              <a:rPr lang="ko-KR" altLang="en-US" sz="3200" dirty="0" smtClean="0"/>
              <a:t>만들기</a:t>
            </a:r>
            <a:r>
              <a:rPr lang="en-US" altLang="ko-KR" sz="3200" dirty="0" smtClean="0"/>
              <a:t>(</a:t>
            </a:r>
            <a:r>
              <a:rPr lang="en-US" altLang="ko-KR" sz="3200" dirty="0" smtClean="0"/>
              <a:t>hint-</a:t>
            </a:r>
            <a:r>
              <a:rPr lang="ko-KR" altLang="en-US" sz="3200" dirty="0" smtClean="0"/>
              <a:t>전역변수</a:t>
            </a:r>
            <a:r>
              <a:rPr lang="en-US" altLang="ko-KR" sz="3200" dirty="0" smtClean="0"/>
              <a:t>)</a:t>
            </a:r>
            <a:endParaRPr lang="en-US" altLang="ko-KR" sz="3200" dirty="0" smtClean="0"/>
          </a:p>
          <a:p>
            <a:pPr lvl="1" algn="l"/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13153" y="73763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813433" y="84985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61385" y="3315061"/>
            <a:ext cx="5166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Show – </a:t>
            </a:r>
            <a:r>
              <a:rPr lang="en-US" altLang="ko-KR" sz="2800" dirty="0" err="1" smtClean="0"/>
              <a:t>a,b,result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를 출력</a:t>
            </a:r>
            <a:endParaRPr lang="en-US" altLang="ko-KR" sz="2800" dirty="0" smtClean="0"/>
          </a:p>
          <a:p>
            <a:r>
              <a:rPr lang="en-US" altLang="ko-KR" sz="2800" dirty="0" smtClean="0"/>
              <a:t>Add – </a:t>
            </a:r>
            <a:r>
              <a:rPr lang="ko-KR" altLang="en-US" sz="2800" dirty="0" err="1" smtClean="0"/>
              <a:t>입력후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a,b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더하기</a:t>
            </a:r>
            <a:endParaRPr lang="en-US" altLang="ko-KR" sz="2800" dirty="0" smtClean="0"/>
          </a:p>
          <a:p>
            <a:r>
              <a:rPr lang="en-US" altLang="ko-KR" sz="2800" dirty="0" smtClean="0"/>
              <a:t>Sub – </a:t>
            </a:r>
            <a:r>
              <a:rPr lang="ko-KR" altLang="en-US" sz="2800" dirty="0" err="1" smtClean="0"/>
              <a:t>입력후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a,b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빼</a:t>
            </a:r>
            <a:r>
              <a:rPr lang="ko-KR" altLang="en-US" sz="2800" dirty="0" smtClean="0"/>
              <a:t>기</a:t>
            </a:r>
            <a:endParaRPr lang="en-US" altLang="ko-KR" sz="2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98" y="1432095"/>
            <a:ext cx="4254566" cy="17155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464" y="1455306"/>
            <a:ext cx="3684582" cy="44145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9" y="1437721"/>
            <a:ext cx="2895691" cy="44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5303"/>
          <a:stretch/>
        </p:blipFill>
        <p:spPr>
          <a:xfrm>
            <a:off x="106972" y="62279"/>
            <a:ext cx="4069373" cy="65914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00" y="825378"/>
            <a:ext cx="7765004" cy="4608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437" y="1740630"/>
            <a:ext cx="40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전역변수는 모든 함수에서 </a:t>
            </a:r>
            <a:r>
              <a:rPr lang="ko-KR" altLang="en-US" dirty="0" smtClean="0">
                <a:solidFill>
                  <a:srgbClr val="FF0000"/>
                </a:solidFill>
              </a:rPr>
              <a:t>접근</a:t>
            </a:r>
            <a:r>
              <a:rPr lang="ko-KR" altLang="en-US" dirty="0" smtClean="0"/>
              <a:t>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8230" y="3635118"/>
            <a:ext cx="420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전역변수와 같은 이름의 지역변수가 선언 되면 </a:t>
            </a:r>
            <a:endParaRPr lang="en-US" altLang="ko-KR" dirty="0" smtClean="0"/>
          </a:p>
          <a:p>
            <a:r>
              <a:rPr lang="ko-KR" altLang="en-US" dirty="0" smtClean="0"/>
              <a:t>선언된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속에서는 지역변수가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21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sz="3200" dirty="0" smtClean="0"/>
              <a:t>Example03–</a:t>
            </a:r>
            <a:r>
              <a:rPr lang="ko-KR" altLang="en-US" sz="3200" dirty="0" smtClean="0"/>
              <a:t>반복할수록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씩 증가하는 함수 </a:t>
            </a:r>
            <a:r>
              <a:rPr lang="ko-KR" altLang="en-US" sz="3200" dirty="0" smtClean="0"/>
              <a:t>만들기 </a:t>
            </a:r>
            <a:r>
              <a:rPr lang="en-US" altLang="ko-KR" sz="3200" dirty="0" smtClean="0"/>
              <a:t>(hint – </a:t>
            </a:r>
            <a:r>
              <a:rPr lang="ko-KR" altLang="en-US" sz="3200" dirty="0" err="1" smtClean="0"/>
              <a:t>정적변수</a:t>
            </a:r>
            <a:r>
              <a:rPr lang="en-US" altLang="ko-KR" sz="3200" dirty="0" smtClean="0"/>
              <a:t>)</a:t>
            </a:r>
            <a:endParaRPr lang="en-US" altLang="ko-KR" sz="3200" dirty="0" smtClean="0"/>
          </a:p>
          <a:p>
            <a:pPr lvl="1" algn="l"/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13153" y="73763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813433" y="84985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682154" y="3610862"/>
            <a:ext cx="5166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입출력이 없는 함수 </a:t>
            </a:r>
            <a:r>
              <a:rPr lang="en-US" altLang="ko-KR" sz="2800" dirty="0" err="1" smtClean="0"/>
              <a:t>func</a:t>
            </a:r>
            <a:r>
              <a:rPr lang="en-US" altLang="ko-KR" sz="2800" dirty="0" smtClean="0"/>
              <a:t>()</a:t>
            </a:r>
            <a:endParaRPr lang="en-US" altLang="ko-KR" sz="2800" dirty="0"/>
          </a:p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실행 될 때 마다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씩 증가하는 함수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전역 변수는 만들지 않는다</a:t>
            </a:r>
            <a:endParaRPr lang="en-US" altLang="ko-KR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" y="1434632"/>
            <a:ext cx="2484194" cy="49683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20" y="1458111"/>
            <a:ext cx="3784883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730" y="1634758"/>
            <a:ext cx="4263536" cy="7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-1" r="49518"/>
          <a:stretch/>
        </p:blipFill>
        <p:spPr>
          <a:xfrm>
            <a:off x="360484" y="430758"/>
            <a:ext cx="5257800" cy="53649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2" y="452437"/>
            <a:ext cx="6207799" cy="25761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87132" y="3577312"/>
            <a:ext cx="5717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err="1" smtClean="0"/>
              <a:t>정적변수는</a:t>
            </a:r>
            <a:r>
              <a:rPr lang="ko-KR" altLang="en-US" dirty="0" smtClean="0"/>
              <a:t> 전역변수 처럼 초기화가 한번만 시행된다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사용은 지역변수 처럼 선언된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내에서만 사용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여기서 배우는 </a:t>
            </a:r>
            <a:r>
              <a:rPr lang="ko-KR" altLang="en-US" dirty="0" err="1" smtClean="0"/>
              <a:t>정적변수의</a:t>
            </a:r>
            <a:r>
              <a:rPr lang="ko-KR" altLang="en-US" dirty="0" smtClean="0"/>
              <a:t> 명칭 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정적</a:t>
            </a:r>
            <a:r>
              <a:rPr lang="ko-KR" altLang="en-US" dirty="0" err="1" smtClean="0">
                <a:solidFill>
                  <a:srgbClr val="FF0000"/>
                </a:solidFill>
              </a:rPr>
              <a:t>지역</a:t>
            </a:r>
            <a:r>
              <a:rPr lang="ko-KR" altLang="en-US" dirty="0" err="1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//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함수에다 </a:t>
            </a:r>
            <a:r>
              <a:rPr lang="ko-KR" altLang="en-US" dirty="0" err="1" smtClean="0"/>
              <a:t>정적변수를</a:t>
            </a:r>
            <a:r>
              <a:rPr lang="ko-KR" altLang="en-US" dirty="0" smtClean="0"/>
              <a:t> 선언해도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함수에서는 사용이 불가능 하다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전역변수가 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097924" y="1198179"/>
            <a:ext cx="3499945" cy="331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곱셈 기호 6"/>
          <p:cNvSpPr/>
          <p:nvPr/>
        </p:nvSpPr>
        <p:spPr>
          <a:xfrm>
            <a:off x="4059621" y="3074420"/>
            <a:ext cx="583324" cy="618797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Example04–</a:t>
            </a:r>
            <a:r>
              <a:rPr lang="ko-KR" altLang="en-US" sz="3200" dirty="0" smtClean="0"/>
              <a:t>외부함수 </a:t>
            </a:r>
            <a:r>
              <a:rPr lang="ko-KR" altLang="en-US" sz="3200" dirty="0" smtClean="0"/>
              <a:t>만들기 </a:t>
            </a:r>
            <a:r>
              <a:rPr lang="en-US" altLang="ko-KR" sz="3200" dirty="0" smtClean="0"/>
              <a:t>(</a:t>
            </a:r>
            <a:r>
              <a:rPr lang="en-US" altLang="ko-KR" sz="3200" dirty="0" smtClean="0"/>
              <a:t>hint – extern)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00171" y="329649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194137" y="968098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682154" y="1075819"/>
            <a:ext cx="516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출력이 없는 덧셈 함수</a:t>
            </a:r>
            <a:endParaRPr lang="en-US" altLang="ko-KR" sz="2800" dirty="0"/>
          </a:p>
          <a:p>
            <a:r>
              <a:rPr lang="en-US" altLang="ko-KR" sz="2800" dirty="0" smtClean="0"/>
              <a:t>  - </a:t>
            </a:r>
            <a:r>
              <a:rPr lang="ko-KR" altLang="en-US" sz="2800" dirty="0" smtClean="0"/>
              <a:t>소스 </a:t>
            </a:r>
            <a:r>
              <a:rPr lang="ko-KR" altLang="en-US" sz="2800" dirty="0" smtClean="0"/>
              <a:t>파일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 만든다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1" y="1458111"/>
            <a:ext cx="2492801" cy="100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" y="3881272"/>
            <a:ext cx="6450794" cy="246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65" y="1576521"/>
            <a:ext cx="3145686" cy="38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40" y="2029926"/>
            <a:ext cx="3962246" cy="88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4710" y="2971800"/>
            <a:ext cx="524729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 smtClean="0"/>
              <a:t>Example04_1.c</a:t>
            </a:r>
          </a:p>
          <a:p>
            <a:r>
              <a:rPr lang="en-US" altLang="ko-KR" sz="2800" dirty="0" smtClean="0"/>
              <a:t>	Main </a:t>
            </a:r>
            <a:r>
              <a:rPr lang="ko-KR" altLang="en-US" sz="2800" dirty="0" smtClean="0"/>
              <a:t>함수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 </a:t>
            </a:r>
            <a:r>
              <a:rPr lang="en-US" altLang="ko-KR" sz="2400" dirty="0" smtClean="0"/>
              <a:t>- add </a:t>
            </a:r>
            <a:r>
              <a:rPr lang="ko-KR" altLang="en-US" sz="2400" dirty="0" smtClean="0"/>
              <a:t>함수에 저장된 결과 가져</a:t>
            </a:r>
            <a:r>
              <a:rPr lang="en-US" altLang="ko-KR" sz="2400" dirty="0" smtClean="0"/>
              <a:t>	    </a:t>
            </a:r>
            <a:r>
              <a:rPr lang="ko-KR" altLang="en-US" sz="2400" dirty="0" smtClean="0"/>
              <a:t>와서 출력</a:t>
            </a:r>
            <a:endParaRPr lang="en-US" altLang="ko-KR" sz="2400" dirty="0" smtClean="0"/>
          </a:p>
          <a:p>
            <a:pPr marL="457200" indent="-457200">
              <a:buFontTx/>
              <a:buChar char="-"/>
            </a:pPr>
            <a:r>
              <a:rPr lang="en-US" altLang="ko-KR" sz="2800" dirty="0" smtClean="0"/>
              <a:t>Example04_2.c</a:t>
            </a:r>
          </a:p>
          <a:p>
            <a:pPr lvl="1"/>
            <a:r>
              <a:rPr lang="en-US" altLang="ko-KR" sz="2800" dirty="0" smtClean="0"/>
              <a:t>    Add </a:t>
            </a:r>
            <a:r>
              <a:rPr lang="ko-KR" altLang="en-US" sz="2800" dirty="0" smtClean="0"/>
              <a:t>함수</a:t>
            </a:r>
            <a:endParaRPr lang="en-US" altLang="ko-KR" sz="2800" dirty="0" smtClean="0"/>
          </a:p>
          <a:p>
            <a:pPr lvl="1"/>
            <a:r>
              <a:rPr lang="en-US" altLang="ko-KR" sz="2800" dirty="0"/>
              <a:t>	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전역 변수</a:t>
            </a:r>
            <a:r>
              <a:rPr lang="en-US" altLang="ko-KR" sz="2800" dirty="0" smtClean="0"/>
              <a:t>(result) </a:t>
            </a:r>
            <a:r>
              <a:rPr lang="ko-KR" altLang="en-US" sz="2800" dirty="0" smtClean="0"/>
              <a:t>선언</a:t>
            </a:r>
            <a:endParaRPr lang="en-US" altLang="ko-KR" sz="2800" dirty="0" smtClean="0"/>
          </a:p>
          <a:p>
            <a:pPr lvl="1"/>
            <a:r>
              <a:rPr lang="en-US" altLang="ko-KR" sz="2800" dirty="0"/>
              <a:t>	</a:t>
            </a:r>
            <a:r>
              <a:rPr lang="en-US" altLang="ko-KR" sz="2800" dirty="0" smtClean="0"/>
              <a:t> - </a:t>
            </a:r>
            <a:r>
              <a:rPr lang="ko-KR" altLang="en-US" sz="2800" dirty="0" smtClean="0"/>
              <a:t>결과를 </a:t>
            </a:r>
            <a:r>
              <a:rPr lang="en-US" altLang="ko-KR" sz="2800" dirty="0" smtClean="0"/>
              <a:t>result </a:t>
            </a:r>
            <a:r>
              <a:rPr lang="ko-KR" altLang="en-US" sz="2800" dirty="0" smtClean="0"/>
              <a:t>에 저장</a:t>
            </a:r>
            <a:endParaRPr lang="en-US" altLang="ko-KR" sz="2800" dirty="0" smtClean="0"/>
          </a:p>
          <a:p>
            <a:pPr lvl="1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217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039" y="77178"/>
            <a:ext cx="347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Example04_1.c</a:t>
            </a:r>
            <a:endParaRPr lang="en-US" altLang="ko-KR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9" y="661953"/>
            <a:ext cx="4897043" cy="569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23" y="669637"/>
            <a:ext cx="4130126" cy="322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1323" y="0"/>
            <a:ext cx="347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Example04_2.c</a:t>
            </a:r>
            <a:endParaRPr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778061" y="4217276"/>
            <a:ext cx="6077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컴파일러가 프로젝트 내에 존재하는 코드들을 </a:t>
            </a:r>
            <a:r>
              <a:rPr lang="ko-KR" altLang="en-US" dirty="0" err="1" smtClean="0"/>
              <a:t>읽기때문에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 함수의 선언문만 두고 다른 소스파일에 함수의 정의를 해주어도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다른 소스파일의 변수를 가져오고 싶다면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함수부에</a:t>
            </a:r>
            <a:r>
              <a:rPr lang="ko-KR" altLang="en-US" dirty="0" smtClean="0"/>
              <a:t> 출력형태를 주거나 또는 전역변수를 사용해 읽을 수 있게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134" y="1437289"/>
            <a:ext cx="336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외부소스의 전역변수를 가지고 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3247697" y="1001110"/>
            <a:ext cx="2112579" cy="21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3373821" y="867103"/>
            <a:ext cx="2041634" cy="819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7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Example05</a:t>
            </a:r>
            <a:r>
              <a:rPr lang="en-US" altLang="ko-KR" sz="3200" dirty="0" smtClean="0"/>
              <a:t>– “</a:t>
            </a:r>
            <a:r>
              <a:rPr lang="ko-KR" altLang="en-US" sz="3200" dirty="0" smtClean="0"/>
              <a:t>포인터</a:t>
            </a:r>
            <a:r>
              <a:rPr lang="en-US" altLang="ko-KR" sz="3200" dirty="0" smtClean="0"/>
              <a:t>”</a:t>
            </a:r>
            <a:r>
              <a:rPr lang="ko-KR" altLang="en-US" sz="3200" dirty="0" smtClean="0"/>
              <a:t>로 </a:t>
            </a:r>
            <a:r>
              <a:rPr lang="ko-KR" altLang="en-US" sz="3200" dirty="0" smtClean="0"/>
              <a:t>대량의 변수 받기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5578" y="358888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05578" y="203632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333090" y="1444914"/>
            <a:ext cx="7782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문자열을 출력하는 함수 </a:t>
            </a:r>
            <a:r>
              <a:rPr lang="en-US" altLang="ko-KR" sz="3600" dirty="0" smtClean="0"/>
              <a:t>– feat.</a:t>
            </a:r>
            <a:r>
              <a:rPr lang="ko-KR" altLang="en-US" sz="3600" dirty="0" smtClean="0"/>
              <a:t>포인터</a:t>
            </a:r>
            <a:endParaRPr lang="en-US" altLang="ko-KR" sz="3600" dirty="0" smtClean="0"/>
          </a:p>
          <a:p>
            <a:r>
              <a:rPr lang="en-US" altLang="ko-KR" sz="3600" dirty="0"/>
              <a:t>	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출력해주는 </a:t>
            </a:r>
            <a:r>
              <a:rPr lang="en-US" altLang="ko-KR" sz="3600" dirty="0" smtClean="0"/>
              <a:t>show </a:t>
            </a:r>
            <a:r>
              <a:rPr lang="ko-KR" altLang="en-US" sz="3600" dirty="0" smtClean="0"/>
              <a:t>함수를 만들기</a:t>
            </a:r>
            <a:r>
              <a:rPr lang="en-US" altLang="ko-KR" sz="3600" dirty="0"/>
              <a:t>	</a:t>
            </a:r>
            <a:r>
              <a:rPr lang="en-US" altLang="ko-KR" sz="3600" dirty="0" smtClean="0"/>
              <a:t>- show </a:t>
            </a:r>
            <a:r>
              <a:rPr lang="ko-KR" altLang="en-US" sz="3600" dirty="0" smtClean="0"/>
              <a:t>함수에다가 문자열 </a:t>
            </a:r>
            <a:r>
              <a:rPr lang="ko-KR" altLang="en-US" sz="3600" dirty="0" smtClean="0"/>
              <a:t>보내기</a:t>
            </a:r>
            <a:endParaRPr lang="en-US" altLang="ko-KR" sz="3600" dirty="0" smtClean="0"/>
          </a:p>
          <a:p>
            <a:r>
              <a:rPr lang="en-US" altLang="ko-KR" sz="3600" dirty="0"/>
              <a:t>	</a:t>
            </a:r>
            <a:r>
              <a:rPr lang="en-US" altLang="ko-KR" sz="3600" dirty="0" smtClean="0"/>
              <a:t>-          </a:t>
            </a:r>
            <a:r>
              <a:rPr lang="ko-KR" altLang="en-US" sz="3600" dirty="0" smtClean="0"/>
              <a:t>를 채우세요</a:t>
            </a:r>
            <a:endParaRPr lang="en-US" altLang="ko-KR" sz="3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0" y="1529224"/>
            <a:ext cx="3533326" cy="31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0" y="2737781"/>
            <a:ext cx="3811099" cy="46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0" y="4444558"/>
            <a:ext cx="5550390" cy="67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96814" y="2829910"/>
            <a:ext cx="1639614" cy="24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60807" y="4684978"/>
            <a:ext cx="1074799" cy="24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00973" y="3281454"/>
            <a:ext cx="1238330" cy="4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869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180</TotalTime>
  <Words>412</Words>
  <Application>Microsoft Office PowerPoint</Application>
  <PresentationFormat>사용자 지정</PresentationFormat>
  <Paragraphs>71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세규</cp:lastModifiedBy>
  <cp:revision>21</cp:revision>
  <dcterms:created xsi:type="dcterms:W3CDTF">2018-10-09T08:23:53Z</dcterms:created>
  <dcterms:modified xsi:type="dcterms:W3CDTF">2018-10-11T01:31:01Z</dcterms:modified>
</cp:coreProperties>
</file>