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포인터로 </a:t>
            </a:r>
            <a:r>
              <a:rPr lang="ko-KR" altLang="en-US" sz="3200" dirty="0" err="1" smtClean="0"/>
              <a:t>주솟값을</a:t>
            </a:r>
            <a:r>
              <a:rPr lang="ko-KR" altLang="en-US" sz="3200" dirty="0" smtClean="0"/>
              <a:t> 받는 함수 두 개를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9106" y="302363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24214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9" y="1458111"/>
            <a:ext cx="2951914" cy="126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65" y="1571788"/>
            <a:ext cx="3798872" cy="77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6" y="3757091"/>
            <a:ext cx="4622739" cy="139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37736" y="3757091"/>
            <a:ext cx="4548352" cy="543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를 포인터변수로 받아 간접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7736" y="4639960"/>
            <a:ext cx="4925616" cy="57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Change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를 포인터 변수로 받아 간접접근으로 값 바꾸기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구부러진 연결선 7"/>
          <p:cNvCxnSpPr>
            <a:endCxn id="4" idx="1"/>
          </p:cNvCxnSpPr>
          <p:nvPr/>
        </p:nvCxnSpPr>
        <p:spPr>
          <a:xfrm flipV="1">
            <a:off x="2239812" y="4029046"/>
            <a:ext cx="3097924" cy="350783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2204845" y="4797615"/>
            <a:ext cx="3097924" cy="12415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4" y="1343925"/>
            <a:ext cx="7957901" cy="354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주소를 반환하는 </a:t>
            </a:r>
            <a:r>
              <a:rPr lang="en-US" altLang="ko-KR" sz="3200" dirty="0" smtClean="0"/>
              <a:t>add()</a:t>
            </a:r>
            <a:r>
              <a:rPr lang="ko-KR" altLang="en-US" sz="3200" dirty="0" smtClean="0"/>
              <a:t>를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33288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0399" y="3577122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1" y="1458111"/>
            <a:ext cx="4007269" cy="115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1" y="4269164"/>
            <a:ext cx="3936500" cy="4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45" y="1458109"/>
            <a:ext cx="6131684" cy="445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8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57670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1" y="1997459"/>
            <a:ext cx="10327180" cy="213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0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50399" y="139766"/>
            <a:ext cx="10403285" cy="60667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ko-KR" sz="5100" dirty="0" smtClean="0"/>
              <a:t>Example03</a:t>
            </a:r>
            <a:r>
              <a:rPr lang="en-US" altLang="ko-KR" sz="3200" dirty="0" smtClean="0"/>
              <a:t> – </a:t>
            </a:r>
            <a:r>
              <a:rPr lang="ko-KR" altLang="en-US" sz="3200" dirty="0" smtClean="0"/>
              <a:t>배열의 주소를 </a:t>
            </a:r>
            <a:r>
              <a:rPr lang="ko-KR" altLang="en-US" sz="3200" dirty="0" err="1" smtClean="0"/>
              <a:t>입력값으로</a:t>
            </a:r>
            <a:r>
              <a:rPr lang="ko-KR" altLang="en-US" sz="3200" dirty="0" smtClean="0"/>
              <a:t> 갖고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몇 번째 배열이 가장 큰지를 반환하는 함수를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33288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0399" y="3577122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9" y="1582629"/>
            <a:ext cx="4347147" cy="155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1" y="4279680"/>
            <a:ext cx="3411278" cy="48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76" y="1571625"/>
            <a:ext cx="6605953" cy="318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98324" y="3965028"/>
            <a:ext cx="536028" cy="19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57670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40" y="715031"/>
            <a:ext cx="5789229" cy="54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27180" y="2892972"/>
            <a:ext cx="1805151" cy="35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75407" y="2875001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ko-KR" altLang="en-US" dirty="0" smtClean="0"/>
              <a:t>최댓값을 구하는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348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210</TotalTime>
  <Words>76</Words>
  <Application>Microsoft Office PowerPoint</Application>
  <PresentationFormat>사용자 지정</PresentationFormat>
  <Paragraphs>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세규</cp:lastModifiedBy>
  <cp:revision>33</cp:revision>
  <dcterms:created xsi:type="dcterms:W3CDTF">2018-10-09T08:23:53Z</dcterms:created>
  <dcterms:modified xsi:type="dcterms:W3CDTF">2018-10-16T13:44:24Z</dcterms:modified>
</cp:coreProperties>
</file>