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-19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76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91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97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270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85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1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77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4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54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F35366E-D432-43AC-B21B-98394E46B3B0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37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F35366E-D432-43AC-B21B-98394E46B3B0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81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0" y="131883"/>
            <a:ext cx="10225454" cy="606671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ko-KR" sz="3200" dirty="0" smtClean="0"/>
              <a:t>Example01 – </a:t>
            </a:r>
            <a:r>
              <a:rPr lang="ko-KR" altLang="en-US" sz="3200" dirty="0" smtClean="0"/>
              <a:t>포인터로 </a:t>
            </a:r>
            <a:r>
              <a:rPr lang="ko-KR" altLang="en-US" sz="3200" dirty="0" err="1" smtClean="0"/>
              <a:t>입력받는</a:t>
            </a:r>
            <a:r>
              <a:rPr lang="ko-KR" altLang="en-US" sz="3200" dirty="0" smtClean="0"/>
              <a:t> 함수를 만들고 </a:t>
            </a:r>
            <a:r>
              <a:rPr lang="ko-KR" altLang="en-US" sz="3200" dirty="0" err="1" smtClean="0"/>
              <a:t>주솟값을</a:t>
            </a:r>
            <a:r>
              <a:rPr lang="ko-KR" altLang="en-US" sz="3200" dirty="0" smtClean="0"/>
              <a:t> 출력하자</a:t>
            </a:r>
            <a:endParaRPr lang="en-US" altLang="ko-KR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0399" y="873336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결과 </a:t>
            </a:r>
            <a:endParaRPr lang="en-US" altLang="ko-KR" sz="3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69106" y="3023638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Main()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024214" y="873336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선언문</a:t>
            </a:r>
            <a:endParaRPr lang="en-US" altLang="ko-KR" sz="3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84" y="1458111"/>
            <a:ext cx="3815542" cy="938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84" y="3697670"/>
            <a:ext cx="3688326" cy="1394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223" y="1458111"/>
            <a:ext cx="3490749" cy="37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708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89357" y="941904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답 </a:t>
            </a:r>
            <a:r>
              <a:rPr lang="en-US" altLang="ko-KR" sz="3200" dirty="0" smtClean="0"/>
              <a:t>: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582" y="1122141"/>
            <a:ext cx="4013473" cy="3889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7457085" y="3209212"/>
            <a:ext cx="2396361" cy="502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7803929" y="2571539"/>
            <a:ext cx="1087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Main</a:t>
            </a:r>
            <a:endParaRPr lang="ko-KR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913177" y="2836060"/>
            <a:ext cx="80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&amp;a</a:t>
            </a:r>
            <a:endParaRPr lang="ko-KR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61328" y="3209212"/>
            <a:ext cx="80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</a:t>
            </a:r>
            <a:endParaRPr lang="ko-KR" altLang="en-US" sz="2400" dirty="0"/>
          </a:p>
        </p:txBody>
      </p:sp>
      <p:sp>
        <p:nvSpPr>
          <p:cNvPr id="18" name="직사각형 17"/>
          <p:cNvSpPr/>
          <p:nvPr/>
        </p:nvSpPr>
        <p:spPr>
          <a:xfrm>
            <a:off x="7457087" y="2139081"/>
            <a:ext cx="2396361" cy="469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&amp;a</a:t>
            </a:r>
            <a:endParaRPr lang="ko-KR" alt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315198" y="1572586"/>
            <a:ext cx="302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showAddress</a:t>
            </a:r>
            <a:endParaRPr lang="ko-KR" alt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6842231" y="1810492"/>
            <a:ext cx="80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&amp;p</a:t>
            </a:r>
            <a:endParaRPr lang="ko-KR" alt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9861328" y="2139081"/>
            <a:ext cx="80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</a:t>
            </a:r>
            <a:endParaRPr lang="ko-KR" altLang="en-US" sz="2400" dirty="0"/>
          </a:p>
        </p:txBody>
      </p:sp>
      <p:cxnSp>
        <p:nvCxnSpPr>
          <p:cNvPr id="24" name="직선 연결선 23"/>
          <p:cNvCxnSpPr/>
          <p:nvPr/>
        </p:nvCxnSpPr>
        <p:spPr>
          <a:xfrm flipH="1">
            <a:off x="6739757" y="2381813"/>
            <a:ext cx="160808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endCxn id="16" idx="1"/>
          </p:cNvCxnSpPr>
          <p:nvPr/>
        </p:nvCxnSpPr>
        <p:spPr>
          <a:xfrm rot="16200000" flipH="1">
            <a:off x="6484032" y="2637748"/>
            <a:ext cx="676986" cy="181304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8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0" y="131883"/>
            <a:ext cx="10225454" cy="606671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Example02 –</a:t>
            </a:r>
            <a:r>
              <a:rPr lang="ko-KR" altLang="en-US" sz="3200" dirty="0" smtClean="0"/>
              <a:t>주소 입력 </a:t>
            </a:r>
            <a:r>
              <a:rPr lang="ko-KR" altLang="en-US" sz="3200" dirty="0" smtClean="0"/>
              <a:t>함수 </a:t>
            </a:r>
            <a:r>
              <a:rPr lang="en-US" altLang="ko-KR" sz="3200" dirty="0" err="1" smtClean="0"/>
              <a:t>vs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값 입력 함수</a:t>
            </a:r>
            <a:endParaRPr lang="en-US" altLang="ko-KR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0399" y="873336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결과 </a:t>
            </a:r>
            <a:endParaRPr lang="en-US" altLang="ko-KR" sz="3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328743" y="974121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Main()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95344" y="4215626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선언문</a:t>
            </a:r>
            <a:endParaRPr lang="en-US" altLang="ko-KR" sz="3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44" y="1374890"/>
            <a:ext cx="2796573" cy="2564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14" y="5107827"/>
            <a:ext cx="3950243" cy="804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804" y="1677386"/>
            <a:ext cx="4115293" cy="2767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75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89357" y="941904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답 </a:t>
            </a:r>
            <a:r>
              <a:rPr lang="en-US" altLang="ko-KR" sz="3200" dirty="0" smtClean="0"/>
              <a:t>: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6558450" y="1840750"/>
            <a:ext cx="1608087" cy="502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3</a:t>
            </a:r>
            <a:endParaRPr lang="ko-KR" alt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05294" y="1399324"/>
            <a:ext cx="1087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Main</a:t>
            </a:r>
            <a:endParaRPr lang="ko-KR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014543" y="1663845"/>
            <a:ext cx="80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&amp;a</a:t>
            </a:r>
            <a:endParaRPr lang="ko-KR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8166537" y="1858856"/>
            <a:ext cx="80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</a:t>
            </a:r>
            <a:endParaRPr lang="ko-KR" altLang="en-US" sz="2400" dirty="0"/>
          </a:p>
        </p:txBody>
      </p:sp>
      <p:sp>
        <p:nvSpPr>
          <p:cNvPr id="18" name="직사각형 17"/>
          <p:cNvSpPr/>
          <p:nvPr/>
        </p:nvSpPr>
        <p:spPr>
          <a:xfrm>
            <a:off x="6558453" y="966866"/>
            <a:ext cx="1600201" cy="469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3</a:t>
            </a:r>
            <a:endParaRPr lang="ko-KR" alt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653046" y="400370"/>
            <a:ext cx="302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useVariable</a:t>
            </a:r>
            <a:endParaRPr lang="ko-KR" alt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6006660" y="702987"/>
            <a:ext cx="80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&amp;b</a:t>
            </a:r>
            <a:endParaRPr lang="ko-KR" alt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8158653" y="966866"/>
            <a:ext cx="80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b</a:t>
            </a:r>
            <a:endParaRPr lang="ko-KR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028" y="148708"/>
            <a:ext cx="4495917" cy="6709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293391" y="5196489"/>
            <a:ext cx="1980464" cy="502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3</a:t>
            </a:r>
            <a:endParaRPr lang="ko-KR" alt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6526686" y="4755063"/>
            <a:ext cx="899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Main</a:t>
            </a:r>
            <a:endParaRPr lang="ko-KR" alt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758736" y="4957114"/>
            <a:ext cx="6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&amp;a</a:t>
            </a:r>
            <a:endParaRPr lang="ko-KR" alt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8273859" y="5191838"/>
            <a:ext cx="40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</a:t>
            </a:r>
            <a:endParaRPr lang="ko-KR" altLang="en-US" sz="2400" dirty="0"/>
          </a:p>
        </p:txBody>
      </p:sp>
      <p:sp>
        <p:nvSpPr>
          <p:cNvPr id="27" name="직사각형 26"/>
          <p:cNvSpPr/>
          <p:nvPr/>
        </p:nvSpPr>
        <p:spPr>
          <a:xfrm>
            <a:off x="6293394" y="4322605"/>
            <a:ext cx="1980464" cy="469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&amp;a</a:t>
            </a:r>
            <a:endParaRPr lang="ko-KR" alt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275805" y="3872740"/>
            <a:ext cx="171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usePointer</a:t>
            </a:r>
            <a:endParaRPr lang="ko-KR" alt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5736300" y="4091772"/>
            <a:ext cx="6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&amp;p</a:t>
            </a:r>
            <a:endParaRPr lang="ko-KR" alt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8273858" y="4322605"/>
            <a:ext cx="294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</a:t>
            </a:r>
            <a:endParaRPr lang="ko-KR" altLang="en-US" sz="2400" dirty="0"/>
          </a:p>
        </p:txBody>
      </p:sp>
      <p:cxnSp>
        <p:nvCxnSpPr>
          <p:cNvPr id="31" name="직선 연결선 30"/>
          <p:cNvCxnSpPr/>
          <p:nvPr/>
        </p:nvCxnSpPr>
        <p:spPr>
          <a:xfrm flipH="1">
            <a:off x="5507660" y="4565337"/>
            <a:ext cx="132899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/>
          <p:nvPr/>
        </p:nvCxnSpPr>
        <p:spPr>
          <a:xfrm rot="16200000" flipH="1">
            <a:off x="5309356" y="4767348"/>
            <a:ext cx="647684" cy="251076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 flipV="1">
            <a:off x="7362493" y="1186926"/>
            <a:ext cx="3" cy="8080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오른쪽 화살표 5"/>
          <p:cNvSpPr/>
          <p:nvPr/>
        </p:nvSpPr>
        <p:spPr>
          <a:xfrm>
            <a:off x="8560673" y="1436615"/>
            <a:ext cx="409905" cy="22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9459312" y="1000490"/>
            <a:ext cx="1600199" cy="469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1000000</a:t>
            </a:r>
            <a:endParaRPr lang="ko-KR" alt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9546024" y="433995"/>
            <a:ext cx="2205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useVariable</a:t>
            </a:r>
            <a:endParaRPr lang="ko-KR" alt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8907519" y="736611"/>
            <a:ext cx="585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&amp;b</a:t>
            </a:r>
            <a:endParaRPr lang="ko-KR" alt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11059512" y="1000490"/>
            <a:ext cx="585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b</a:t>
            </a:r>
            <a:endParaRPr lang="ko-KR" altLang="en-US" sz="2400" dirty="0"/>
          </a:p>
        </p:txBody>
      </p:sp>
      <p:sp>
        <p:nvSpPr>
          <p:cNvPr id="41" name="직사각형 40"/>
          <p:cNvSpPr/>
          <p:nvPr/>
        </p:nvSpPr>
        <p:spPr>
          <a:xfrm>
            <a:off x="9546024" y="1949176"/>
            <a:ext cx="1608087" cy="502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3</a:t>
            </a:r>
            <a:endParaRPr lang="ko-KR" alt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92868" y="1507750"/>
            <a:ext cx="1087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Main</a:t>
            </a:r>
            <a:endParaRPr lang="ko-KR" alt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9002117" y="1772271"/>
            <a:ext cx="80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&amp;a</a:t>
            </a:r>
            <a:endParaRPr lang="ko-KR" alt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11154111" y="1967282"/>
            <a:ext cx="80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</a:t>
            </a:r>
            <a:endParaRPr lang="ko-KR" altLang="en-US" sz="2400" dirty="0"/>
          </a:p>
        </p:txBody>
      </p:sp>
      <p:sp>
        <p:nvSpPr>
          <p:cNvPr id="45" name="오른쪽 화살표 44"/>
          <p:cNvSpPr/>
          <p:nvPr/>
        </p:nvSpPr>
        <p:spPr>
          <a:xfrm>
            <a:off x="8547531" y="4892885"/>
            <a:ext cx="409905" cy="22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9680024" y="5297020"/>
            <a:ext cx="1980464" cy="502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7</a:t>
            </a:r>
            <a:endParaRPr lang="ko-KR" alt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9913319" y="4855594"/>
            <a:ext cx="899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Main</a:t>
            </a:r>
            <a:endParaRPr lang="ko-KR" alt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9145369" y="5057645"/>
            <a:ext cx="6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&amp;a</a:t>
            </a:r>
            <a:endParaRPr lang="ko-KR" alt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11660492" y="5292369"/>
            <a:ext cx="40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</a:t>
            </a:r>
            <a:endParaRPr lang="ko-KR" altLang="en-US" sz="2400" dirty="0"/>
          </a:p>
        </p:txBody>
      </p:sp>
      <p:sp>
        <p:nvSpPr>
          <p:cNvPr id="50" name="직사각형 49"/>
          <p:cNvSpPr/>
          <p:nvPr/>
        </p:nvSpPr>
        <p:spPr>
          <a:xfrm>
            <a:off x="9680027" y="4423136"/>
            <a:ext cx="1980464" cy="469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&amp;a</a:t>
            </a:r>
            <a:endParaRPr lang="ko-KR" alt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9122933" y="4192303"/>
            <a:ext cx="6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&amp;p</a:t>
            </a:r>
            <a:endParaRPr lang="ko-KR" alt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11660491" y="4423136"/>
            <a:ext cx="294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</a:t>
            </a:r>
            <a:endParaRPr lang="ko-KR" alt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9690537" y="3956441"/>
            <a:ext cx="171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usePointer</a:t>
            </a:r>
            <a:endParaRPr lang="ko-KR" altLang="en-US" sz="2400" dirty="0"/>
          </a:p>
        </p:txBody>
      </p:sp>
      <p:cxnSp>
        <p:nvCxnSpPr>
          <p:cNvPr id="54" name="직선 연결선 53"/>
          <p:cNvCxnSpPr/>
          <p:nvPr/>
        </p:nvCxnSpPr>
        <p:spPr>
          <a:xfrm flipH="1">
            <a:off x="8962696" y="4653968"/>
            <a:ext cx="132899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/>
          <p:nvPr/>
        </p:nvCxnSpPr>
        <p:spPr>
          <a:xfrm rot="16200000" flipH="1">
            <a:off x="8764392" y="4855979"/>
            <a:ext cx="647684" cy="251076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06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0" y="131883"/>
            <a:ext cx="10225454" cy="606671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Example03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문자열을 입력 받는 함수를 만들자</a:t>
            </a:r>
            <a:endParaRPr lang="en-US" altLang="ko-KR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0399" y="873336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결과 </a:t>
            </a:r>
            <a:endParaRPr lang="en-US" altLang="ko-KR" sz="3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328743" y="974121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Main()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50399" y="3545591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선언문</a:t>
            </a:r>
            <a:endParaRPr lang="en-US" altLang="ko-KR" sz="32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99" y="1458111"/>
            <a:ext cx="2392788" cy="1505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46793" y="1458111"/>
            <a:ext cx="115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입력</a:t>
            </a:r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6" y="4328619"/>
            <a:ext cx="3427039" cy="416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912" y="1653801"/>
            <a:ext cx="4550953" cy="2476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601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89357" y="941904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답 </a:t>
            </a:r>
            <a:r>
              <a:rPr lang="en-US" altLang="ko-KR" sz="3200" dirty="0" smtClean="0"/>
              <a:t>: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7367417" y="1499393"/>
            <a:ext cx="1980464" cy="502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“</a:t>
            </a:r>
            <a:r>
              <a:rPr lang="en-US" altLang="ko-KR" sz="2400" dirty="0" err="1" smtClean="0"/>
              <a:t>show_Func</a:t>
            </a:r>
            <a:r>
              <a:rPr lang="en-US" altLang="ko-KR" sz="2400" dirty="0" smtClean="0"/>
              <a:t>”</a:t>
            </a:r>
            <a:endParaRPr lang="ko-KR" alt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7853740" y="1071169"/>
            <a:ext cx="899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Main</a:t>
            </a:r>
            <a:endParaRPr lang="ko-KR" alt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242643" y="1141671"/>
            <a:ext cx="251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&amp;”</a:t>
            </a:r>
            <a:r>
              <a:rPr lang="en-US" altLang="ko-KR" sz="2400" dirty="0" err="1" smtClean="0"/>
              <a:t>show_Func</a:t>
            </a:r>
            <a:r>
              <a:rPr lang="en-US" altLang="ko-KR" sz="2400" dirty="0" smtClean="0"/>
              <a:t>”</a:t>
            </a:r>
            <a:endParaRPr lang="ko-KR" alt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9361223" y="1396573"/>
            <a:ext cx="1932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상수 </a:t>
            </a:r>
            <a:r>
              <a:rPr lang="ko-KR" altLang="en-US" sz="2400" smtClean="0"/>
              <a:t>문자열이라 이름이 </a:t>
            </a:r>
            <a:r>
              <a:rPr lang="ko-KR" altLang="en-US" sz="2400" dirty="0" smtClean="0"/>
              <a:t>없다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27" name="직사각형 26"/>
          <p:cNvSpPr/>
          <p:nvPr/>
        </p:nvSpPr>
        <p:spPr>
          <a:xfrm>
            <a:off x="7367417" y="530247"/>
            <a:ext cx="1980464" cy="469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&amp;”</a:t>
            </a:r>
            <a:r>
              <a:rPr lang="en-US" altLang="ko-KR" sz="2000" dirty="0" err="1" smtClean="0"/>
              <a:t>show_Func</a:t>
            </a:r>
            <a:r>
              <a:rPr lang="en-US" altLang="ko-KR" sz="2000" dirty="0" smtClean="0"/>
              <a:t>”</a:t>
            </a:r>
            <a:endParaRPr lang="ko-KR" alt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7853740" y="68582"/>
            <a:ext cx="10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show</a:t>
            </a:r>
            <a:endParaRPr lang="ko-KR" alt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6676418" y="361148"/>
            <a:ext cx="6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&amp;c</a:t>
            </a:r>
            <a:endParaRPr lang="ko-KR" alt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9361223" y="530247"/>
            <a:ext cx="294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c</a:t>
            </a:r>
            <a:endParaRPr lang="ko-KR" altLang="en-US" sz="2400" dirty="0"/>
          </a:p>
        </p:txBody>
      </p:sp>
      <p:cxnSp>
        <p:nvCxnSpPr>
          <p:cNvPr id="31" name="직선 연결선 30"/>
          <p:cNvCxnSpPr>
            <a:stCxn id="27" idx="1"/>
          </p:cNvCxnSpPr>
          <p:nvPr/>
        </p:nvCxnSpPr>
        <p:spPr>
          <a:xfrm flipH="1" flipV="1">
            <a:off x="4849778" y="765121"/>
            <a:ext cx="2517639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endCxn id="23" idx="1"/>
          </p:cNvCxnSpPr>
          <p:nvPr/>
        </p:nvCxnSpPr>
        <p:spPr>
          <a:xfrm rot="16200000" flipH="1">
            <a:off x="4742519" y="872379"/>
            <a:ext cx="607383" cy="392865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42" y="1404569"/>
            <a:ext cx="3958995" cy="411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/>
          <p:cNvSpPr/>
          <p:nvPr/>
        </p:nvSpPr>
        <p:spPr>
          <a:xfrm>
            <a:off x="7438918" y="3645011"/>
            <a:ext cx="1980464" cy="502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“hello”</a:t>
            </a:r>
            <a:endParaRPr lang="ko-KR" altLang="en-US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7925241" y="3216787"/>
            <a:ext cx="899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Main</a:t>
            </a:r>
            <a:endParaRPr lang="ko-KR" alt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6802315" y="3414178"/>
            <a:ext cx="794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&amp;c</a:t>
            </a:r>
            <a:endParaRPr lang="ko-KR" alt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9432724" y="3542191"/>
            <a:ext cx="193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C[50].</a:t>
            </a:r>
            <a:endParaRPr lang="ko-KR" altLang="en-US" sz="2400" dirty="0"/>
          </a:p>
        </p:txBody>
      </p:sp>
      <p:sp>
        <p:nvSpPr>
          <p:cNvPr id="70" name="직사각형 69"/>
          <p:cNvSpPr/>
          <p:nvPr/>
        </p:nvSpPr>
        <p:spPr>
          <a:xfrm>
            <a:off x="7438918" y="2675865"/>
            <a:ext cx="1980464" cy="469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&amp;c</a:t>
            </a:r>
            <a:endParaRPr lang="ko-KR" alt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7925241" y="2214200"/>
            <a:ext cx="10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show</a:t>
            </a:r>
            <a:endParaRPr lang="ko-KR" alt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6747919" y="2506766"/>
            <a:ext cx="6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&amp;c</a:t>
            </a:r>
            <a:endParaRPr lang="ko-KR" alt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9432724" y="2675865"/>
            <a:ext cx="294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c</a:t>
            </a:r>
            <a:endParaRPr lang="ko-KR" altLang="en-US" sz="2400" dirty="0"/>
          </a:p>
        </p:txBody>
      </p:sp>
      <p:cxnSp>
        <p:nvCxnSpPr>
          <p:cNvPr id="74" name="직선 연결선 73"/>
          <p:cNvCxnSpPr/>
          <p:nvPr/>
        </p:nvCxnSpPr>
        <p:spPr>
          <a:xfrm flipH="1">
            <a:off x="6409449" y="2910739"/>
            <a:ext cx="100296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endCxn id="68" idx="1"/>
          </p:cNvCxnSpPr>
          <p:nvPr/>
        </p:nvCxnSpPr>
        <p:spPr>
          <a:xfrm rot="16200000" flipH="1">
            <a:off x="6238746" y="3081442"/>
            <a:ext cx="734272" cy="392866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7493314" y="5808887"/>
            <a:ext cx="1980464" cy="502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&amp;“</a:t>
            </a:r>
            <a:r>
              <a:rPr lang="en-US" altLang="ko-KR" sz="2000" dirty="0" err="1" smtClean="0"/>
              <a:t>show_Func</a:t>
            </a:r>
            <a:r>
              <a:rPr lang="en-US" altLang="ko-KR" sz="2000" dirty="0" smtClean="0"/>
              <a:t>”</a:t>
            </a:r>
            <a:endParaRPr lang="ko-KR" altLang="en-US" sz="2000" dirty="0"/>
          </a:p>
        </p:txBody>
      </p:sp>
      <p:sp>
        <p:nvSpPr>
          <p:cNvPr id="77" name="TextBox 76"/>
          <p:cNvSpPr txBox="1"/>
          <p:nvPr/>
        </p:nvSpPr>
        <p:spPr>
          <a:xfrm>
            <a:off x="7979637" y="5380663"/>
            <a:ext cx="899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Main</a:t>
            </a:r>
            <a:endParaRPr lang="ko-KR" alt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5788133" y="5505707"/>
            <a:ext cx="251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&amp;constant</a:t>
            </a:r>
            <a:endParaRPr lang="ko-KR" alt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9487120" y="5706067"/>
            <a:ext cx="193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constant.</a:t>
            </a:r>
            <a:endParaRPr lang="ko-KR" altLang="en-US" sz="2400" dirty="0"/>
          </a:p>
        </p:txBody>
      </p:sp>
      <p:sp>
        <p:nvSpPr>
          <p:cNvPr id="80" name="직사각형 79"/>
          <p:cNvSpPr/>
          <p:nvPr/>
        </p:nvSpPr>
        <p:spPr>
          <a:xfrm>
            <a:off x="7493314" y="4839741"/>
            <a:ext cx="1980464" cy="469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&amp;c</a:t>
            </a:r>
            <a:endParaRPr lang="ko-KR" altLang="en-US" sz="2400" dirty="0"/>
          </a:p>
        </p:txBody>
      </p:sp>
      <p:sp>
        <p:nvSpPr>
          <p:cNvPr id="81" name="TextBox 80"/>
          <p:cNvSpPr txBox="1"/>
          <p:nvPr/>
        </p:nvSpPr>
        <p:spPr>
          <a:xfrm>
            <a:off x="7979637" y="4378076"/>
            <a:ext cx="10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show</a:t>
            </a:r>
            <a:endParaRPr lang="ko-KR" alt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6802315" y="4670642"/>
            <a:ext cx="6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&amp;c</a:t>
            </a:r>
            <a:endParaRPr lang="ko-KR" altLang="en-US" sz="2400" dirty="0"/>
          </a:p>
        </p:txBody>
      </p:sp>
      <p:sp>
        <p:nvSpPr>
          <p:cNvPr id="83" name="TextBox 82"/>
          <p:cNvSpPr txBox="1"/>
          <p:nvPr/>
        </p:nvSpPr>
        <p:spPr>
          <a:xfrm>
            <a:off x="9487120" y="4839741"/>
            <a:ext cx="294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c</a:t>
            </a:r>
            <a:endParaRPr lang="ko-KR" altLang="en-US" sz="2400" dirty="0"/>
          </a:p>
        </p:txBody>
      </p:sp>
      <p:cxnSp>
        <p:nvCxnSpPr>
          <p:cNvPr id="84" name="직선 연결선 83"/>
          <p:cNvCxnSpPr>
            <a:stCxn id="80" idx="1"/>
          </p:cNvCxnSpPr>
          <p:nvPr/>
        </p:nvCxnSpPr>
        <p:spPr>
          <a:xfrm flipH="1">
            <a:off x="5364152" y="5074616"/>
            <a:ext cx="2129162" cy="518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endCxn id="78" idx="1"/>
          </p:cNvCxnSpPr>
          <p:nvPr/>
        </p:nvCxnSpPr>
        <p:spPr>
          <a:xfrm rot="16200000" flipH="1">
            <a:off x="5288009" y="5236415"/>
            <a:ext cx="607383" cy="392865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" name="TextBox 4096"/>
          <p:cNvSpPr txBox="1"/>
          <p:nvPr/>
        </p:nvSpPr>
        <p:spPr>
          <a:xfrm>
            <a:off x="3318640" y="2339624"/>
            <a:ext cx="22071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r>
              <a:rPr lang="en-US" altLang="ko-KR" dirty="0"/>
              <a:t>//</a:t>
            </a:r>
            <a:r>
              <a:rPr lang="ko-KR" altLang="en-US" dirty="0"/>
              <a:t>직접 상수주소 보내기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변수 주소 보내기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포인터에 저장된 상수주소 보내기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10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0" y="131883"/>
            <a:ext cx="10225454" cy="606671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Example04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문자열을 입력 받는 함수를 만들자</a:t>
            </a:r>
            <a:r>
              <a:rPr lang="en-US" altLang="ko-KR" sz="3200" dirty="0" smtClean="0"/>
              <a:t>(upgrade)</a:t>
            </a:r>
            <a:endParaRPr lang="en-US" altLang="ko-KR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0399" y="873336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결과 </a:t>
            </a:r>
            <a:endParaRPr lang="en-US" altLang="ko-KR" sz="3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762295" y="974121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Main()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50399" y="3545591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선언문</a:t>
            </a:r>
            <a:endParaRPr lang="en-US" altLang="ko-KR" sz="32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99" y="1458111"/>
            <a:ext cx="3581594" cy="1253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369073" y="1458111"/>
            <a:ext cx="115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709" y="1581469"/>
            <a:ext cx="4477242" cy="2371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47" y="4232221"/>
            <a:ext cx="3388102" cy="43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타원 2"/>
          <p:cNvSpPr/>
          <p:nvPr/>
        </p:nvSpPr>
        <p:spPr>
          <a:xfrm>
            <a:off x="7338848" y="2869324"/>
            <a:ext cx="441435" cy="3231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954110" y="3217143"/>
            <a:ext cx="441435" cy="3231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897413" y="3525295"/>
            <a:ext cx="441435" cy="3231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86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89357" y="941904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답 </a:t>
            </a:r>
            <a:r>
              <a:rPr lang="en-US" altLang="ko-KR" sz="3200" dirty="0" smtClean="0"/>
              <a:t>: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511" y="179169"/>
            <a:ext cx="3408096" cy="6349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화살표 2"/>
          <p:cNvSpPr/>
          <p:nvPr/>
        </p:nvSpPr>
        <p:spPr>
          <a:xfrm rot="10800000">
            <a:off x="3862551" y="4063562"/>
            <a:ext cx="1434662" cy="29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97213" y="3985892"/>
            <a:ext cx="309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Switch</a:t>
            </a:r>
            <a:r>
              <a:rPr lang="ko-KR" altLang="en-US" dirty="0" smtClean="0"/>
              <a:t>문을 넣음으로써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차별화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208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269</TotalTime>
  <Words>178</Words>
  <Application>Microsoft Office PowerPoint</Application>
  <PresentationFormat>사용자 지정</PresentationFormat>
  <Paragraphs>90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Parcel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doublesk0810@gmail.com</dc:creator>
  <cp:lastModifiedBy>세규</cp:lastModifiedBy>
  <cp:revision>41</cp:revision>
  <dcterms:created xsi:type="dcterms:W3CDTF">2018-10-09T08:23:53Z</dcterms:created>
  <dcterms:modified xsi:type="dcterms:W3CDTF">2018-10-23T13:17:25Z</dcterms:modified>
</cp:coreProperties>
</file>