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1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7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4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4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1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씩 증가하는 함수와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씩 증가하는 함수를 만들자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74587" y="87333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5598" y="3740968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8" y="1385715"/>
            <a:ext cx="23241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59421" y="1513490"/>
            <a:ext cx="163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입력시</a:t>
            </a:r>
            <a:r>
              <a:rPr lang="en-US" altLang="ko-KR" dirty="0" smtClean="0"/>
              <a:t>, +1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59421" y="2028810"/>
            <a:ext cx="163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err="1" smtClean="0"/>
              <a:t>입력시</a:t>
            </a:r>
            <a:r>
              <a:rPr lang="en-US" altLang="ko-KR" dirty="0" smtClean="0"/>
              <a:t>, +2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6" y="4491190"/>
            <a:ext cx="2968028" cy="7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29" y="1549814"/>
            <a:ext cx="3861283" cy="18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7685872" y="3742281"/>
            <a:ext cx="70704" cy="8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04261" y="3894681"/>
            <a:ext cx="70704" cy="8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691118" y="4047081"/>
            <a:ext cx="70704" cy="8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8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189073" y="1947970"/>
            <a:ext cx="2396361" cy="5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a+1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35917" y="1310297"/>
            <a:ext cx="108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Main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645165" y="1574818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&amp;a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93316" y="1947970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7189075" y="877839"/>
            <a:ext cx="2396361" cy="46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&amp;a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717218" y="318417"/>
            <a:ext cx="1340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onePlus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574219" y="549250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&amp;p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9593316" y="877839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</a:t>
            </a:r>
            <a:endParaRPr lang="ko-KR" altLang="en-US" sz="2400" dirty="0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6471745" y="1120571"/>
            <a:ext cx="16080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16" idx="1"/>
          </p:cNvCxnSpPr>
          <p:nvPr/>
        </p:nvCxnSpPr>
        <p:spPr>
          <a:xfrm rot="16200000" flipH="1">
            <a:off x="6216020" y="1376506"/>
            <a:ext cx="676986" cy="18130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59" y="233205"/>
            <a:ext cx="3558244" cy="66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196955" y="4884528"/>
            <a:ext cx="2396361" cy="5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a+2</a:t>
            </a:r>
            <a:endParaRPr lang="ko-KR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543799" y="4246855"/>
            <a:ext cx="108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Main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53047" y="4511376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&amp;a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601198" y="4884528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</a:t>
            </a:r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7196957" y="3814397"/>
            <a:ext cx="2396361" cy="46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&amp;a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725100" y="3254975"/>
            <a:ext cx="1340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twoPlus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82101" y="3485808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&amp;p</a:t>
            </a:r>
            <a:endParaRPr lang="ko-KR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9601198" y="3814397"/>
            <a:ext cx="8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</a:t>
            </a:r>
            <a:endParaRPr lang="ko-KR" altLang="en-US" sz="2400" dirty="0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6479627" y="4057129"/>
            <a:ext cx="16080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23" idx="1"/>
          </p:cNvCxnSpPr>
          <p:nvPr/>
        </p:nvCxnSpPr>
        <p:spPr>
          <a:xfrm rot="16200000" flipH="1">
            <a:off x="6223902" y="4313064"/>
            <a:ext cx="676986" cy="18130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ko-KR" sz="3200" dirty="0" smtClean="0"/>
              <a:t>Example02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배열에 성적을 입력하는데 있어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 입력함수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출력함수를 만들자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328743" y="974121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5344" y="421562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03" y="1458111"/>
            <a:ext cx="2355255" cy="229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03" y="4901762"/>
            <a:ext cx="2887949" cy="72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31" y="1742911"/>
            <a:ext cx="3953426" cy="25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5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73" y="1022296"/>
            <a:ext cx="3615481" cy="463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7047186" y="1696602"/>
            <a:ext cx="2065284" cy="25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7611062" y="1258984"/>
            <a:ext cx="93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5931519" y="1258984"/>
            <a:ext cx="137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&amp;Score[0]</a:t>
            </a:r>
          </a:p>
          <a:p>
            <a:r>
              <a:rPr lang="en-US" altLang="ko-KR" sz="2000" dirty="0" smtClean="0"/>
              <a:t>== score</a:t>
            </a:r>
            <a:endParaRPr lang="ko-KR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9112472" y="1622231"/>
            <a:ext cx="146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Score[0]</a:t>
            </a:r>
            <a:endParaRPr lang="ko-KR" altLang="en-US" sz="2000" dirty="0"/>
          </a:p>
        </p:txBody>
      </p:sp>
      <p:sp>
        <p:nvSpPr>
          <p:cNvPr id="60" name="직사각형 59"/>
          <p:cNvSpPr/>
          <p:nvPr/>
        </p:nvSpPr>
        <p:spPr>
          <a:xfrm>
            <a:off x="7047188" y="652427"/>
            <a:ext cx="2065284" cy="23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&amp;score</a:t>
            </a:r>
            <a:endParaRPr lang="ko-KR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7547842" y="252317"/>
            <a:ext cx="1154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input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6432332" y="297882"/>
            <a:ext cx="69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&amp;</a:t>
            </a:r>
            <a:r>
              <a:rPr lang="en-US" altLang="ko-KR" sz="2000" dirty="0" err="1" smtClean="0"/>
              <a:t>sc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9112472" y="569809"/>
            <a:ext cx="69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sc</a:t>
            </a:r>
            <a:endParaRPr lang="ko-KR" altLang="en-US" sz="2000" dirty="0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7715770" y="869202"/>
            <a:ext cx="22217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58" idx="1"/>
          </p:cNvCxnSpPr>
          <p:nvPr/>
        </p:nvCxnSpPr>
        <p:spPr>
          <a:xfrm rot="16200000" flipH="1">
            <a:off x="5419336" y="1100743"/>
            <a:ext cx="843065" cy="18130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027583" y="1966870"/>
            <a:ext cx="2065284" cy="25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67" name="직사각형 66"/>
          <p:cNvSpPr/>
          <p:nvPr/>
        </p:nvSpPr>
        <p:spPr>
          <a:xfrm>
            <a:off x="7047188" y="2229744"/>
            <a:ext cx="2065284" cy="25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9112473" y="1892499"/>
            <a:ext cx="146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Score[1]</a:t>
            </a:r>
            <a:endParaRPr lang="ko-KR" alt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9112473" y="2158075"/>
            <a:ext cx="146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Score[2]</a:t>
            </a:r>
            <a:endParaRPr lang="ko-KR" altLang="en-US" sz="2000" dirty="0"/>
          </a:p>
        </p:txBody>
      </p:sp>
      <p:cxnSp>
        <p:nvCxnSpPr>
          <p:cNvPr id="11" name="직선 연결선 10"/>
          <p:cNvCxnSpPr>
            <a:stCxn id="60" idx="1"/>
          </p:cNvCxnSpPr>
          <p:nvPr/>
        </p:nvCxnSpPr>
        <p:spPr>
          <a:xfrm flipH="1">
            <a:off x="5750217" y="769864"/>
            <a:ext cx="1296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92661" y="4529140"/>
            <a:ext cx="2065284" cy="25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kor</a:t>
            </a:r>
            <a:endParaRPr lang="ko-KR" alt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7656537" y="4091522"/>
            <a:ext cx="93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76994" y="4091522"/>
            <a:ext cx="1330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&amp;score[0]</a:t>
            </a:r>
          </a:p>
          <a:p>
            <a:r>
              <a:rPr lang="en-US" altLang="ko-KR" sz="2000" dirty="0" smtClean="0"/>
              <a:t>== score</a:t>
            </a:r>
            <a:endParaRPr lang="ko-KR" alt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9157947" y="4454769"/>
            <a:ext cx="146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Score[0]</a:t>
            </a:r>
            <a:endParaRPr lang="ko-KR" altLang="en-US" sz="2000" dirty="0"/>
          </a:p>
        </p:txBody>
      </p:sp>
      <p:sp>
        <p:nvSpPr>
          <p:cNvPr id="74" name="직사각형 73"/>
          <p:cNvSpPr/>
          <p:nvPr/>
        </p:nvSpPr>
        <p:spPr>
          <a:xfrm>
            <a:off x="7092663" y="3484965"/>
            <a:ext cx="2065284" cy="23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&amp;score</a:t>
            </a:r>
            <a:endParaRPr lang="ko-KR" alt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7593317" y="3084855"/>
            <a:ext cx="1154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show</a:t>
            </a:r>
            <a:endParaRPr lang="ko-KR" alt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6477807" y="3130420"/>
            <a:ext cx="69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&amp;</a:t>
            </a:r>
            <a:r>
              <a:rPr lang="en-US" altLang="ko-KR" sz="2000" dirty="0" err="1" smtClean="0"/>
              <a:t>sc</a:t>
            </a:r>
            <a:endParaRPr lang="ko-KR" alt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9157947" y="3402347"/>
            <a:ext cx="69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sc</a:t>
            </a:r>
            <a:endParaRPr lang="ko-KR" altLang="en-US" sz="2000" dirty="0"/>
          </a:p>
        </p:txBody>
      </p:sp>
      <p:cxnSp>
        <p:nvCxnSpPr>
          <p:cNvPr id="78" name="직선 연결선 77"/>
          <p:cNvCxnSpPr/>
          <p:nvPr/>
        </p:nvCxnSpPr>
        <p:spPr>
          <a:xfrm flipH="1">
            <a:off x="7761245" y="3701740"/>
            <a:ext cx="22217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endCxn id="72" idx="1"/>
          </p:cNvCxnSpPr>
          <p:nvPr/>
        </p:nvCxnSpPr>
        <p:spPr>
          <a:xfrm rot="16200000" flipH="1">
            <a:off x="5464811" y="3933281"/>
            <a:ext cx="843065" cy="18130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7073058" y="4799408"/>
            <a:ext cx="2065284" cy="25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eng</a:t>
            </a:r>
            <a:endParaRPr lang="ko-KR" altLang="en-US" sz="2000" dirty="0"/>
          </a:p>
        </p:txBody>
      </p:sp>
      <p:sp>
        <p:nvSpPr>
          <p:cNvPr id="81" name="직사각형 80"/>
          <p:cNvSpPr/>
          <p:nvPr/>
        </p:nvSpPr>
        <p:spPr>
          <a:xfrm>
            <a:off x="7092663" y="5062282"/>
            <a:ext cx="2065284" cy="25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math</a:t>
            </a:r>
            <a:endParaRPr lang="ko-KR" altLang="en-US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9157948" y="4725037"/>
            <a:ext cx="146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Score[1]</a:t>
            </a:r>
            <a:endParaRPr lang="ko-KR" alt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9157948" y="4990613"/>
            <a:ext cx="146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Score[2]</a:t>
            </a:r>
            <a:endParaRPr lang="ko-KR" altLang="en-US" sz="2000" dirty="0"/>
          </a:p>
        </p:txBody>
      </p:sp>
      <p:cxnSp>
        <p:nvCxnSpPr>
          <p:cNvPr id="84" name="직선 연결선 83"/>
          <p:cNvCxnSpPr>
            <a:stCxn id="74" idx="1"/>
          </p:cNvCxnSpPr>
          <p:nvPr/>
        </p:nvCxnSpPr>
        <p:spPr>
          <a:xfrm flipH="1">
            <a:off x="5795692" y="3602402"/>
            <a:ext cx="1296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– </a:t>
            </a:r>
            <a:r>
              <a:rPr lang="ko-KR" altLang="en-US" sz="3200" dirty="0" smtClean="0"/>
              <a:t>문자열을 알아보자 </a:t>
            </a:r>
            <a:r>
              <a:rPr lang="en-US" altLang="ko-KR" sz="3200" dirty="0" smtClean="0"/>
              <a:t>- (“ ”) </a:t>
            </a:r>
            <a:r>
              <a:rPr lang="en-US" altLang="ko-KR" sz="3200" dirty="0" err="1" smtClean="0"/>
              <a:t>vs</a:t>
            </a:r>
            <a:r>
              <a:rPr lang="en-US" altLang="ko-KR" sz="3200" dirty="0" smtClean="0"/>
              <a:t> (‘ ’)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328743" y="974121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57999"/>
            <a:ext cx="3949262" cy="245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21262" y="1876097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 == d </a:t>
            </a:r>
            <a:r>
              <a:rPr lang="ko-KR" altLang="en-US" dirty="0" smtClean="0"/>
              <a:t>같은 값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32786" y="2060763"/>
            <a:ext cx="2096814" cy="27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04" y="2393863"/>
            <a:ext cx="1837897" cy="172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0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07" y="1721061"/>
            <a:ext cx="3949262" cy="245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15454" y="2216517"/>
            <a:ext cx="58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문자열을 저장하는 </a:t>
            </a:r>
            <a:r>
              <a:rPr lang="ko-KR" altLang="en-US" dirty="0" err="1" smtClean="0"/>
              <a:t>큰따음표는</a:t>
            </a:r>
            <a:r>
              <a:rPr lang="ko-KR" altLang="en-US" dirty="0" smtClean="0"/>
              <a:t> 기본적으로 </a:t>
            </a:r>
            <a:r>
              <a:rPr lang="en-US" altLang="ko-KR" dirty="0" smtClean="0"/>
              <a:t>‘\0’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생략되있다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60274" y="2683798"/>
            <a:ext cx="58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‘\0’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ko-KR" altLang="en-US" dirty="0" smtClean="0"/>
              <a:t>문자열의 끝을 알려주는 아스키 코드 </a:t>
            </a:r>
            <a:r>
              <a:rPr lang="en-US" altLang="ko-KR" dirty="0" smtClean="0"/>
              <a:t>(0)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081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299</TotalTime>
  <Words>148</Words>
  <Application>Microsoft Office PowerPoint</Application>
  <PresentationFormat>사용자 지정</PresentationFormat>
  <Paragraphs>58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세규</cp:lastModifiedBy>
  <cp:revision>44</cp:revision>
  <dcterms:created xsi:type="dcterms:W3CDTF">2018-10-09T08:23:53Z</dcterms:created>
  <dcterms:modified xsi:type="dcterms:W3CDTF">2018-10-30T13:12:59Z</dcterms:modified>
</cp:coreProperties>
</file>