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en-US" altLang="ko-KR" sz="3200" dirty="0" err="1" smtClean="0"/>
              <a:t>islower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함수를 만들어 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5598" y="374096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6" name="타원 5"/>
          <p:cNvSpPr/>
          <p:nvPr/>
        </p:nvSpPr>
        <p:spPr>
          <a:xfrm>
            <a:off x="7685872" y="37422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04261" y="38946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691118" y="40470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4" y="4781047"/>
            <a:ext cx="3455536" cy="59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5" y="1458111"/>
            <a:ext cx="2939324" cy="79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5" y="2344637"/>
            <a:ext cx="2742690" cy="91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87" y="1514417"/>
            <a:ext cx="4840487" cy="457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35" y="1759670"/>
            <a:ext cx="8732237" cy="225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 </a:t>
            </a:r>
            <a:r>
              <a:rPr lang="en-US" altLang="ko-KR" sz="3200" dirty="0" err="1" smtClean="0"/>
              <a:t>strupr</a:t>
            </a:r>
            <a:r>
              <a:rPr lang="en-US" altLang="ko-KR" sz="3200" dirty="0" smtClean="0"/>
              <a:t>(),</a:t>
            </a:r>
            <a:r>
              <a:rPr lang="en-US" altLang="ko-KR" sz="3200" dirty="0" err="1" smtClean="0"/>
              <a:t>strlwr</a:t>
            </a:r>
            <a:r>
              <a:rPr lang="en-US" altLang="ko-KR" sz="3200" dirty="0" smtClean="0"/>
              <a:t>() </a:t>
            </a:r>
            <a:r>
              <a:rPr lang="ko-KR" altLang="en-US" sz="3200" dirty="0" smtClean="0"/>
              <a:t>함수를 만들어 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344" y="421562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4" y="1558896"/>
            <a:ext cx="3474320" cy="112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3" y="4854414"/>
            <a:ext cx="3869380" cy="7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57" y="1689417"/>
            <a:ext cx="5526494" cy="370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6679"/>
            <a:ext cx="4812632" cy="403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03" y="-176463"/>
            <a:ext cx="4988708" cy="374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34" y="3567499"/>
            <a:ext cx="5039646" cy="341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56179" y="0"/>
            <a:ext cx="29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strupr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1055" y="3568969"/>
            <a:ext cx="29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strlwr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1020926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구조체 쓰기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멤버 변수</a:t>
            </a:r>
            <a:r>
              <a:rPr lang="en-US" altLang="ko-KR" sz="4400" dirty="0" smtClean="0"/>
              <a:t>(string) </a:t>
            </a:r>
            <a:r>
              <a:rPr lang="ko-KR" altLang="en-US" sz="4400" dirty="0" smtClean="0"/>
              <a:t>입력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28743" y="974121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0399" y="375289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구조</a:t>
            </a:r>
            <a:r>
              <a:rPr lang="ko-KR" altLang="en-US" sz="3200" dirty="0"/>
              <a:t>체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12" y="974121"/>
            <a:ext cx="1828109" cy="23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09" y="1797717"/>
            <a:ext cx="7809401" cy="19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2" y="4337668"/>
            <a:ext cx="3536287" cy="136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0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9" y="1820078"/>
            <a:ext cx="4468777" cy="228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46" y="1780664"/>
            <a:ext cx="5384961" cy="347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108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319</TotalTime>
  <Words>54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47</cp:revision>
  <dcterms:created xsi:type="dcterms:W3CDTF">2018-10-09T08:23:53Z</dcterms:created>
  <dcterms:modified xsi:type="dcterms:W3CDTF">2018-11-06T13:14:35Z</dcterms:modified>
</cp:coreProperties>
</file>