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smtClean="0"/>
              <a:t>구조체를 사용한 함수 만들</a:t>
            </a:r>
            <a:r>
              <a:rPr lang="ko-KR" altLang="en-US" sz="3200" dirty="0" smtClean="0"/>
              <a:t>기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5" y="1592893"/>
            <a:ext cx="3895755" cy="1809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79" y="1458110"/>
            <a:ext cx="7214821" cy="308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0606" y="4055292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7" y="4774849"/>
            <a:ext cx="6627542" cy="4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05" y="580039"/>
            <a:ext cx="5515436" cy="2365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0077" y="1037492"/>
            <a:ext cx="4510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선언과 동시에 재정의</a:t>
            </a:r>
            <a:endParaRPr lang="en-US" altLang="ko-KR" sz="2800" dirty="0" smtClean="0"/>
          </a:p>
          <a:p>
            <a:r>
              <a:rPr lang="en-US" altLang="ko-KR" sz="2800" dirty="0" err="1"/>
              <a:t>t</a:t>
            </a:r>
            <a:r>
              <a:rPr lang="en-US" altLang="ko-KR" sz="2800" dirty="0" err="1" smtClean="0"/>
              <a:t>ypedef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struct</a:t>
            </a:r>
            <a:r>
              <a:rPr lang="en-US" altLang="ko-KR" sz="2800" dirty="0" smtClean="0"/>
              <a:t> STUDENT {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구조체</a:t>
            </a:r>
            <a:endParaRPr lang="en-US" altLang="ko-KR" sz="2800" dirty="0"/>
          </a:p>
          <a:p>
            <a:r>
              <a:rPr lang="en-US" altLang="ko-KR" sz="2800" dirty="0" smtClean="0"/>
              <a:t>}student;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807" y="3317631"/>
            <a:ext cx="54951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선언과 따로 재정의</a:t>
            </a:r>
            <a:endParaRPr lang="en-US" altLang="ko-KR" sz="2800" dirty="0" smtClean="0"/>
          </a:p>
          <a:p>
            <a:r>
              <a:rPr lang="en-US" altLang="ko-KR" sz="2800" dirty="0" err="1" smtClean="0"/>
              <a:t>struct</a:t>
            </a:r>
            <a:r>
              <a:rPr lang="en-US" altLang="ko-KR" sz="2800" dirty="0" smtClean="0"/>
              <a:t> STUDENT {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구조체</a:t>
            </a:r>
            <a:endParaRPr lang="en-US" altLang="ko-KR" sz="2800" dirty="0"/>
          </a:p>
          <a:p>
            <a:r>
              <a:rPr lang="en-US" altLang="ko-KR" sz="2800" dirty="0" smtClean="0"/>
              <a:t>};</a:t>
            </a:r>
          </a:p>
          <a:p>
            <a:r>
              <a:rPr lang="en-US" altLang="ko-KR" sz="2800" dirty="0" err="1"/>
              <a:t>t</a:t>
            </a:r>
            <a:r>
              <a:rPr lang="en-US" altLang="ko-KR" sz="2800" dirty="0" err="1" smtClean="0"/>
              <a:t>ypedef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struct</a:t>
            </a:r>
            <a:r>
              <a:rPr lang="en-US" altLang="ko-KR" sz="2800" dirty="0" smtClean="0"/>
              <a:t> STUDENT </a:t>
            </a:r>
            <a:r>
              <a:rPr lang="en-US" altLang="ko-KR" sz="2800" dirty="0" err="1" smtClean="0"/>
              <a:t>student</a:t>
            </a:r>
            <a:r>
              <a:rPr lang="en-US" altLang="ko-KR" sz="2800" dirty="0" smtClean="0"/>
              <a:t>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5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</a:t>
            </a:r>
            <a:r>
              <a:rPr lang="en-US" altLang="ko-KR" sz="3200" dirty="0" smtClean="0"/>
              <a:t>– </a:t>
            </a:r>
            <a:r>
              <a:rPr lang="en-US" altLang="ko-KR" dirty="0"/>
              <a:t>//</a:t>
            </a:r>
            <a:r>
              <a:rPr lang="ko-KR" altLang="en-US" dirty="0"/>
              <a:t>구조체를 사용한 학생 인적 정보 입력 </a:t>
            </a:r>
            <a:r>
              <a:rPr lang="en-US" altLang="ko-KR" dirty="0"/>
              <a:t>(feat.</a:t>
            </a:r>
            <a:r>
              <a:rPr lang="ko-KR" altLang="en-US" dirty="0"/>
              <a:t>외부 참조</a:t>
            </a:r>
            <a:r>
              <a:rPr lang="en-US" altLang="ko-KR" dirty="0"/>
              <a:t>)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6" name="타원 5"/>
          <p:cNvSpPr/>
          <p:nvPr/>
        </p:nvSpPr>
        <p:spPr>
          <a:xfrm>
            <a:off x="7685872" y="37422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04261" y="38946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691118" y="4047081"/>
            <a:ext cx="70704" cy="8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7" y="1687310"/>
            <a:ext cx="4482237" cy="2363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87" y="1558094"/>
            <a:ext cx="4261084" cy="51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77" y="1526679"/>
            <a:ext cx="10134360" cy="3260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5732" y="2154115"/>
            <a:ext cx="4624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메모리 구조를 이용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구조체의 </a:t>
            </a:r>
            <a:r>
              <a:rPr lang="ko-KR" altLang="en-US" dirty="0" err="1" smtClean="0"/>
              <a:t>첫번재</a:t>
            </a:r>
            <a:r>
              <a:rPr lang="ko-KR" altLang="en-US" dirty="0" smtClean="0"/>
              <a:t> 멤버변수의주소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 구조체의 주소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6384" y="5048762"/>
            <a:ext cx="46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연산자 우선순위 연산자 </a:t>
            </a:r>
            <a:r>
              <a:rPr lang="en-US" altLang="ko-KR" dirty="0" smtClean="0"/>
              <a:t>(*) &lt;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(.)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6384" y="5462483"/>
            <a:ext cx="46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멤버변수가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포인터일때</a:t>
            </a:r>
            <a:r>
              <a:rPr lang="ko-KR" altLang="en-US" dirty="0" smtClean="0"/>
              <a:t> 접근 방법 </a:t>
            </a:r>
            <a:r>
              <a:rPr lang="en-US" altLang="ko-KR" dirty="0" smtClean="0"/>
              <a:t>( -&gt;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161" y="465993"/>
            <a:ext cx="304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Binary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34307" y="1195754"/>
            <a:ext cx="827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바이너리는 </a:t>
            </a: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1, </a:t>
            </a:r>
            <a:r>
              <a:rPr lang="ko-KR" altLang="en-US" sz="2400" dirty="0"/>
              <a:t>두 숫자로만 이루어진 </a:t>
            </a:r>
            <a:r>
              <a:rPr lang="ko-KR" altLang="en-US" sz="2400" b="1" dirty="0" smtClean="0"/>
              <a:t>이진법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의미한다</a:t>
            </a:r>
            <a:r>
              <a:rPr lang="en-US" altLang="ko-KR" sz="2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307" y="1928447"/>
            <a:ext cx="827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</a:t>
            </a:r>
            <a:r>
              <a:rPr lang="ko-KR" altLang="en-US" sz="2400" dirty="0" smtClean="0"/>
              <a:t>언어에서의 표현 방법 </a:t>
            </a:r>
            <a:r>
              <a:rPr lang="en-US" altLang="ko-KR" sz="2400" dirty="0" smtClean="0"/>
              <a:t>(0b</a:t>
            </a:r>
            <a:r>
              <a:rPr lang="en-US" altLang="ko-KR" sz="2400" dirty="0" smtClean="0">
                <a:solidFill>
                  <a:srgbClr val="FF0000"/>
                </a:solidFill>
              </a:rPr>
              <a:t>XXXXXXXX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4307" y="2430307"/>
            <a:ext cx="827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Unsigned Char</a:t>
            </a:r>
            <a:r>
              <a:rPr lang="ko-KR" altLang="en-US" sz="2400" dirty="0" smtClean="0"/>
              <a:t>형이란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34307" y="3048699"/>
            <a:ext cx="827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decimal to </a:t>
            </a:r>
            <a:r>
              <a:rPr lang="en-US" altLang="ko-KR" sz="2400" dirty="0" smtClean="0"/>
              <a:t>binary ? 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06869" y="3754315"/>
            <a:ext cx="5706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39 =&gt;binary?</a:t>
            </a:r>
          </a:p>
          <a:p>
            <a:r>
              <a:rPr lang="en-US" altLang="ko-KR" dirty="0" smtClean="0"/>
              <a:t>2	39	</a:t>
            </a:r>
          </a:p>
          <a:p>
            <a:r>
              <a:rPr lang="en-US" altLang="ko-KR" dirty="0" smtClean="0"/>
              <a:t>2	19	1</a:t>
            </a:r>
          </a:p>
          <a:p>
            <a:r>
              <a:rPr lang="en-US" altLang="ko-KR" dirty="0" smtClean="0"/>
              <a:t>2	9	1</a:t>
            </a:r>
          </a:p>
          <a:p>
            <a:r>
              <a:rPr lang="en-US" altLang="ko-KR" dirty="0" smtClean="0"/>
              <a:t>2	4	1</a:t>
            </a:r>
          </a:p>
          <a:p>
            <a:r>
              <a:rPr lang="en-US" altLang="ko-KR" dirty="0" smtClean="0"/>
              <a:t>2	2	0</a:t>
            </a:r>
          </a:p>
          <a:p>
            <a:r>
              <a:rPr lang="en-US" altLang="ko-KR" dirty="0" smtClean="0"/>
              <a:t>2	1	0</a:t>
            </a:r>
            <a:endParaRPr lang="ko-KR" altLang="en-US" dirty="0"/>
          </a:p>
        </p:txBody>
      </p:sp>
      <p:cxnSp>
        <p:nvCxnSpPr>
          <p:cNvPr id="8" name="꺾인 연결선 7"/>
          <p:cNvCxnSpPr/>
          <p:nvPr/>
        </p:nvCxnSpPr>
        <p:spPr>
          <a:xfrm>
            <a:off x="2593733" y="4106008"/>
            <a:ext cx="1362805" cy="254977"/>
          </a:xfrm>
          <a:prstGeom prst="bentConnector3">
            <a:avLst>
              <a:gd name="adj1" fmla="val 3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2579077" y="4355120"/>
            <a:ext cx="1362805" cy="254977"/>
          </a:xfrm>
          <a:prstGeom prst="bentConnector3">
            <a:avLst>
              <a:gd name="adj1" fmla="val 3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>
            <a:off x="2614249" y="4627685"/>
            <a:ext cx="1362805" cy="254977"/>
          </a:xfrm>
          <a:prstGeom prst="bentConnector3">
            <a:avLst>
              <a:gd name="adj1" fmla="val 3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>
            <a:off x="2649421" y="4926624"/>
            <a:ext cx="1362805" cy="254977"/>
          </a:xfrm>
          <a:prstGeom prst="bentConnector3">
            <a:avLst>
              <a:gd name="adj1" fmla="val 3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658210" y="5216769"/>
            <a:ext cx="1362805" cy="254977"/>
          </a:xfrm>
          <a:prstGeom prst="bentConnector3">
            <a:avLst>
              <a:gd name="adj1" fmla="val 3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/>
          <p:nvPr/>
        </p:nvCxnSpPr>
        <p:spPr>
          <a:xfrm flipV="1">
            <a:off x="3112477" y="4627685"/>
            <a:ext cx="1512277" cy="1351089"/>
          </a:xfrm>
          <a:prstGeom prst="curvedConnector3">
            <a:avLst>
              <a:gd name="adj1" fmla="val 970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0375" y="4400645"/>
            <a:ext cx="177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39 = 0b 100111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9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숫자를 </a:t>
            </a:r>
            <a:r>
              <a:rPr lang="en-US" altLang="ko-KR" sz="3200" dirty="0" smtClean="0"/>
              <a:t>binary(</a:t>
            </a:r>
            <a:r>
              <a:rPr lang="ko-KR" altLang="en-US" sz="3200" dirty="0" smtClean="0"/>
              <a:t>문자열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로 만들어보자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99" y="87333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50720" y="90647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344" y="4215626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415" y="1491252"/>
            <a:ext cx="5537344" cy="46995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4" y="1491252"/>
            <a:ext cx="3277146" cy="27243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29" y="5213937"/>
            <a:ext cx="5302301" cy="5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9357" y="94190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91" y="653582"/>
            <a:ext cx="4702549" cy="5793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4954" y="941904"/>
            <a:ext cx="456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반환값이</a:t>
            </a:r>
            <a:r>
              <a:rPr lang="ko-KR" altLang="en-US" dirty="0" smtClean="0"/>
              <a:t> 주소이기 </a:t>
            </a:r>
            <a:r>
              <a:rPr lang="ko-KR" altLang="en-US" dirty="0" err="1" smtClean="0"/>
              <a:t>떄문에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4954" y="1526679"/>
            <a:ext cx="456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조건의 다양성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4954" y="1896011"/>
            <a:ext cx="456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//bit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954" y="4677311"/>
            <a:ext cx="456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smtClean="0"/>
              <a:t>문자열의 끝을 알려주기 위해 삽입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08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349</TotalTime>
  <Words>144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52</cp:revision>
  <dcterms:created xsi:type="dcterms:W3CDTF">2018-10-09T08:23:53Z</dcterms:created>
  <dcterms:modified xsi:type="dcterms:W3CDTF">2018-11-13T23:35:06Z</dcterms:modified>
</cp:coreProperties>
</file>