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구조체 사용하기 </a:t>
            </a:r>
            <a:r>
              <a:rPr lang="en-US" altLang="ko-KR" sz="3200" dirty="0" smtClean="0"/>
              <a:t>(1)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0302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0606" y="4055292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00" y="998833"/>
            <a:ext cx="2498441" cy="358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79" y="1809899"/>
            <a:ext cx="7049511" cy="367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6" y="5160329"/>
            <a:ext cx="3605159" cy="154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8" y="4640067"/>
            <a:ext cx="4527972" cy="39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49979" y="2435772"/>
            <a:ext cx="3524755" cy="35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포인터 변수에 주소 저장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49978" y="3534103"/>
            <a:ext cx="3524755" cy="35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 커피 </a:t>
            </a:r>
            <a:r>
              <a:rPr lang="en-US" altLang="ko-KR" dirty="0" smtClean="0"/>
              <a:t>+30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49979" y="3897754"/>
            <a:ext cx="3524755" cy="35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안양 커피 </a:t>
            </a:r>
            <a:r>
              <a:rPr lang="en-US" altLang="ko-KR" dirty="0" smtClean="0"/>
              <a:t>+20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6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94" y="302117"/>
            <a:ext cx="6652556" cy="277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06" y="3072632"/>
            <a:ext cx="6414932" cy="324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5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구조체 사용하기 </a:t>
            </a:r>
            <a:r>
              <a:rPr lang="en-US" altLang="ko-KR" sz="3200" dirty="0" smtClean="0"/>
              <a:t>(2)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3" y="1634790"/>
            <a:ext cx="3654665" cy="418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20" y="1634790"/>
            <a:ext cx="6588712" cy="277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21" y="5552071"/>
            <a:ext cx="8187063" cy="38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32421" y="492626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6870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49" y="416343"/>
            <a:ext cx="7686424" cy="642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구조체 사용하기</a:t>
            </a:r>
            <a:r>
              <a:rPr lang="en-US" altLang="ko-KR" sz="3200" dirty="0" smtClean="0"/>
              <a:t>(3)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50720" y="90647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5344" y="4543909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26" y="1703470"/>
            <a:ext cx="6794374" cy="325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5" y="5311692"/>
            <a:ext cx="5486831" cy="4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5" y="865170"/>
            <a:ext cx="3341438" cy="336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47697" y="977462"/>
            <a:ext cx="1340069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5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52" y="488929"/>
            <a:ext cx="4360194" cy="562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0608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369</TotalTime>
  <Words>52</Words>
  <Application>Microsoft Office PowerPoint</Application>
  <PresentationFormat>사용자 지정</PresentationFormat>
  <Paragraphs>19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세규</cp:lastModifiedBy>
  <cp:revision>55</cp:revision>
  <dcterms:created xsi:type="dcterms:W3CDTF">2018-10-09T08:23:53Z</dcterms:created>
  <dcterms:modified xsi:type="dcterms:W3CDTF">2018-11-20T11:21:33Z</dcterms:modified>
</cp:coreProperties>
</file>