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876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91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97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1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270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85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1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77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34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366E-D432-43AC-B21B-98394E46B3B0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54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F35366E-D432-43AC-B21B-98394E46B3B0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37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F35366E-D432-43AC-B21B-98394E46B3B0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86DCF5F-0DD1-4039-8144-73CE56ADF4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81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0" y="131883"/>
            <a:ext cx="10225454" cy="606671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Example01 – </a:t>
            </a:r>
            <a:r>
              <a:rPr lang="ko-KR" altLang="en-US" sz="3200" dirty="0" err="1" smtClean="0"/>
              <a:t>공용체</a:t>
            </a:r>
            <a:r>
              <a:rPr lang="ko-KR" altLang="en-US" sz="3200" dirty="0" smtClean="0"/>
              <a:t> 사용하기</a:t>
            </a:r>
            <a:endParaRPr lang="en-US" altLang="ko-KR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450606" y="873334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결과 </a:t>
            </a:r>
            <a:endParaRPr lang="en-US" altLang="ko-KR" sz="3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474587" y="873335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Main()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50605" y="2620387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선언문</a:t>
            </a:r>
            <a:endParaRPr lang="en-US" altLang="ko-KR" sz="3200" dirty="0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06" y="3205162"/>
            <a:ext cx="2623670" cy="101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05" y="4274919"/>
            <a:ext cx="4179537" cy="28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05" y="4635989"/>
            <a:ext cx="4171939" cy="211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639" y="1578791"/>
            <a:ext cx="5580472" cy="3758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06" y="1458110"/>
            <a:ext cx="3242357" cy="709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6547943" y="2817041"/>
            <a:ext cx="1389995" cy="194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768254" y="3042879"/>
            <a:ext cx="2165132" cy="194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547943" y="3712007"/>
            <a:ext cx="1389995" cy="194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760371" y="3937712"/>
            <a:ext cx="2165132" cy="194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066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46949" y="561915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답 </a:t>
            </a:r>
            <a:r>
              <a:rPr lang="en-US" altLang="ko-KR" sz="3200" dirty="0" smtClean="0"/>
              <a:t>: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721" y="915884"/>
            <a:ext cx="4424363" cy="50014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51530" y="3327182"/>
            <a:ext cx="3024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필요할 경우 즉시 할당함으로써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 효율의 극대화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695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46949" y="561915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답 </a:t>
            </a:r>
            <a:r>
              <a:rPr lang="en-US" altLang="ko-KR" sz="3200" dirty="0" smtClean="0"/>
              <a:t>: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28" y="2204596"/>
            <a:ext cx="4851552" cy="153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811" y="1405370"/>
            <a:ext cx="5580472" cy="3758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3574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0" y="131883"/>
            <a:ext cx="10225454" cy="606671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Example02 – </a:t>
            </a:r>
            <a:r>
              <a:rPr lang="ko-KR" altLang="en-US" sz="3200" dirty="0" smtClean="0"/>
              <a:t>배열의 한계</a:t>
            </a:r>
            <a:endParaRPr lang="en-US" altLang="ko-KR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450606" y="873334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결과 </a:t>
            </a:r>
            <a:endParaRPr lang="en-US" altLang="ko-KR" sz="3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474587" y="873335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Main()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50605" y="2620387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선언문</a:t>
            </a:r>
            <a:endParaRPr lang="en-US" altLang="ko-KR" sz="32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26" y="4038816"/>
            <a:ext cx="5334596" cy="265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26" y="3351219"/>
            <a:ext cx="5273766" cy="235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38238"/>
            <a:ext cx="348615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33" y="1422015"/>
            <a:ext cx="2739937" cy="106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888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46949" y="561915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답 </a:t>
            </a:r>
            <a:r>
              <a:rPr lang="en-US" altLang="ko-KR" sz="3200" dirty="0" smtClean="0"/>
              <a:t>: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181" y="854302"/>
            <a:ext cx="7378454" cy="4952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8718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0" y="131883"/>
            <a:ext cx="10225454" cy="606671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Example03 – </a:t>
            </a:r>
            <a:r>
              <a:rPr lang="ko-KR" altLang="en-US" sz="3200" dirty="0" smtClean="0"/>
              <a:t>동적 메모리 할당</a:t>
            </a:r>
            <a:endParaRPr lang="en-US" altLang="ko-KR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450606" y="873334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결과 </a:t>
            </a:r>
            <a:endParaRPr lang="en-US" altLang="ko-KR" sz="3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474587" y="873335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Main()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492" y="1607709"/>
            <a:ext cx="3290123" cy="749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492" y="2774731"/>
            <a:ext cx="3351298" cy="1954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182" y="1653728"/>
            <a:ext cx="2395070" cy="2829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585" y="4540727"/>
            <a:ext cx="2362264" cy="1607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699233" y="2429047"/>
            <a:ext cx="2128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</a:t>
            </a:r>
            <a:r>
              <a:rPr lang="ko-KR" altLang="en-US" dirty="0" err="1" smtClean="0"/>
              <a:t>동적메모리</a:t>
            </a:r>
            <a:r>
              <a:rPr lang="ko-KR" altLang="en-US" dirty="0" smtClean="0"/>
              <a:t> 할당</a:t>
            </a:r>
            <a:r>
              <a:rPr lang="en-US" altLang="ko-KR" dirty="0" smtClean="0"/>
              <a:t>--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54411" y="4820150"/>
            <a:ext cx="2128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</a:t>
            </a:r>
            <a:r>
              <a:rPr lang="ko-KR" altLang="en-US" dirty="0" err="1" smtClean="0"/>
              <a:t>동적메모리</a:t>
            </a:r>
            <a:r>
              <a:rPr lang="ko-KR" altLang="en-US" dirty="0" smtClean="0"/>
              <a:t> 해제</a:t>
            </a:r>
            <a:r>
              <a:rPr lang="en-US" altLang="ko-KR" dirty="0" smtClean="0"/>
              <a:t>--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182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46949" y="561915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답 </a:t>
            </a:r>
            <a:r>
              <a:rPr lang="en-US" altLang="ko-KR" sz="3200" dirty="0" smtClean="0"/>
              <a:t>: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475" y="1146690"/>
            <a:ext cx="6552330" cy="541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475" y="2300926"/>
            <a:ext cx="2171994" cy="632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98475" y="3570890"/>
            <a:ext cx="5703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번과 </a:t>
            </a:r>
            <a:r>
              <a:rPr lang="ko-KR" altLang="en-US" dirty="0" err="1" smtClean="0"/>
              <a:t>동적메모리를</a:t>
            </a:r>
            <a:r>
              <a:rPr lang="ko-KR" altLang="en-US" dirty="0" smtClean="0"/>
              <a:t> 활용하면 메모리를 활용한 프로그램을 </a:t>
            </a:r>
            <a:r>
              <a:rPr lang="ko-KR" altLang="en-US" dirty="0" err="1" smtClean="0"/>
              <a:t>만들수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01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0" y="131883"/>
            <a:ext cx="10225454" cy="606671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Example04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배열의 한계</a:t>
            </a:r>
            <a:endParaRPr lang="en-US" altLang="ko-KR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450606" y="873334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결과 </a:t>
            </a:r>
            <a:endParaRPr lang="en-US" altLang="ko-KR" sz="3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474587" y="873335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Main()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587" y="1592891"/>
            <a:ext cx="4519613" cy="417471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06" y="2064066"/>
            <a:ext cx="4743598" cy="161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01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46949" y="561915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답 </a:t>
            </a:r>
            <a:r>
              <a:rPr lang="en-US" altLang="ko-KR" sz="3200" dirty="0" smtClean="0"/>
              <a:t>: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71" y="1243323"/>
            <a:ext cx="6656514" cy="48950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33946" y="4197621"/>
            <a:ext cx="3974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개로 한정</a:t>
            </a:r>
            <a:endParaRPr lang="en-US" altLang="ko-KR" dirty="0" smtClean="0"/>
          </a:p>
          <a:p>
            <a:r>
              <a:rPr lang="ko-KR" altLang="en-US" dirty="0" smtClean="0"/>
              <a:t>그 이하로 </a:t>
            </a:r>
            <a:r>
              <a:rPr lang="ko-KR" altLang="en-US" dirty="0" err="1" smtClean="0"/>
              <a:t>쓸경우</a:t>
            </a:r>
            <a:r>
              <a:rPr lang="ko-KR" altLang="en-US" dirty="0" smtClean="0"/>
              <a:t> 메모리 낭비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7760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0" y="131883"/>
            <a:ext cx="10225454" cy="606671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 smtClean="0"/>
              <a:t>Example03 – </a:t>
            </a:r>
            <a:r>
              <a:rPr lang="ko-KR" altLang="en-US" sz="3200" dirty="0" smtClean="0"/>
              <a:t>동적 메모리 </a:t>
            </a:r>
            <a:r>
              <a:rPr lang="ko-KR" altLang="en-US" sz="3200" dirty="0" smtClean="0"/>
              <a:t>사용</a:t>
            </a:r>
            <a:endParaRPr lang="en-US" altLang="ko-KR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450606" y="873334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결과 </a:t>
            </a:r>
            <a:endParaRPr lang="en-US" altLang="ko-KR" sz="3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474587" y="873335"/>
            <a:ext cx="154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Main()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06" y="2064066"/>
            <a:ext cx="4743598" cy="161618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998" y="1592891"/>
            <a:ext cx="4424363" cy="500145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013938" y="2488223"/>
            <a:ext cx="1529862" cy="158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778869" y="4541284"/>
            <a:ext cx="2215662" cy="197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93356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412</TotalTime>
  <Words>88</Words>
  <Application>Microsoft Office PowerPoint</Application>
  <PresentationFormat>와이드스크린</PresentationFormat>
  <Paragraphs>28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휴먼매직체</vt:lpstr>
      <vt:lpstr>Arial</vt:lpstr>
      <vt:lpstr>Gill Sans MT</vt:lpstr>
      <vt:lpstr>Parcel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doublesk0810@gmail.com</dc:creator>
  <cp:lastModifiedBy>doublesk0810@gmail.com</cp:lastModifiedBy>
  <cp:revision>62</cp:revision>
  <dcterms:created xsi:type="dcterms:W3CDTF">2018-10-09T08:23:53Z</dcterms:created>
  <dcterms:modified xsi:type="dcterms:W3CDTF">2018-12-05T03:31:13Z</dcterms:modified>
</cp:coreProperties>
</file>