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9" r:id="rId4"/>
    <p:sldId id="265" r:id="rId5"/>
    <p:sldId id="270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387" y="1412776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이름 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신세규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학년  </a:t>
            </a:r>
            <a:r>
              <a:rPr lang="en-US" altLang="ko-KR" sz="3600" dirty="0" smtClean="0"/>
              <a:t>: 4</a:t>
            </a:r>
            <a:r>
              <a:rPr lang="ko-KR" altLang="en-US" sz="3600" dirty="0" smtClean="0"/>
              <a:t>학년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전화번호 </a:t>
            </a:r>
            <a:r>
              <a:rPr lang="en-US" altLang="ko-KR" sz="3600" dirty="0" smtClean="0"/>
              <a:t>: 010-2515-1191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자기 소개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8994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Practice1 – </a:t>
            </a:r>
            <a:r>
              <a:rPr lang="ko-KR" altLang="en-US" sz="3200" dirty="0" err="1" smtClean="0"/>
              <a:t>자료형이</a:t>
            </a:r>
            <a:r>
              <a:rPr lang="ko-KR" altLang="en-US" sz="3200" dirty="0" smtClean="0"/>
              <a:t> 다른 변수를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738557"/>
            <a:ext cx="4835423" cy="612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9" y="1844824"/>
            <a:ext cx="3270776" cy="16104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69092" y="76239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Practice2 – </a:t>
            </a:r>
            <a:r>
              <a:rPr lang="ko-KR" altLang="en-US" sz="3200" dirty="0" err="1" smtClean="0"/>
              <a:t>자료형이</a:t>
            </a:r>
            <a:r>
              <a:rPr lang="ko-KR" altLang="en-US" sz="3200" dirty="0" smtClean="0"/>
              <a:t> 다른 변수를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92696"/>
            <a:ext cx="5347223" cy="5878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9092" y="76239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6" y="1458114"/>
            <a:ext cx="3463674" cy="22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왜 그럴까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738557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=&gt;</a:t>
            </a:r>
            <a:r>
              <a:rPr lang="ko-KR" altLang="en-US" sz="3200" dirty="0" err="1" smtClean="0">
                <a:solidFill>
                  <a:srgbClr val="FFFFFF"/>
                </a:solidFill>
              </a:rPr>
              <a:t>자료형에</a:t>
            </a:r>
            <a:r>
              <a:rPr lang="ko-KR" altLang="en-US" sz="3200" dirty="0" smtClean="0">
                <a:solidFill>
                  <a:srgbClr val="FFFFFF"/>
                </a:solidFill>
              </a:rPr>
              <a:t> 따른 데이터 저장 방법의 차이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)=1100001(2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304256" cy="38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220384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44389" y="2283303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%d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203848" y="2348880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004048" y="2358116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23357" y="1988840"/>
            <a:ext cx="10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68135" y="3525734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%d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3227594" y="3591311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5027794" y="3600547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71610" y="32312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47103" y="3231271"/>
            <a:ext cx="10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81334" y="4605854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%lf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3240793" y="4671431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5040993" y="4680667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84809" y="43113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0.00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0302" y="4311391"/>
            <a:ext cx="10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97723" y="5541958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3257182" y="5607535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5057382" y="5616771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01198" y="524749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76691" y="5247495"/>
            <a:ext cx="10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5607535"/>
            <a:ext cx="169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아스키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2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왜 그럴까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738557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=&gt;</a:t>
            </a:r>
            <a:r>
              <a:rPr lang="ko-KR" altLang="en-US" sz="3200" dirty="0" err="1" smtClean="0">
                <a:solidFill>
                  <a:srgbClr val="FFFFFF"/>
                </a:solidFill>
              </a:rPr>
              <a:t>자료형에</a:t>
            </a:r>
            <a:r>
              <a:rPr lang="ko-KR" altLang="en-US" sz="3200" dirty="0" smtClean="0">
                <a:solidFill>
                  <a:srgbClr val="FFFFFF"/>
                </a:solidFill>
              </a:rPr>
              <a:t> 따른 데이터 저장 방법의 차이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)=1100001(2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50515"/>
              </p:ext>
            </p:extLst>
          </p:nvPr>
        </p:nvGraphicFramePr>
        <p:xfrm>
          <a:off x="2123728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47435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44325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489539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5380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988303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7175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0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131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7391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02208"/>
              </p:ext>
            </p:extLst>
          </p:nvPr>
        </p:nvGraphicFramePr>
        <p:xfrm>
          <a:off x="2123728" y="320701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6661389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78123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50674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013552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391549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149597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566371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837292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17348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78906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8485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41517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137663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24883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462499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4319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2982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4077072"/>
            <a:ext cx="63436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7"/>
            <a:ext cx="4027537" cy="55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간단한 계산기를 만들어보자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73764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22413"/>
            <a:ext cx="4248472" cy="548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48064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4954" y="2708920"/>
            <a:ext cx="36314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48064" y="314096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18516" y="3573016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18516" y="4149080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8516" y="4725144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18516" y="5301208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9" y="2366962"/>
            <a:ext cx="3342379" cy="14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87799" y="2636912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9501" y="3140968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87798" y="3429000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464496" cy="576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8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90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14</cp:revision>
  <dcterms:created xsi:type="dcterms:W3CDTF">2019-04-09T00:12:43Z</dcterms:created>
  <dcterms:modified xsi:type="dcterms:W3CDTF">2019-04-14T11:17:58Z</dcterms:modified>
</cp:coreProperties>
</file>