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1" y="4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2019-05-13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25" y="700323"/>
            <a:ext cx="4419600" cy="4972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5" y="2211302"/>
            <a:ext cx="25622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42767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1" y="2060399"/>
            <a:ext cx="2238375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0" y="2709515"/>
            <a:ext cx="2200275" cy="495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01" y="3910729"/>
            <a:ext cx="2181225" cy="45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1916832"/>
            <a:ext cx="3076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125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243" y="1713088"/>
            <a:ext cx="4188337" cy="4092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5" y="2211302"/>
            <a:ext cx="25622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0231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783312"/>
            <a:ext cx="3886200" cy="3657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97662"/>
            <a:ext cx="2686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21831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713088"/>
            <a:ext cx="4714875" cy="4295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58" y="2055839"/>
            <a:ext cx="26765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3128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0" y="1916832"/>
            <a:ext cx="2171700" cy="1933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28" y="4051886"/>
            <a:ext cx="2190750" cy="2257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1376362"/>
            <a:ext cx="31813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30</Words>
  <Application>Microsoft Office PowerPoint</Application>
  <PresentationFormat>화면 슬라이드 쇼(4:3)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휴먼매직체</vt:lpstr>
      <vt:lpstr>Arial</vt:lpstr>
      <vt:lpstr>Gill Sans MT</vt:lpstr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61</cp:revision>
  <dcterms:created xsi:type="dcterms:W3CDTF">2019-04-09T00:12:43Z</dcterms:created>
  <dcterms:modified xsi:type="dcterms:W3CDTF">2019-05-13T11:32:02Z</dcterms:modified>
</cp:coreProperties>
</file>