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  <p:sldId id="307" r:id="rId3"/>
    <p:sldId id="318" r:id="rId4"/>
    <p:sldId id="319" r:id="rId5"/>
    <p:sldId id="320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2019-05-13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9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6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2019-05-13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5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7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964487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Example1-1 </a:t>
            </a:r>
            <a:r>
              <a:rPr lang="ko-KR" altLang="en-US" sz="3200" dirty="0" err="1" smtClean="0"/>
              <a:t>반복문을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사용하지않고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번 덧셈을 해보자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49074" y="83370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99718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119" y="1581955"/>
            <a:ext cx="4195852" cy="129463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5766"/>
            <a:ext cx="4644008" cy="119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92034"/>
            <a:ext cx="4644008" cy="120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3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Example1-4 </a:t>
            </a:r>
            <a:r>
              <a:rPr lang="ko-KR" altLang="en-US" sz="3200" dirty="0" smtClean="0"/>
              <a:t>평균을 구해보자</a:t>
            </a:r>
            <a:r>
              <a:rPr lang="en-US" altLang="ko-KR" sz="3200" dirty="0" smtClean="0"/>
              <a:t>.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00688" y="61985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4714" y="692696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73159"/>
            <a:ext cx="4714875" cy="42957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562" y="1277470"/>
            <a:ext cx="3711258" cy="20075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7584" y="3501008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7703" y="4184106"/>
            <a:ext cx="4386684" cy="469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Hint : </a:t>
            </a:r>
            <a:r>
              <a:rPr lang="ko-KR" altLang="en-US" dirty="0" smtClean="0"/>
              <a:t>강제 </a:t>
            </a:r>
            <a:r>
              <a:rPr lang="ko-KR" altLang="en-US" dirty="0" err="1" smtClean="0"/>
              <a:t>형변형</a:t>
            </a:r>
            <a:r>
              <a:rPr lang="en-US" altLang="ko-KR" dirty="0" smtClean="0"/>
              <a:t>-&gt;(double)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0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692696"/>
            <a:ext cx="5688632" cy="518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Example2 </a:t>
            </a:r>
            <a:r>
              <a:rPr lang="ko-KR" altLang="en-US" sz="3200" dirty="0" smtClean="0"/>
              <a:t>입력된 숫자보다 작은 짝수들 출력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8663" y="764704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6056" y="882715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467490"/>
            <a:ext cx="3009368" cy="26793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3501008"/>
            <a:ext cx="2880320" cy="29679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27017" b="20336"/>
          <a:stretch/>
        </p:blipFill>
        <p:spPr>
          <a:xfrm>
            <a:off x="110603" y="1628800"/>
            <a:ext cx="4530927" cy="307816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115616" y="3167884"/>
            <a:ext cx="3168352" cy="119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3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7017" b="20336"/>
          <a:stretch/>
        </p:blipFill>
        <p:spPr>
          <a:xfrm>
            <a:off x="899592" y="1052736"/>
            <a:ext cx="6995509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Example3 – </a:t>
            </a:r>
            <a:r>
              <a:rPr lang="ko-KR" altLang="en-US" sz="3200" dirty="0" smtClean="0"/>
              <a:t>나누어지는 가장 </a:t>
            </a:r>
            <a:r>
              <a:rPr lang="ko-KR" altLang="en-US" sz="3200" dirty="0" err="1" smtClean="0"/>
              <a:t>큰수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124" y="912244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5976" y="955312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1" y="1628800"/>
            <a:ext cx="4328853" cy="7920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203" y="2564904"/>
            <a:ext cx="4472427" cy="10067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828774"/>
            <a:ext cx="4465996" cy="9361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0" y="1497018"/>
            <a:ext cx="4270257" cy="48123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1957495"/>
            <a:ext cx="1271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FFFF"/>
                </a:solidFill>
              </a:rPr>
              <a:t>소수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601" y="2924944"/>
            <a:ext cx="156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FFFF"/>
                </a:solidFill>
              </a:rPr>
              <a:t>14,7,2,1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4149080"/>
            <a:ext cx="156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FFFF"/>
                </a:solidFill>
              </a:rPr>
              <a:t>3,1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6819" y="4120547"/>
            <a:ext cx="2664296" cy="60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6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48680"/>
            <a:ext cx="5256584" cy="59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548680"/>
            <a:ext cx="5256584" cy="59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2" y="131886"/>
            <a:ext cx="2708918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 smtClean="0"/>
              <a:t>While</a:t>
            </a:r>
            <a:r>
              <a:rPr lang="ko-KR" altLang="en-US" sz="3200" dirty="0" smtClean="0"/>
              <a:t>문이란</a:t>
            </a:r>
            <a:r>
              <a:rPr lang="en-US" altLang="ko-KR" sz="3200" dirty="0"/>
              <a:t>?</a:t>
            </a:r>
            <a:endParaRPr lang="en-US" altLang="ko-KR" sz="3200" dirty="0" smtClean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79512" y="1052736"/>
            <a:ext cx="531033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 smtClean="0"/>
              <a:t>While(</a:t>
            </a:r>
            <a:r>
              <a:rPr lang="ko-KR" altLang="en-US" sz="2400" dirty="0" err="1" smtClean="0"/>
              <a:t>조건식</a:t>
            </a:r>
            <a:r>
              <a:rPr lang="en-US" altLang="ko-KR" sz="2400" dirty="0" smtClean="0"/>
              <a:t>) {</a:t>
            </a:r>
            <a:endParaRPr lang="en-US" altLang="ko-KR" sz="2400" dirty="0" smtClean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343675" y="2636912"/>
            <a:ext cx="771942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/>
              <a:t>}</a:t>
            </a:r>
            <a:endParaRPr lang="en-US" altLang="ko-KR" sz="2400" dirty="0" smtClean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907704" y="1881118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/>
              <a:t>반복되는 부분</a:t>
            </a:r>
            <a:endParaRPr lang="en-US" altLang="ko-KR" sz="2400" dirty="0" smtClean="0"/>
          </a:p>
        </p:txBody>
      </p:sp>
      <p:cxnSp>
        <p:nvCxnSpPr>
          <p:cNvPr id="10" name="꺾인 연결선 9"/>
          <p:cNvCxnSpPr/>
          <p:nvPr/>
        </p:nvCxnSpPr>
        <p:spPr>
          <a:xfrm>
            <a:off x="683568" y="836712"/>
            <a:ext cx="864096" cy="432048"/>
          </a:xfrm>
          <a:prstGeom prst="bentConnector3">
            <a:avLst>
              <a:gd name="adj1" fmla="val -25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547664" y="1268760"/>
            <a:ext cx="0" cy="15841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5400000" flipH="1" flipV="1">
            <a:off x="1403648" y="1412776"/>
            <a:ext cx="1584176" cy="1296144"/>
          </a:xfrm>
          <a:prstGeom prst="bentConnector3">
            <a:avLst>
              <a:gd name="adj1" fmla="val -375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835696" y="1268760"/>
            <a:ext cx="100811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부제목 2"/>
          <p:cNvSpPr txBox="1">
            <a:spLocks/>
          </p:cNvSpPr>
          <p:nvPr/>
        </p:nvSpPr>
        <p:spPr>
          <a:xfrm>
            <a:off x="2987824" y="1066261"/>
            <a:ext cx="3816424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/>
              <a:t>조건식이 참일 때 </a:t>
            </a:r>
            <a:r>
              <a:rPr lang="en-US" altLang="ko-KR" sz="2400" dirty="0" smtClean="0"/>
              <a:t>(0</a:t>
            </a:r>
            <a:r>
              <a:rPr lang="ko-KR" altLang="en-US" sz="2400" dirty="0" smtClean="0"/>
              <a:t>이 아닌 수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15211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" y="131886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 smtClean="0"/>
              <a:t>While</a:t>
            </a:r>
            <a:r>
              <a:rPr lang="ko-KR" altLang="en-US" sz="3200" dirty="0" smtClean="0"/>
              <a:t>문이란</a:t>
            </a:r>
            <a:r>
              <a:rPr lang="en-US" altLang="ko-KR" sz="3200" dirty="0"/>
              <a:t>?</a:t>
            </a:r>
            <a:endParaRPr lang="en-US" altLang="ko-KR" sz="3200" dirty="0" smtClean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79513" y="1052736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 smtClean="0"/>
              <a:t>While(</a:t>
            </a:r>
            <a:r>
              <a:rPr lang="ko-KR" altLang="en-US" sz="2400" dirty="0" err="1" smtClean="0"/>
              <a:t>조건식</a:t>
            </a:r>
            <a:r>
              <a:rPr lang="en-US" altLang="ko-KR" sz="2400" dirty="0" smtClean="0"/>
              <a:t>) {</a:t>
            </a:r>
            <a:endParaRPr lang="en-US" altLang="ko-KR" sz="2400" dirty="0" smtClean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343674" y="2636912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/>
              <a:t>}</a:t>
            </a:r>
            <a:endParaRPr lang="en-US" altLang="ko-KR" sz="2400" dirty="0" smtClean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907704" y="1881118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/>
              <a:t>반복되는 부분</a:t>
            </a:r>
            <a:endParaRPr lang="en-US" altLang="ko-KR" sz="2400" dirty="0" smtClean="0"/>
          </a:p>
        </p:txBody>
      </p:sp>
      <p:cxnSp>
        <p:nvCxnSpPr>
          <p:cNvPr id="10" name="꺾인 연결선 9"/>
          <p:cNvCxnSpPr/>
          <p:nvPr/>
        </p:nvCxnSpPr>
        <p:spPr>
          <a:xfrm>
            <a:off x="683568" y="836712"/>
            <a:ext cx="864096" cy="432048"/>
          </a:xfrm>
          <a:prstGeom prst="bentConnector3">
            <a:avLst>
              <a:gd name="adj1" fmla="val -25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547664" y="1268760"/>
            <a:ext cx="0" cy="15841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5400000" flipH="1" flipV="1">
            <a:off x="1403648" y="1412776"/>
            <a:ext cx="1584176" cy="1296144"/>
          </a:xfrm>
          <a:prstGeom prst="bentConnector3">
            <a:avLst>
              <a:gd name="adj1" fmla="val -375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835696" y="1268760"/>
            <a:ext cx="100811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부제목 2"/>
          <p:cNvSpPr txBox="1">
            <a:spLocks/>
          </p:cNvSpPr>
          <p:nvPr/>
        </p:nvSpPr>
        <p:spPr>
          <a:xfrm>
            <a:off x="2987824" y="1066261"/>
            <a:ext cx="3096343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/>
              <a:t>조건식이 거짓일 때</a:t>
            </a:r>
            <a:r>
              <a:rPr lang="en-US" altLang="ko-KR" sz="2400" dirty="0" smtClean="0"/>
              <a:t>(0)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6577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" y="131886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 smtClean="0"/>
              <a:t>While</a:t>
            </a:r>
            <a:r>
              <a:rPr lang="ko-KR" altLang="en-US" sz="3200" dirty="0" smtClean="0"/>
              <a:t>문이란</a:t>
            </a:r>
            <a:r>
              <a:rPr lang="en-US" altLang="ko-KR" sz="3200" dirty="0"/>
              <a:t>?</a:t>
            </a:r>
            <a:endParaRPr lang="en-US" altLang="ko-KR" sz="3200" dirty="0" smtClean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79513" y="1052736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 smtClean="0"/>
              <a:t>While(</a:t>
            </a:r>
            <a:r>
              <a:rPr lang="ko-KR" altLang="en-US" sz="2400" dirty="0" err="1" smtClean="0"/>
              <a:t>조건식</a:t>
            </a:r>
            <a:r>
              <a:rPr lang="en-US" altLang="ko-KR" sz="2400" dirty="0" smtClean="0"/>
              <a:t>) {</a:t>
            </a:r>
            <a:endParaRPr lang="en-US" altLang="ko-KR" sz="2400" dirty="0" smtClean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343674" y="2636912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/>
              <a:t>}</a:t>
            </a:r>
            <a:endParaRPr lang="en-US" altLang="ko-KR" sz="2400" dirty="0" smtClean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907704" y="1881118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/>
              <a:t>반복되는 부분</a:t>
            </a:r>
            <a:endParaRPr lang="en-US" altLang="ko-KR" sz="2400" dirty="0" smtClean="0"/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2987824" y="1066261"/>
            <a:ext cx="3096343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/>
              <a:t>조건식이 거짓일 때</a:t>
            </a:r>
            <a:r>
              <a:rPr lang="en-US" altLang="ko-KR" sz="2400" dirty="0" smtClean="0"/>
              <a:t>(0)</a:t>
            </a:r>
            <a:endParaRPr lang="en-US" altLang="ko-KR" sz="2400" dirty="0" smtClean="0"/>
          </a:p>
        </p:txBody>
      </p:sp>
      <p:cxnSp>
        <p:nvCxnSpPr>
          <p:cNvPr id="3" name="꺾인 연결선 2"/>
          <p:cNvCxnSpPr/>
          <p:nvPr/>
        </p:nvCxnSpPr>
        <p:spPr>
          <a:xfrm>
            <a:off x="1907704" y="1256060"/>
            <a:ext cx="936104" cy="12700"/>
          </a:xfrm>
          <a:prstGeom prst="bentConnector3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rot="10800000" flipV="1">
            <a:off x="683568" y="1281460"/>
            <a:ext cx="2160240" cy="2003524"/>
          </a:xfrm>
          <a:prstGeom prst="bentConnector3">
            <a:avLst>
              <a:gd name="adj1" fmla="val -95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3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Example1-2 while</a:t>
            </a:r>
            <a:r>
              <a:rPr lang="ko-KR" altLang="en-US" sz="3200" dirty="0" smtClean="0"/>
              <a:t>문을 써서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번 덧셈을 해보자</a:t>
            </a:r>
            <a:r>
              <a:rPr lang="en-US" altLang="ko-KR" sz="3200" dirty="0" smtClean="0"/>
              <a:t>.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95536" y="835925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4873" y="789575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20700"/>
            <a:ext cx="4561296" cy="4456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124" y="1597203"/>
            <a:ext cx="4183310" cy="129076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71600" y="3284984"/>
            <a:ext cx="354327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31640" y="3068960"/>
            <a:ext cx="50405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836712"/>
            <a:ext cx="5616624" cy="5487670"/>
          </a:xfrm>
          <a:prstGeom prst="rect">
            <a:avLst/>
          </a:prstGeom>
        </p:spPr>
      </p:pic>
      <p:sp>
        <p:nvSpPr>
          <p:cNvPr id="4" name="부제목 2"/>
          <p:cNvSpPr txBox="1">
            <a:spLocks/>
          </p:cNvSpPr>
          <p:nvPr/>
        </p:nvSpPr>
        <p:spPr>
          <a:xfrm>
            <a:off x="4788024" y="1268760"/>
            <a:ext cx="3721857" cy="6066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400" dirty="0" smtClean="0"/>
              <a:t>증감식이 없다면</a:t>
            </a:r>
            <a:r>
              <a:rPr lang="en-US" altLang="ko-KR" sz="4400" dirty="0" smtClean="0"/>
              <a:t>?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0231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Example1-3 </a:t>
            </a:r>
            <a:r>
              <a:rPr lang="ko-KR" altLang="en-US" sz="3200" dirty="0" smtClean="0"/>
              <a:t>양수인 숫자들만 계속 더해 보자</a:t>
            </a:r>
            <a:r>
              <a:rPr lang="en-US" altLang="ko-KR" sz="3200" dirty="0" smtClean="0"/>
              <a:t>.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74220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9052" y="1128312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7" y="1713088"/>
            <a:ext cx="4347937" cy="40921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1713088"/>
            <a:ext cx="3737113" cy="1828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75656" y="3140968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76672"/>
            <a:ext cx="6336704" cy="596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129</Words>
  <Application>Microsoft Office PowerPoint</Application>
  <PresentationFormat>화면 슬라이드 쇼(4:3)</PresentationFormat>
  <Paragraphs>44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72</cp:revision>
  <dcterms:created xsi:type="dcterms:W3CDTF">2019-04-09T00:12:43Z</dcterms:created>
  <dcterms:modified xsi:type="dcterms:W3CDTF">2019-05-13T13:56:42Z</dcterms:modified>
</cp:coreProperties>
</file>