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311" r:id="rId3"/>
    <p:sldId id="312" r:id="rId4"/>
    <p:sldId id="313" r:id="rId5"/>
    <p:sldId id="314" r:id="rId6"/>
    <p:sldId id="315" r:id="rId7"/>
    <p:sldId id="294" r:id="rId8"/>
    <p:sldId id="295" r:id="rId9"/>
    <p:sldId id="300" r:id="rId10"/>
    <p:sldId id="301" r:id="rId11"/>
    <p:sldId id="302" r:id="rId12"/>
    <p:sldId id="303" r:id="rId13"/>
    <p:sldId id="296" r:id="rId14"/>
    <p:sldId id="297" r:id="rId15"/>
    <p:sldId id="292" r:id="rId16"/>
    <p:sldId id="293" r:id="rId17"/>
    <p:sldId id="308" r:id="rId18"/>
    <p:sldId id="309" r:id="rId19"/>
    <p:sldId id="290" r:id="rId20"/>
    <p:sldId id="291" r:id="rId21"/>
    <p:sldId id="298" r:id="rId22"/>
    <p:sldId id="299" r:id="rId23"/>
    <p:sldId id="304" r:id="rId24"/>
    <p:sldId id="305" r:id="rId25"/>
    <p:sldId id="306" r:id="rId26"/>
    <p:sldId id="30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2019-05-07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2019-05-07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2019-05-07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Example0_ if</a:t>
            </a:r>
            <a:r>
              <a:rPr lang="ko-KR" altLang="en-US" sz="2800" dirty="0" smtClean="0"/>
              <a:t>문을 사용해서 </a:t>
            </a:r>
            <a:r>
              <a:rPr lang="ko-KR" altLang="en-US" sz="2800" dirty="0" err="1" smtClean="0"/>
              <a:t>입력값을</a:t>
            </a:r>
            <a:r>
              <a:rPr lang="ko-KR" altLang="en-US" sz="2800" dirty="0" smtClean="0"/>
              <a:t> 알아보자</a:t>
            </a:r>
            <a:r>
              <a:rPr lang="en-US" altLang="ko-KR" sz="2800" dirty="0" smtClean="0"/>
              <a:t>.(</a:t>
            </a:r>
            <a:r>
              <a:rPr lang="en-US" altLang="ko-KR" sz="2800" dirty="0" err="1" smtClean="0"/>
              <a:t>a~e</a:t>
            </a:r>
            <a:r>
              <a:rPr lang="en-US" altLang="ko-KR" sz="2800" dirty="0" smtClean="0"/>
              <a:t>)</a:t>
            </a:r>
          </a:p>
          <a:p>
            <a:pPr algn="l"/>
            <a:r>
              <a:rPr lang="en-US" altLang="ko-KR" sz="2800" dirty="0"/>
              <a:t>	</a:t>
            </a:r>
            <a:r>
              <a:rPr lang="ko-KR" altLang="en-US" sz="2800" dirty="0" smtClean="0"/>
              <a:t>단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printf</a:t>
            </a:r>
            <a:r>
              <a:rPr lang="en-US" altLang="ko-KR" sz="2800" dirty="0" smtClean="0"/>
              <a:t>()</a:t>
            </a:r>
            <a:r>
              <a:rPr lang="ko-KR" altLang="en-US" sz="2800" dirty="0" smtClean="0"/>
              <a:t>문에서 서식문자는 </a:t>
            </a:r>
            <a:r>
              <a:rPr lang="ko-KR" altLang="en-US" sz="2800" dirty="0" err="1" smtClean="0"/>
              <a:t>사용하지말자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062" y="145161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25260"/>
            <a:ext cx="2766199" cy="77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10" y="2998636"/>
            <a:ext cx="2731169" cy="58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16" y="4597848"/>
            <a:ext cx="2665146" cy="71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10" y="3661448"/>
            <a:ext cx="258175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8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</a:t>
            </a:r>
            <a:r>
              <a:rPr lang="ko-KR" altLang="en-US" sz="3200" dirty="0" err="1"/>
              <a:t>문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14" name="꺾인 연결선 13"/>
          <p:cNvCxnSpPr/>
          <p:nvPr/>
        </p:nvCxnSpPr>
        <p:spPr>
          <a:xfrm rot="16200000" flipH="1">
            <a:off x="1763688" y="2060848"/>
            <a:ext cx="4032448" cy="1440160"/>
          </a:xfrm>
          <a:prstGeom prst="bentConnector3">
            <a:avLst>
              <a:gd name="adj1" fmla="val 2274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</p:cNvCxnSpPr>
          <p:nvPr/>
        </p:nvCxnSpPr>
        <p:spPr>
          <a:xfrm rot="5400000" flipH="1" flipV="1">
            <a:off x="4495643" y="1666848"/>
            <a:ext cx="3249058" cy="3240360"/>
          </a:xfrm>
          <a:prstGeom prst="bentConnector3">
            <a:avLst>
              <a:gd name="adj1" fmla="val 5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6012160" y="1662499"/>
            <a:ext cx="17281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증감문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427984" y="1628800"/>
            <a:ext cx="11521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355976" y="1700808"/>
            <a:ext cx="0" cy="3210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3" idx="0"/>
          </p:cNvCxnSpPr>
          <p:nvPr/>
        </p:nvCxnSpPr>
        <p:spPr>
          <a:xfrm>
            <a:off x="4499992" y="4911557"/>
            <a:ext cx="36724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6200000" flipV="1">
            <a:off x="5378894" y="2046043"/>
            <a:ext cx="3282757" cy="2448272"/>
          </a:xfrm>
          <a:prstGeom prst="bentConnector3">
            <a:avLst>
              <a:gd name="adj1" fmla="val 992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&lt;10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067944" y="1628800"/>
            <a:ext cx="3960440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 flipV="1">
            <a:off x="2123728" y="1628800"/>
            <a:ext cx="5904656" cy="4104456"/>
          </a:xfrm>
          <a:prstGeom prst="bentConnector3">
            <a:avLst>
              <a:gd name="adj1" fmla="val -5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Example01_2 –</a:t>
            </a:r>
            <a:r>
              <a:rPr lang="ko-KR" altLang="en-US" sz="3200" dirty="0" smtClean="0"/>
              <a:t>최댓값을 구하자 </a:t>
            </a:r>
            <a:r>
              <a:rPr lang="en-US" altLang="ko-KR" sz="3200" dirty="0" smtClean="0"/>
              <a:t>(feat.</a:t>
            </a:r>
            <a:r>
              <a:rPr lang="ko-KR" altLang="en-US" sz="3200" dirty="0" err="1" smtClean="0"/>
              <a:t>반복문</a:t>
            </a:r>
            <a:r>
              <a:rPr lang="en-US" altLang="ko-KR" sz="32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78" y="1484784"/>
            <a:ext cx="4777561" cy="4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04277"/>
            <a:ext cx="6480720" cy="54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Example02_1 – </a:t>
            </a:r>
            <a:r>
              <a:rPr lang="ko-KR" altLang="en-US" sz="3200" dirty="0" smtClean="0"/>
              <a:t>구구단을 외자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56304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Main()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1" y="1288752"/>
            <a:ext cx="3001730" cy="6716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6" y="2276872"/>
            <a:ext cx="2954395" cy="3528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052736"/>
            <a:ext cx="4819650" cy="48482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4017" y="84607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</a:rPr>
              <a:t>결과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2780928"/>
            <a:ext cx="20162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" idx="3"/>
          </p:cNvCxnSpPr>
          <p:nvPr/>
        </p:nvCxnSpPr>
        <p:spPr>
          <a:xfrm>
            <a:off x="3466831" y="1624562"/>
            <a:ext cx="961153" cy="1300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55976" y="3068960"/>
            <a:ext cx="409957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3"/>
          </p:cNvCxnSpPr>
          <p:nvPr/>
        </p:nvCxnSpPr>
        <p:spPr>
          <a:xfrm flipV="1">
            <a:off x="3424331" y="3356992"/>
            <a:ext cx="931645" cy="684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35221"/>
            <a:ext cx="5955591" cy="59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76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41410" y="5437072"/>
            <a:ext cx="7669091" cy="6066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dirty="0" smtClean="0"/>
              <a:t>즉</a:t>
            </a:r>
            <a:r>
              <a:rPr lang="en-US" altLang="ko-KR" sz="4400" dirty="0" smtClean="0"/>
              <a:t>, 7</a:t>
            </a:r>
            <a:r>
              <a:rPr lang="ko-KR" altLang="en-US" sz="4400" dirty="0" smtClean="0"/>
              <a:t>번씩 </a:t>
            </a:r>
            <a:r>
              <a:rPr lang="en-US" altLang="ko-KR" sz="4400" dirty="0" smtClean="0"/>
              <a:t>5</a:t>
            </a:r>
            <a:r>
              <a:rPr lang="ko-KR" altLang="en-US" sz="4400" dirty="0" smtClean="0"/>
              <a:t>번을 더 반복한다</a:t>
            </a:r>
            <a:r>
              <a:rPr lang="en-US" altLang="ko-KR" sz="4400" dirty="0" smtClean="0"/>
              <a:t>. (</a:t>
            </a:r>
            <a:r>
              <a:rPr lang="ko-KR" altLang="en-US" sz="4400" dirty="0" smtClean="0"/>
              <a:t>총 </a:t>
            </a:r>
            <a:r>
              <a:rPr lang="en-US" altLang="ko-KR" sz="4400" dirty="0" smtClean="0"/>
              <a:t>35</a:t>
            </a:r>
            <a:r>
              <a:rPr lang="ko-KR" altLang="en-US" sz="4400" dirty="0" smtClean="0"/>
              <a:t>번</a:t>
            </a:r>
            <a:r>
              <a:rPr lang="en-US" altLang="ko-KR" sz="4400" dirty="0" smtClean="0"/>
              <a:t>)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0635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Example02_2 –</a:t>
            </a:r>
            <a:r>
              <a:rPr lang="ko-KR" altLang="en-US" sz="3200" dirty="0" smtClean="0"/>
              <a:t>중첩 </a:t>
            </a:r>
            <a:r>
              <a:rPr lang="ko-KR" altLang="en-US" sz="3200" dirty="0" err="1" smtClean="0"/>
              <a:t>반복문을</a:t>
            </a:r>
            <a:r>
              <a:rPr lang="ko-KR" altLang="en-US" sz="3200" dirty="0" smtClean="0"/>
              <a:t> 써보자</a:t>
            </a:r>
            <a:r>
              <a:rPr lang="en-US" altLang="ko-KR" sz="3200" dirty="0" smtClean="0"/>
              <a:t>.(</a:t>
            </a:r>
            <a:r>
              <a:rPr lang="ko-KR" altLang="en-US" sz="3200" dirty="0" smtClean="0"/>
              <a:t>구구단 출력</a:t>
            </a:r>
            <a:r>
              <a:rPr lang="en-US" altLang="ko-KR" sz="3200" dirty="0" smtClean="0"/>
              <a:t>)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1277"/>
            <a:ext cx="6336704" cy="487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1760" y="3573016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842823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2633"/>
            <a:ext cx="3600400" cy="62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16824" cy="571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3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</a:t>
            </a:r>
            <a:r>
              <a:rPr lang="ko-KR" altLang="en-US" sz="3200" dirty="0" smtClean="0"/>
              <a:t>별로 된 사각형 만들기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23928" y="83592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479" y="97637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336396" cy="1840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420700"/>
            <a:ext cx="4104456" cy="52939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10236" y="4077072"/>
            <a:ext cx="34741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2656"/>
            <a:ext cx="4752528" cy="61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 – </a:t>
            </a:r>
            <a:r>
              <a:rPr lang="ko-KR" altLang="en-US" sz="3200" dirty="0" smtClean="0"/>
              <a:t>소수들을 구하자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36" y="784021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917431"/>
            <a:ext cx="4104456" cy="54689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0" y="2996952"/>
            <a:ext cx="360040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99507" y="88405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7" y="1473220"/>
            <a:ext cx="3736054" cy="7316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46" y="2768351"/>
            <a:ext cx="3327241" cy="10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0648"/>
            <a:ext cx="4824536" cy="64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Example0_switch</a:t>
            </a:r>
            <a:r>
              <a:rPr lang="ko-KR" altLang="en-US" sz="3200" dirty="0" smtClean="0"/>
              <a:t>문을 사용해보자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939" y="906149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360" y="1507573"/>
            <a:ext cx="2766199" cy="77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90" y="2480949"/>
            <a:ext cx="2731169" cy="58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96" y="4080161"/>
            <a:ext cx="2665146" cy="71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90" y="3143761"/>
            <a:ext cx="258175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8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3983"/>
            <a:ext cx="3384376" cy="650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7904" y="62068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Break</a:t>
            </a:r>
            <a:r>
              <a:rPr lang="ko-KR" altLang="en-US" sz="3200" dirty="0" smtClean="0"/>
              <a:t>문을 빼보면</a:t>
            </a:r>
            <a:r>
              <a:rPr lang="en-US" altLang="ko-KR" sz="3200" dirty="0" smtClean="0"/>
              <a:t>???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7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Example0_</a:t>
            </a:r>
            <a:r>
              <a:rPr lang="ko-KR" altLang="en-US" sz="2800" dirty="0" err="1" smtClean="0"/>
              <a:t>반복문</a:t>
            </a:r>
            <a:r>
              <a:rPr lang="ko-KR" altLang="en-US" sz="2800" dirty="0" smtClean="0"/>
              <a:t> </a:t>
            </a:r>
            <a:r>
              <a:rPr lang="ko-KR" altLang="en-US" sz="2800" dirty="0" err="1"/>
              <a:t>사용하지않고</a:t>
            </a:r>
            <a:r>
              <a:rPr lang="ko-KR" altLang="en-US" sz="2800" dirty="0"/>
              <a:t> 숫자 더하기</a:t>
            </a:r>
            <a:r>
              <a:rPr lang="en-US" altLang="ko-KR" sz="2800" dirty="0"/>
              <a:t>(</a:t>
            </a:r>
            <a:r>
              <a:rPr lang="en-US" altLang="ko-KR" sz="2800" dirty="0" err="1"/>
              <a:t>feat.switch</a:t>
            </a:r>
            <a:r>
              <a:rPr lang="en-US" altLang="ko-KR" sz="2800" dirty="0" smtClean="0"/>
              <a:t>)</a:t>
            </a:r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       </a:t>
            </a:r>
            <a:r>
              <a:rPr lang="ko-KR" altLang="en-US" sz="2800" dirty="0" smtClean="0"/>
              <a:t>조건 </a:t>
            </a:r>
            <a:r>
              <a:rPr lang="en-US" altLang="ko-KR" sz="2800" dirty="0" smtClean="0"/>
              <a:t>: 1~5</a:t>
            </a:r>
            <a:r>
              <a:rPr lang="ko-KR" altLang="en-US" sz="2800" dirty="0" smtClean="0"/>
              <a:t>까지</a:t>
            </a:r>
            <a:endParaRPr lang="en-US" altLang="ko-KR" sz="2800" dirty="0"/>
          </a:p>
          <a:p>
            <a:pPr algn="l"/>
            <a:endParaRPr lang="en-US" altLang="ko-KR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906149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0924"/>
            <a:ext cx="2723340" cy="47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90" y="2060848"/>
            <a:ext cx="2689127" cy="85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7" y="3000375"/>
            <a:ext cx="2756591" cy="93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4" b="14749"/>
          <a:stretch/>
        </p:blipFill>
        <p:spPr bwMode="auto">
          <a:xfrm>
            <a:off x="3779912" y="906149"/>
            <a:ext cx="4464496" cy="56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48064" y="2420888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83968" y="2564904"/>
            <a:ext cx="360040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8639"/>
            <a:ext cx="3720384" cy="65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Example01_1 – </a:t>
            </a:r>
            <a:r>
              <a:rPr lang="ko-KR" altLang="en-US" sz="3200" dirty="0" smtClean="0"/>
              <a:t>최댓값을 구하자</a:t>
            </a:r>
            <a:endParaRPr lang="en-US" altLang="ko-KR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952579"/>
            <a:ext cx="4680520" cy="56535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22804" y="242808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50512" y="2681212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32040" y="382394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59748" y="4077072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2040" y="5192101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59748" y="5445224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6216" y="90872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92072"/>
            <a:ext cx="3274565" cy="27010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7504" y="980728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2656"/>
            <a:ext cx="5184576" cy="62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3228975" cy="1066800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945362"/>
            <a:ext cx="3228975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4" y="2998047"/>
            <a:ext cx="3228975" cy="1066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3" y="4064847"/>
            <a:ext cx="3228975" cy="1066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2" y="5058603"/>
            <a:ext cx="3228975" cy="106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8038" y="85734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증감값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634179"/>
            <a:ext cx="3228975" cy="106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55976" y="284422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45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206</Words>
  <Application>Microsoft Office PowerPoint</Application>
  <PresentationFormat>화면 슬라이드 쇼(4:3)</PresentationFormat>
  <Paragraphs>63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59</cp:revision>
  <dcterms:created xsi:type="dcterms:W3CDTF">2019-04-09T00:12:43Z</dcterms:created>
  <dcterms:modified xsi:type="dcterms:W3CDTF">2019-05-07T02:01:05Z</dcterms:modified>
</cp:coreProperties>
</file>