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70" r:id="rId4"/>
    <p:sldId id="271" r:id="rId5"/>
    <p:sldId id="272" r:id="rId6"/>
    <p:sldId id="273" r:id="rId7"/>
    <p:sldId id="274" r:id="rId8"/>
    <p:sldId id="269" r:id="rId9"/>
    <p:sldId id="275" r:id="rId10"/>
    <p:sldId id="276" r:id="rId11"/>
    <p:sldId id="277" r:id="rId12"/>
    <p:sldId id="278" r:id="rId13"/>
    <p:sldId id="279" r:id="rId14"/>
    <p:sldId id="280" r:id="rId15"/>
    <p:sldId id="281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FFFFFF">
                    <a:alpha val="70000"/>
                  </a:srgbClr>
                </a:solidFill>
              </a:rPr>
              <a:pPr/>
              <a:t>2019-04-15</a:t>
            </a:fld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493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2019-04-15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6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973956" cy="498348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937260"/>
            <a:ext cx="4648867" cy="49834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2019-04-15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9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2019-04-15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7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FFFFFF">
                    <a:alpha val="70000"/>
                  </a:srgbClr>
                </a:solidFill>
              </a:rPr>
              <a:pPr/>
              <a:t>2019-04-15</a:t>
            </a:fld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159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2638044"/>
            <a:ext cx="3203828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02685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2019-04-15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05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3143250"/>
            <a:ext cx="3202686" cy="2596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190113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2019-04-15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7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2019-04-15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6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2019-04-15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93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2243829"/>
            <a:ext cx="3364992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2019-04-15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88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2243828"/>
            <a:ext cx="3371249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F35366E-D432-43AC-B21B-98394E46B3B0}" type="datetimeFigureOut">
              <a:rPr lang="ko-KR" altLang="en-US" smtClean="0"/>
              <a:pPr/>
              <a:t>2019-04-15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38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964692"/>
            <a:ext cx="5797296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2638045"/>
            <a:ext cx="5797296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2019-04-15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6236208"/>
            <a:ext cx="442589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6217920"/>
            <a:ext cx="27432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80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7387" y="1412776"/>
            <a:ext cx="56166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이름  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신세규</a:t>
            </a:r>
            <a:endParaRPr lang="en-US" altLang="ko-KR" sz="3600" dirty="0" smtClean="0"/>
          </a:p>
          <a:p>
            <a:endParaRPr lang="en-US" altLang="ko-KR" sz="3600" dirty="0" smtClean="0"/>
          </a:p>
          <a:p>
            <a:r>
              <a:rPr lang="ko-KR" altLang="en-US" sz="3600" dirty="0" smtClean="0"/>
              <a:t>학년  </a:t>
            </a:r>
            <a:r>
              <a:rPr lang="en-US" altLang="ko-KR" sz="3600" dirty="0" smtClean="0"/>
              <a:t>: 4</a:t>
            </a:r>
            <a:r>
              <a:rPr lang="ko-KR" altLang="en-US" sz="3600" dirty="0" smtClean="0"/>
              <a:t>학년</a:t>
            </a:r>
            <a:endParaRPr lang="en-US" altLang="ko-KR" sz="3600" dirty="0" smtClean="0"/>
          </a:p>
          <a:p>
            <a:endParaRPr lang="en-US" altLang="ko-KR" sz="3600" dirty="0" smtClean="0"/>
          </a:p>
          <a:p>
            <a:r>
              <a:rPr lang="ko-KR" altLang="en-US" sz="3600" dirty="0" smtClean="0"/>
              <a:t>전화번호 </a:t>
            </a:r>
            <a:r>
              <a:rPr lang="en-US" altLang="ko-KR" sz="3600" dirty="0" smtClean="0"/>
              <a:t>: 010-2515-1191 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116632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자기 소개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1899495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</a:t>
            </a:r>
            <a:r>
              <a:rPr lang="en-US" altLang="ko-KR" sz="3200" dirty="0" smtClean="0"/>
              <a:t>e2</a:t>
            </a:r>
            <a:r>
              <a:rPr lang="en-US" altLang="ko-KR" sz="3200" dirty="0" smtClean="0"/>
              <a:t> – else if</a:t>
            </a:r>
            <a:r>
              <a:rPr lang="ko-KR" altLang="en-US" sz="3200" dirty="0" smtClean="0"/>
              <a:t>문을 사용해보자</a:t>
            </a:r>
            <a:endParaRPr lang="en-US" altLang="ko-KR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187799" y="873339"/>
            <a:ext cx="1157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FFFF"/>
                </a:solidFill>
              </a:rPr>
              <a:t>결과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1920" y="862652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79" y="2006600"/>
            <a:ext cx="5619761" cy="322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화살표 연결선 10"/>
          <p:cNvCxnSpPr/>
          <p:nvPr/>
        </p:nvCxnSpPr>
        <p:spPr>
          <a:xfrm>
            <a:off x="3275856" y="2708920"/>
            <a:ext cx="576064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204709" y="3861048"/>
            <a:ext cx="719219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6872"/>
            <a:ext cx="3204709" cy="657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" y="3609020"/>
            <a:ext cx="3127508" cy="48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572000" y="3601273"/>
            <a:ext cx="1512168" cy="171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2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7632848" cy="43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73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</a:t>
            </a:r>
            <a:r>
              <a:rPr lang="en-US" altLang="ko-KR" sz="3200" dirty="0" smtClean="0"/>
              <a:t>e3</a:t>
            </a:r>
            <a:r>
              <a:rPr lang="en-US" altLang="ko-KR" sz="3200" dirty="0" smtClean="0"/>
              <a:t> – </a:t>
            </a:r>
            <a:r>
              <a:rPr lang="ko-KR" altLang="en-US" sz="3200" dirty="0" smtClean="0"/>
              <a:t>나의 학점을 계산해 보자</a:t>
            </a:r>
            <a:r>
              <a:rPr lang="en-US" altLang="ko-KR" sz="3200" dirty="0" smtClean="0"/>
              <a:t>.</a:t>
            </a:r>
            <a:endParaRPr lang="en-US" altLang="ko-KR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187799" y="873339"/>
            <a:ext cx="1157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FFFF"/>
                </a:solidFill>
              </a:rPr>
              <a:t>결과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1920" y="862652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68" y="3798251"/>
            <a:ext cx="303248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484784"/>
            <a:ext cx="5944385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3635896" y="2587034"/>
            <a:ext cx="219609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90</a:t>
            </a:r>
            <a:r>
              <a:rPr lang="ko-KR" altLang="en-US" dirty="0" smtClean="0"/>
              <a:t>초</a:t>
            </a:r>
            <a:r>
              <a:rPr lang="ko-KR" altLang="en-US" dirty="0"/>
              <a:t>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이하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995936" y="3140968"/>
            <a:ext cx="219609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80</a:t>
            </a:r>
            <a:r>
              <a:rPr lang="ko-KR" altLang="en-US" dirty="0"/>
              <a:t>초</a:t>
            </a:r>
            <a:r>
              <a:rPr lang="ko-KR" altLang="en-US" dirty="0" smtClean="0"/>
              <a:t>과  </a:t>
            </a:r>
            <a:r>
              <a:rPr lang="en-US" altLang="ko-KR" dirty="0" smtClean="0"/>
              <a:t>90</a:t>
            </a:r>
            <a:r>
              <a:rPr lang="ko-KR" altLang="en-US" dirty="0" smtClean="0"/>
              <a:t>이</a:t>
            </a:r>
            <a:r>
              <a:rPr lang="ko-KR" altLang="en-US" dirty="0"/>
              <a:t>하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032085" y="3717032"/>
            <a:ext cx="219609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70</a:t>
            </a:r>
            <a:r>
              <a:rPr lang="ko-KR" altLang="en-US" dirty="0" smtClean="0"/>
              <a:t>초과 </a:t>
            </a:r>
            <a:r>
              <a:rPr lang="en-US" altLang="ko-KR" dirty="0" smtClean="0"/>
              <a:t>80</a:t>
            </a:r>
            <a:r>
              <a:rPr lang="ko-KR" altLang="en-US" dirty="0" smtClean="0"/>
              <a:t>이하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032085" y="4293096"/>
            <a:ext cx="219609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70</a:t>
            </a:r>
            <a:r>
              <a:rPr lang="ko-KR" altLang="en-US" dirty="0" smtClean="0"/>
              <a:t>이하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015706" y="4813778"/>
            <a:ext cx="199645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r>
              <a:rPr lang="ko-KR" altLang="en-US" dirty="0" smtClean="0"/>
              <a:t>미만</a:t>
            </a:r>
            <a:r>
              <a:rPr lang="en-US" altLang="ko-KR" dirty="0"/>
              <a:t>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100 </a:t>
            </a:r>
            <a:r>
              <a:rPr lang="ko-KR" altLang="en-US" dirty="0" smtClean="0"/>
              <a:t>초과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929097" y="2780928"/>
            <a:ext cx="434991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013933" y="3356992"/>
            <a:ext cx="434991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929097" y="3912428"/>
            <a:ext cx="434991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912638" y="4478677"/>
            <a:ext cx="434991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448924" y="5013176"/>
            <a:ext cx="434991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2861467" y="3990805"/>
            <a:ext cx="531400" cy="9547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5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36712"/>
            <a:ext cx="6264696" cy="5354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693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</a:t>
            </a:r>
            <a:r>
              <a:rPr lang="en-US" altLang="ko-KR" sz="3200" dirty="0" smtClean="0"/>
              <a:t>e4</a:t>
            </a:r>
            <a:r>
              <a:rPr lang="en-US" altLang="ko-KR" sz="3200" dirty="0" smtClean="0"/>
              <a:t> – </a:t>
            </a:r>
            <a:r>
              <a:rPr lang="ko-KR" altLang="en-US" sz="3200" dirty="0" smtClean="0"/>
              <a:t>학번 </a:t>
            </a:r>
            <a:r>
              <a:rPr lang="ko-KR" altLang="en-US" sz="3200" dirty="0" err="1" smtClean="0"/>
              <a:t>입력후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학점을 계산해 보자</a:t>
            </a:r>
            <a:r>
              <a:rPr lang="en-US" altLang="ko-KR" sz="3200" dirty="0" smtClean="0"/>
              <a:t>.</a:t>
            </a:r>
            <a:endParaRPr lang="en-US" altLang="ko-KR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3779912" y="3928700"/>
            <a:ext cx="1157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FFFF"/>
                </a:solidFill>
              </a:rPr>
              <a:t>결과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108" y="852468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969"/>
          <a:stretch/>
        </p:blipFill>
        <p:spPr bwMode="auto">
          <a:xfrm>
            <a:off x="35108" y="1492822"/>
            <a:ext cx="6275704" cy="2307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9"/>
          <a:stretch/>
        </p:blipFill>
        <p:spPr bwMode="auto">
          <a:xfrm>
            <a:off x="35496" y="4221088"/>
            <a:ext cx="3415413" cy="1609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0095" y="380742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example3</a:t>
            </a:r>
            <a:endParaRPr lang="ko-KR" alt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606089"/>
            <a:ext cx="5058244" cy="747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11560" y="2646802"/>
            <a:ext cx="3312368" cy="206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2019xxxx</a:t>
            </a:r>
            <a:r>
              <a:rPr lang="ko-KR" altLang="en-US" dirty="0" smtClean="0"/>
              <a:t>학번만 입력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910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8640"/>
            <a:ext cx="6840760" cy="637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604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Practice1 – </a:t>
            </a:r>
            <a:r>
              <a:rPr lang="en-US" altLang="ko-KR" sz="3200" dirty="0" err="1" smtClean="0"/>
              <a:t>printf</a:t>
            </a:r>
            <a:r>
              <a:rPr lang="en-US" altLang="ko-KR" sz="3200" dirty="0" smtClean="0"/>
              <a:t>()</a:t>
            </a:r>
            <a:r>
              <a:rPr lang="ko-KR" altLang="en-US" sz="3200" dirty="0" smtClean="0"/>
              <a:t>를 사용해 보자</a:t>
            </a:r>
            <a:endParaRPr lang="en-US" altLang="ko-KR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179512" y="1268760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40" y="1988840"/>
            <a:ext cx="8345867" cy="2439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005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Practice1 – </a:t>
            </a:r>
            <a:r>
              <a:rPr lang="en-US" altLang="ko-KR" sz="3200" dirty="0" err="1" smtClean="0"/>
              <a:t>printf</a:t>
            </a:r>
            <a:r>
              <a:rPr lang="en-US" altLang="ko-KR" sz="3200" dirty="0" smtClean="0"/>
              <a:t>()</a:t>
            </a:r>
            <a:r>
              <a:rPr lang="ko-KR" altLang="en-US" sz="3200" dirty="0" smtClean="0"/>
              <a:t>를 사용해 보자</a:t>
            </a:r>
            <a:endParaRPr lang="en-US" altLang="ko-KR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179512" y="1268760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40" y="1988840"/>
            <a:ext cx="8345867" cy="2439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>
            <a:off x="2339752" y="2924944"/>
            <a:ext cx="0" cy="2836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/>
          <p:nvPr/>
        </p:nvCxnSpPr>
        <p:spPr>
          <a:xfrm>
            <a:off x="2339752" y="2924944"/>
            <a:ext cx="4248472" cy="283676"/>
          </a:xfrm>
          <a:prstGeom prst="bentConnector3">
            <a:avLst>
              <a:gd name="adj1" fmla="val 10009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>
            <a:off x="4211960" y="2780928"/>
            <a:ext cx="3240360" cy="427692"/>
          </a:xfrm>
          <a:prstGeom prst="bentConnector3">
            <a:avLst>
              <a:gd name="adj1" fmla="val 997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211960" y="2780928"/>
            <a:ext cx="0" cy="4276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2843808" y="3429000"/>
            <a:ext cx="0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5508104" y="3429000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꺾인 연결선 1023"/>
          <p:cNvCxnSpPr/>
          <p:nvPr/>
        </p:nvCxnSpPr>
        <p:spPr>
          <a:xfrm flipV="1">
            <a:off x="2843808" y="3429000"/>
            <a:ext cx="4032448" cy="288032"/>
          </a:xfrm>
          <a:prstGeom prst="bentConnector3">
            <a:avLst>
              <a:gd name="adj1" fmla="val 9988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꺾인 연결선 1027"/>
          <p:cNvCxnSpPr/>
          <p:nvPr/>
        </p:nvCxnSpPr>
        <p:spPr>
          <a:xfrm flipV="1">
            <a:off x="5508104" y="3429000"/>
            <a:ext cx="2664296" cy="432048"/>
          </a:xfrm>
          <a:prstGeom prst="bentConnector3">
            <a:avLst>
              <a:gd name="adj1" fmla="val 9992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85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Practice2 – </a:t>
            </a:r>
            <a:r>
              <a:rPr lang="ko-KR" altLang="en-US" sz="3200" dirty="0" smtClean="0"/>
              <a:t>다양한 변수</a:t>
            </a:r>
            <a:r>
              <a:rPr lang="ko-KR" altLang="en-US" sz="3200" dirty="0" smtClean="0"/>
              <a:t>를 사용해 보자</a:t>
            </a:r>
            <a:endParaRPr lang="en-US" altLang="ko-KR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179512" y="1268760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8" y="2060848"/>
            <a:ext cx="8476702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31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Practice3 – </a:t>
            </a:r>
            <a:r>
              <a:rPr lang="ko-KR" altLang="en-US" sz="3200" dirty="0" smtClean="0"/>
              <a:t>서식문자를 잘못 사용하면</a:t>
            </a:r>
            <a:r>
              <a:rPr lang="en-US" altLang="ko-KR" sz="3200" dirty="0" smtClean="0"/>
              <a:t>..</a:t>
            </a:r>
            <a:endParaRPr lang="en-US" altLang="ko-KR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179512" y="1268760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32753"/>
            <a:ext cx="7992888" cy="3331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131036" y="3861048"/>
            <a:ext cx="8640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5" y="5301208"/>
            <a:ext cx="867203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298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Practice4 – </a:t>
            </a:r>
            <a:r>
              <a:rPr lang="en-US" altLang="ko-KR" sz="3200" dirty="0" err="1" smtClean="0"/>
              <a:t>scanf</a:t>
            </a:r>
            <a:r>
              <a:rPr lang="en-US" altLang="ko-KR" sz="3200" dirty="0" smtClean="0"/>
              <a:t>()</a:t>
            </a:r>
            <a:r>
              <a:rPr lang="ko-KR" altLang="en-US" sz="3200" dirty="0" smtClean="0"/>
              <a:t>를 써보자</a:t>
            </a:r>
            <a:endParaRPr lang="en-US" altLang="ko-KR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179512" y="1268760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340768"/>
            <a:ext cx="4896544" cy="4633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039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Practice5 – </a:t>
            </a:r>
            <a:r>
              <a:rPr lang="ko-KR" altLang="en-US" sz="3200" dirty="0" smtClean="0"/>
              <a:t>서식 문자를 잘못 쓰면</a:t>
            </a:r>
            <a:r>
              <a:rPr lang="en-US" altLang="ko-KR" sz="3200" dirty="0" smtClean="0"/>
              <a:t>..</a:t>
            </a:r>
            <a:endParaRPr lang="en-US" altLang="ko-KR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179512" y="1268760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80728"/>
            <a:ext cx="4968552" cy="4708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420888"/>
            <a:ext cx="4104456" cy="2122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913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</a:t>
            </a:r>
            <a:r>
              <a:rPr lang="en-US" altLang="ko-KR" sz="3200" dirty="0" smtClean="0"/>
              <a:t>e1</a:t>
            </a:r>
            <a:r>
              <a:rPr lang="en-US" altLang="ko-KR" sz="3200" dirty="0" smtClean="0"/>
              <a:t> </a:t>
            </a:r>
            <a:r>
              <a:rPr lang="en-US" altLang="ko-KR" sz="3200" dirty="0" smtClean="0"/>
              <a:t>– </a:t>
            </a:r>
            <a:r>
              <a:rPr lang="en-US" altLang="ko-KR" sz="3200" dirty="0" smtClean="0"/>
              <a:t>if</a:t>
            </a:r>
            <a:r>
              <a:rPr lang="ko-KR" altLang="en-US" sz="3200" dirty="0" smtClean="0"/>
              <a:t>문을 사용해보자</a:t>
            </a:r>
            <a:endParaRPr lang="en-US" altLang="ko-KR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187799" y="873339"/>
            <a:ext cx="1157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FFFF"/>
                </a:solidFill>
              </a:rPr>
              <a:t>결과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1920" y="862652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772816"/>
            <a:ext cx="5603916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6872"/>
            <a:ext cx="3204709" cy="657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" y="3609020"/>
            <a:ext cx="3127508" cy="48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3275856" y="2708920"/>
            <a:ext cx="576064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204709" y="3861048"/>
            <a:ext cx="719219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427984" y="2797554"/>
            <a:ext cx="864096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250302" y="3015025"/>
            <a:ext cx="681738" cy="173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932040" y="3212976"/>
            <a:ext cx="190991" cy="173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668344" y="3212976"/>
            <a:ext cx="307593" cy="173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934849" y="3832052"/>
            <a:ext cx="190991" cy="173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477058" y="3809922"/>
            <a:ext cx="307593" cy="173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31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6922484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359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132</Words>
  <Application>Microsoft Office PowerPoint</Application>
  <PresentationFormat>화면 슬라이드 쇼(4:3)</PresentationFormat>
  <Paragraphs>41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Parcel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세규</cp:lastModifiedBy>
  <cp:revision>35</cp:revision>
  <dcterms:created xsi:type="dcterms:W3CDTF">2019-04-09T00:12:43Z</dcterms:created>
  <dcterms:modified xsi:type="dcterms:W3CDTF">2019-04-15T11:28:29Z</dcterms:modified>
</cp:coreProperties>
</file>