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9" r:id="rId4"/>
    <p:sldId id="265" r:id="rId5"/>
    <p:sldId id="270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2019-04-15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387" y="1412776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이름 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신세규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학년  </a:t>
            </a:r>
            <a:r>
              <a:rPr lang="en-US" altLang="ko-KR" sz="3600" dirty="0" smtClean="0"/>
              <a:t>: 4</a:t>
            </a:r>
            <a:r>
              <a:rPr lang="ko-KR" altLang="en-US" sz="3600" dirty="0" smtClean="0"/>
              <a:t>학년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전화번호 </a:t>
            </a:r>
            <a:r>
              <a:rPr lang="en-US" altLang="ko-KR" sz="3600" dirty="0" smtClean="0"/>
              <a:t>: 010-2515-1191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16632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자기 소개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89949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Practice1 – </a:t>
            </a:r>
            <a:r>
              <a:rPr lang="ko-KR" altLang="en-US" sz="3200" dirty="0" err="1" smtClean="0"/>
              <a:t>자료형이</a:t>
            </a:r>
            <a:r>
              <a:rPr lang="ko-KR" altLang="en-US" sz="3200" dirty="0" smtClean="0"/>
              <a:t> 다른 변수를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738557"/>
            <a:ext cx="4835423" cy="612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9" y="1844824"/>
            <a:ext cx="3270776" cy="16104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69092" y="76239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Practice2 – </a:t>
            </a:r>
            <a:r>
              <a:rPr lang="ko-KR" altLang="en-US" sz="3200" dirty="0" err="1" smtClean="0"/>
              <a:t>자료형이</a:t>
            </a:r>
            <a:r>
              <a:rPr lang="ko-KR" altLang="en-US" sz="3200" dirty="0" smtClean="0"/>
              <a:t> 다른 변수를 사용해보자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92696"/>
            <a:ext cx="5347223" cy="58787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9092" y="762397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6" y="1458114"/>
            <a:ext cx="3463674" cy="22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왜 그럴까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738557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=&gt;</a:t>
            </a:r>
            <a:r>
              <a:rPr lang="ko-KR" altLang="en-US" sz="3200" dirty="0" err="1" smtClean="0">
                <a:solidFill>
                  <a:srgbClr val="FFFFFF"/>
                </a:solidFill>
              </a:rPr>
              <a:t>자료형에</a:t>
            </a:r>
            <a:r>
              <a:rPr lang="ko-KR" altLang="en-US" sz="3200" dirty="0" smtClean="0">
                <a:solidFill>
                  <a:srgbClr val="FFFFFF"/>
                </a:solidFill>
              </a:rPr>
              <a:t> 따른 데이터 저장 방법의 차이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)=1100001(2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304256" cy="38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220384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44389" y="2283303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%d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203848" y="2348880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004048" y="2358116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23357" y="1988840"/>
            <a:ext cx="11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4654" y="3976077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%d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3203848" y="4059905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5035710" y="4440274"/>
            <a:ext cx="936104" cy="85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8756" y="38625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4048" y="4021049"/>
            <a:ext cx="11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1100001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81334" y="4605854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%lf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3240793" y="4671431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21754" y="4440274"/>
            <a:ext cx="7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0.00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72784" y="5252580"/>
            <a:ext cx="583214" cy="33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%c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3209444" y="5349574"/>
            <a:ext cx="936104" cy="167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26602" y="5082322"/>
            <a:ext cx="8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1899" y="5612292"/>
            <a:ext cx="169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아스키 코드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59832" y="3789040"/>
            <a:ext cx="3168352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왜 그럴까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73855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=&gt;</a:t>
            </a:r>
            <a:r>
              <a:rPr lang="ko-KR" altLang="en-US" sz="3200" dirty="0" err="1" smtClean="0">
                <a:solidFill>
                  <a:srgbClr val="FFFFFF"/>
                </a:solidFill>
              </a:rPr>
              <a:t>자료형에</a:t>
            </a:r>
            <a:r>
              <a:rPr lang="ko-KR" altLang="en-US" sz="3200" dirty="0" smtClean="0">
                <a:solidFill>
                  <a:srgbClr val="FFFFFF"/>
                </a:solidFill>
              </a:rPr>
              <a:t> 따른 데이터 </a:t>
            </a:r>
            <a:r>
              <a:rPr lang="ko-KR" altLang="en-US" sz="3200" dirty="0" smtClean="0">
                <a:solidFill>
                  <a:srgbClr val="FFFFFF"/>
                </a:solidFill>
              </a:rPr>
              <a:t>표현의 </a:t>
            </a:r>
            <a:r>
              <a:rPr lang="ko-KR" altLang="en-US" sz="3200" dirty="0" smtClean="0">
                <a:solidFill>
                  <a:srgbClr val="FFFFFF"/>
                </a:solidFill>
              </a:rPr>
              <a:t>차이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97(10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)=1100001(2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49023"/>
              </p:ext>
            </p:extLst>
          </p:nvPr>
        </p:nvGraphicFramePr>
        <p:xfrm>
          <a:off x="6553488" y="1988840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747435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0044325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2489539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54538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0988303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3627175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6617086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83131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407391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0705"/>
              </p:ext>
            </p:extLst>
          </p:nvPr>
        </p:nvGraphicFramePr>
        <p:xfrm>
          <a:off x="3347864" y="2914144"/>
          <a:ext cx="4871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66"/>
                <a:gridCol w="1217966"/>
                <a:gridCol w="1217966"/>
                <a:gridCol w="12179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01100001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7904" y="188721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Char</a:t>
            </a:r>
            <a:r>
              <a:rPr lang="ko-KR" altLang="en-US" dirty="0" smtClean="0"/>
              <a:t>형 변수 메모리 크기</a:t>
            </a:r>
            <a:r>
              <a:rPr lang="en-US" altLang="ko-KR" dirty="0" smtClean="0"/>
              <a:t>(1byte = 8bit)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516216" y="2358172"/>
            <a:ext cx="504056" cy="566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205652" y="2358172"/>
            <a:ext cx="0" cy="566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624" y="285467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Int</a:t>
            </a:r>
            <a:r>
              <a:rPr lang="ko-KR" altLang="en-US" dirty="0" smtClean="0"/>
              <a:t>형 변수 메모리 크기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(4Byte)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44748"/>
              </p:ext>
            </p:extLst>
          </p:nvPr>
        </p:nvGraphicFramePr>
        <p:xfrm>
          <a:off x="2227362" y="40770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7" name="아래쪽 화살표 36"/>
          <p:cNvSpPr/>
          <p:nvPr/>
        </p:nvSpPr>
        <p:spPr>
          <a:xfrm>
            <a:off x="2226179" y="4509120"/>
            <a:ext cx="144016" cy="21602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2553081" y="4509120"/>
            <a:ext cx="720080" cy="288032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>
            <a:off x="4211960" y="4545124"/>
            <a:ext cx="2448272" cy="25202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2339752" y="4077072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347864" y="4077072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020272" y="3284984"/>
            <a:ext cx="576064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205652" y="3284984"/>
            <a:ext cx="11771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226179" y="4077072"/>
            <a:ext cx="144016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70195" y="4077072"/>
            <a:ext cx="9776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475656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</a:t>
            </a:r>
            <a:r>
              <a:rPr lang="en-US" altLang="ko-KR" dirty="0" smtClean="0"/>
              <a:t>:1bit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00904" y="48285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지수부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11bit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347864" y="4077072"/>
            <a:ext cx="497549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88024" y="48691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가수부</a:t>
            </a:r>
            <a:r>
              <a:rPr lang="ko-KR" altLang="en-US" dirty="0"/>
              <a:t> </a:t>
            </a:r>
            <a:r>
              <a:rPr lang="en-US" altLang="ko-KR" dirty="0" smtClean="0"/>
              <a:t>: 52bit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9511" y="3729806"/>
            <a:ext cx="267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Double</a:t>
            </a:r>
            <a:r>
              <a:rPr lang="ko-KR" altLang="en-US" dirty="0" smtClean="0"/>
              <a:t>형 변수 메모리 크기</a:t>
            </a:r>
            <a:endParaRPr lang="en-US" altLang="ko-KR" dirty="0" smtClean="0"/>
          </a:p>
          <a:p>
            <a:r>
              <a:rPr lang="en-US" altLang="ko-KR" dirty="0" smtClean="0"/>
              <a:t>(8Byte)</a:t>
            </a:r>
            <a:endParaRPr lang="ko-KR" altLang="en-US" dirty="0"/>
          </a:p>
        </p:txBody>
      </p:sp>
      <p:cxnSp>
        <p:nvCxnSpPr>
          <p:cNvPr id="61" name="꺾인 연결선 60"/>
          <p:cNvCxnSpPr>
            <a:stCxn id="6" idx="1"/>
            <a:endCxn id="15" idx="1"/>
          </p:cNvCxnSpPr>
          <p:nvPr/>
        </p:nvCxnSpPr>
        <p:spPr>
          <a:xfrm rot="10800000" flipV="1">
            <a:off x="1187624" y="2210381"/>
            <a:ext cx="2520280" cy="967462"/>
          </a:xfrm>
          <a:prstGeom prst="bentConnector3">
            <a:avLst>
              <a:gd name="adj1" fmla="val 10907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간단한 계산기를 만들어보자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799" y="873339"/>
            <a:ext cx="115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결과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73764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</a:rPr>
              <a:t>Main()</a:t>
            </a:r>
            <a:r>
              <a:rPr lang="ko-KR" altLang="en-US" sz="3200" dirty="0">
                <a:solidFill>
                  <a:srgbClr val="FFFFFF"/>
                </a:solidFill>
              </a:rPr>
              <a:t> 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1328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130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18</cp:revision>
  <dcterms:created xsi:type="dcterms:W3CDTF">2019-04-09T00:12:43Z</dcterms:created>
  <dcterms:modified xsi:type="dcterms:W3CDTF">2019-04-15T06:17:05Z</dcterms:modified>
</cp:coreProperties>
</file>