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3" r:id="rId7"/>
    <p:sldId id="264" r:id="rId8"/>
    <p:sldId id="261" r:id="rId9"/>
    <p:sldId id="265" r:id="rId10"/>
    <p:sldId id="262"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9" autoAdjust="0"/>
    <p:restoredTop sz="94660"/>
  </p:normalViewPr>
  <p:slideViewPr>
    <p:cSldViewPr snapToGrid="0">
      <p:cViewPr varScale="1">
        <p:scale>
          <a:sx n="90" d="100"/>
          <a:sy n="90"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EF98FCE-822F-4489-B9E6-1A6C40001729}" type="datetimeFigureOut">
              <a:rPr lang="es-MX" smtClean="0"/>
              <a:t>26/11/2018</a:t>
            </a:fld>
            <a:endParaRPr lang="es-MX"/>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MX"/>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037B117-A0BB-4232-8F88-ED9EAFBA611D}" type="slidenum">
              <a:rPr lang="es-MX" smtClean="0"/>
              <a:t>‹Nº›</a:t>
            </a:fld>
            <a:endParaRPr lang="es-MX"/>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416348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EF98FCE-822F-4489-B9E6-1A6C40001729}" type="datetimeFigureOut">
              <a:rPr lang="es-MX" smtClean="0"/>
              <a:t>26/11/2018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037B117-A0BB-4232-8F88-ED9EAFBA611D}" type="slidenum">
              <a:rPr lang="es-MX" smtClean="0"/>
              <a:t>‹Nº›</a:t>
            </a:fld>
            <a:endParaRPr lang="es-MX"/>
          </a:p>
        </p:txBody>
      </p:sp>
    </p:spTree>
    <p:extLst>
      <p:ext uri="{BB962C8B-B14F-4D97-AF65-F5344CB8AC3E}">
        <p14:creationId xmlns:p14="http://schemas.microsoft.com/office/powerpoint/2010/main" val="4114663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EF98FCE-822F-4489-B9E6-1A6C40001729}" type="datetimeFigureOut">
              <a:rPr lang="es-MX" smtClean="0"/>
              <a:t>26/11/2018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037B117-A0BB-4232-8F88-ED9EAFBA611D}" type="slidenum">
              <a:rPr lang="es-MX" smtClean="0"/>
              <a:t>‹Nº›</a:t>
            </a:fld>
            <a:endParaRPr lang="es-MX"/>
          </a:p>
        </p:txBody>
      </p:sp>
    </p:spTree>
    <p:extLst>
      <p:ext uri="{BB962C8B-B14F-4D97-AF65-F5344CB8AC3E}">
        <p14:creationId xmlns:p14="http://schemas.microsoft.com/office/powerpoint/2010/main" val="3474143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EF98FCE-822F-4489-B9E6-1A6C40001729}" type="datetimeFigureOut">
              <a:rPr lang="es-MX" smtClean="0"/>
              <a:t>26/11/2018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037B117-A0BB-4232-8F88-ED9EAFBA611D}" type="slidenum">
              <a:rPr lang="es-MX" smtClean="0"/>
              <a:t>‹Nº›</a:t>
            </a:fld>
            <a:endParaRPr lang="es-MX"/>
          </a:p>
        </p:txBody>
      </p:sp>
    </p:spTree>
    <p:extLst>
      <p:ext uri="{BB962C8B-B14F-4D97-AF65-F5344CB8AC3E}">
        <p14:creationId xmlns:p14="http://schemas.microsoft.com/office/powerpoint/2010/main" val="20233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EF98FCE-822F-4489-B9E6-1A6C40001729}" type="datetimeFigureOut">
              <a:rPr lang="es-MX" smtClean="0"/>
              <a:t>26/11/2018</a:t>
            </a:fld>
            <a:endParaRPr lang="es-MX"/>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MX"/>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037B117-A0BB-4232-8F88-ED9EAFBA611D}" type="slidenum">
              <a:rPr lang="es-MX" smtClean="0"/>
              <a:t>‹Nº›</a:t>
            </a:fld>
            <a:endParaRPr lang="es-MX"/>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8722398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EF98FCE-822F-4489-B9E6-1A6C40001729}" type="datetimeFigureOut">
              <a:rPr lang="es-MX" smtClean="0"/>
              <a:t>26/11/2018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037B117-A0BB-4232-8F88-ED9EAFBA611D}" type="slidenum">
              <a:rPr lang="es-MX" smtClean="0"/>
              <a:t>‹Nº›</a:t>
            </a:fld>
            <a:endParaRPr lang="es-MX"/>
          </a:p>
        </p:txBody>
      </p:sp>
    </p:spTree>
    <p:extLst>
      <p:ext uri="{BB962C8B-B14F-4D97-AF65-F5344CB8AC3E}">
        <p14:creationId xmlns:p14="http://schemas.microsoft.com/office/powerpoint/2010/main" val="4246817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EF98FCE-822F-4489-B9E6-1A6C40001729}" type="datetimeFigureOut">
              <a:rPr lang="es-MX" smtClean="0"/>
              <a:t>26/11/2018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037B117-A0BB-4232-8F88-ED9EAFBA611D}" type="slidenum">
              <a:rPr lang="es-MX" smtClean="0"/>
              <a:t>‹Nº›</a:t>
            </a:fld>
            <a:endParaRPr lang="es-MX"/>
          </a:p>
        </p:txBody>
      </p:sp>
    </p:spTree>
    <p:extLst>
      <p:ext uri="{BB962C8B-B14F-4D97-AF65-F5344CB8AC3E}">
        <p14:creationId xmlns:p14="http://schemas.microsoft.com/office/powerpoint/2010/main" val="1856472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EF98FCE-822F-4489-B9E6-1A6C40001729}" type="datetimeFigureOut">
              <a:rPr lang="es-MX" smtClean="0"/>
              <a:t>26/11/2018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037B117-A0BB-4232-8F88-ED9EAFBA611D}" type="slidenum">
              <a:rPr lang="es-MX" smtClean="0"/>
              <a:t>‹Nº›</a:t>
            </a:fld>
            <a:endParaRPr lang="es-MX"/>
          </a:p>
        </p:txBody>
      </p:sp>
    </p:spTree>
    <p:extLst>
      <p:ext uri="{BB962C8B-B14F-4D97-AF65-F5344CB8AC3E}">
        <p14:creationId xmlns:p14="http://schemas.microsoft.com/office/powerpoint/2010/main" val="3761005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98FCE-822F-4489-B9E6-1A6C40001729}" type="datetimeFigureOut">
              <a:rPr lang="es-MX" smtClean="0"/>
              <a:t>26/11/2018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037B117-A0BB-4232-8F88-ED9EAFBA611D}" type="slidenum">
              <a:rPr lang="es-MX" smtClean="0"/>
              <a:t>‹Nº›</a:t>
            </a:fld>
            <a:endParaRPr lang="es-MX"/>
          </a:p>
        </p:txBody>
      </p:sp>
    </p:spTree>
    <p:extLst>
      <p:ext uri="{BB962C8B-B14F-4D97-AF65-F5344CB8AC3E}">
        <p14:creationId xmlns:p14="http://schemas.microsoft.com/office/powerpoint/2010/main" val="305429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EF98FCE-822F-4489-B9E6-1A6C40001729}" type="datetimeFigureOut">
              <a:rPr lang="es-MX" smtClean="0"/>
              <a:t>26/11/2018</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037B117-A0BB-4232-8F88-ED9EAFBA611D}" type="slidenum">
              <a:rPr lang="es-MX" smtClean="0"/>
              <a:t>‹Nº›</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4851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EF98FCE-822F-4489-B9E6-1A6C40001729}" type="datetimeFigureOut">
              <a:rPr lang="es-MX" smtClean="0"/>
              <a:t>26/11/2018</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037B117-A0BB-4232-8F88-ED9EAFBA611D}" type="slidenum">
              <a:rPr lang="es-MX" smtClean="0"/>
              <a:t>‹Nº›</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604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EF98FCE-822F-4489-B9E6-1A6C40001729}" type="datetimeFigureOut">
              <a:rPr lang="es-MX" smtClean="0"/>
              <a:t>26/11/2018</a:t>
            </a:fld>
            <a:endParaRPr lang="es-MX"/>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MX"/>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037B117-A0BB-4232-8F88-ED9EAFBA611D}" type="slidenum">
              <a:rPr lang="es-MX" smtClean="0"/>
              <a:t>‹Nº›</a:t>
            </a:fld>
            <a:endParaRPr lang="es-MX"/>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5029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DFADBF-BCEB-4B02-A198-47371DD293AE}"/>
              </a:ext>
            </a:extLst>
          </p:cNvPr>
          <p:cNvSpPr>
            <a:spLocks noGrp="1"/>
          </p:cNvSpPr>
          <p:nvPr>
            <p:ph type="ctrTitle"/>
          </p:nvPr>
        </p:nvSpPr>
        <p:spPr>
          <a:xfrm>
            <a:off x="1915385" y="1333149"/>
            <a:ext cx="8361229" cy="1086238"/>
          </a:xfrm>
        </p:spPr>
        <p:txBody>
          <a:bodyPr/>
          <a:lstStyle/>
          <a:p>
            <a:r>
              <a:rPr lang="es-MX" dirty="0"/>
              <a:t>Segunda entrega</a:t>
            </a:r>
          </a:p>
        </p:txBody>
      </p:sp>
      <p:sp>
        <p:nvSpPr>
          <p:cNvPr id="3" name="Subtítulo 2">
            <a:extLst>
              <a:ext uri="{FF2B5EF4-FFF2-40B4-BE49-F238E27FC236}">
                <a16:creationId xmlns:a16="http://schemas.microsoft.com/office/drawing/2014/main" id="{DC8B1E5F-7EDF-4A2B-8DD4-A9533FA66A9E}"/>
              </a:ext>
            </a:extLst>
          </p:cNvPr>
          <p:cNvSpPr>
            <a:spLocks noGrp="1"/>
          </p:cNvSpPr>
          <p:nvPr>
            <p:ph type="subTitle" idx="1"/>
          </p:nvPr>
        </p:nvSpPr>
        <p:spPr>
          <a:xfrm>
            <a:off x="1148818" y="3625702"/>
            <a:ext cx="3731527" cy="2012238"/>
          </a:xfrm>
        </p:spPr>
        <p:txBody>
          <a:bodyPr>
            <a:normAutofit/>
          </a:bodyPr>
          <a:lstStyle/>
          <a:p>
            <a:r>
              <a:rPr lang="es-MX" b="1" dirty="0"/>
              <a:t>Equipo:</a:t>
            </a:r>
            <a:br>
              <a:rPr lang="es-MX" dirty="0"/>
            </a:br>
            <a:r>
              <a:rPr lang="es-MX" dirty="0"/>
              <a:t>Cáceres Quintal Johan </a:t>
            </a:r>
            <a:br>
              <a:rPr lang="es-MX" dirty="0"/>
            </a:br>
            <a:r>
              <a:rPr lang="es-MX" dirty="0"/>
              <a:t>Echeverría López Sebastián</a:t>
            </a:r>
            <a:br>
              <a:rPr lang="es-MX" dirty="0"/>
            </a:br>
            <a:r>
              <a:rPr lang="es-MX" dirty="0"/>
              <a:t>Baeza José</a:t>
            </a:r>
          </a:p>
        </p:txBody>
      </p:sp>
    </p:spTree>
    <p:extLst>
      <p:ext uri="{BB962C8B-B14F-4D97-AF65-F5344CB8AC3E}">
        <p14:creationId xmlns:p14="http://schemas.microsoft.com/office/powerpoint/2010/main" val="98187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7B51FD-D4D0-44D6-87FE-FB06ABACB187}"/>
              </a:ext>
            </a:extLst>
          </p:cNvPr>
          <p:cNvSpPr>
            <a:spLocks noGrp="1"/>
          </p:cNvSpPr>
          <p:nvPr>
            <p:ph type="title"/>
          </p:nvPr>
        </p:nvSpPr>
        <p:spPr>
          <a:xfrm>
            <a:off x="1371600" y="685800"/>
            <a:ext cx="4724400" cy="643270"/>
          </a:xfrm>
        </p:spPr>
        <p:txBody>
          <a:bodyPr>
            <a:normAutofit/>
          </a:bodyPr>
          <a:lstStyle/>
          <a:p>
            <a:r>
              <a:rPr lang="es-MX" sz="3600" b="1" dirty="0"/>
              <a:t>Diagrama de paquetes.</a:t>
            </a:r>
          </a:p>
        </p:txBody>
      </p:sp>
      <p:pic>
        <p:nvPicPr>
          <p:cNvPr id="6" name="Marcador de contenido 5">
            <a:extLst>
              <a:ext uri="{FF2B5EF4-FFF2-40B4-BE49-F238E27FC236}">
                <a16:creationId xmlns:a16="http://schemas.microsoft.com/office/drawing/2014/main" id="{3086AE2F-3038-4A5B-9C78-BE703A8D2119}"/>
              </a:ext>
            </a:extLst>
          </p:cNvPr>
          <p:cNvPicPr>
            <a:picLocks noGrp="1" noChangeAspect="1"/>
          </p:cNvPicPr>
          <p:nvPr>
            <p:ph idx="1"/>
          </p:nvPr>
        </p:nvPicPr>
        <p:blipFill>
          <a:blip r:embed="rId2"/>
          <a:stretch>
            <a:fillRect/>
          </a:stretch>
        </p:blipFill>
        <p:spPr>
          <a:xfrm>
            <a:off x="3159437" y="1329070"/>
            <a:ext cx="5873125" cy="5144577"/>
          </a:xfrm>
          <a:prstGeom prst="rect">
            <a:avLst/>
          </a:prstGeom>
        </p:spPr>
      </p:pic>
    </p:spTree>
    <p:extLst>
      <p:ext uri="{BB962C8B-B14F-4D97-AF65-F5344CB8AC3E}">
        <p14:creationId xmlns:p14="http://schemas.microsoft.com/office/powerpoint/2010/main" val="2608822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82D10F-1A1C-4939-9F24-1DF399E2CC70}"/>
              </a:ext>
            </a:extLst>
          </p:cNvPr>
          <p:cNvSpPr>
            <a:spLocks noGrp="1"/>
          </p:cNvSpPr>
          <p:nvPr>
            <p:ph type="title"/>
          </p:nvPr>
        </p:nvSpPr>
        <p:spPr>
          <a:xfrm>
            <a:off x="1371600" y="685800"/>
            <a:ext cx="2923953" cy="781493"/>
          </a:xfrm>
        </p:spPr>
        <p:txBody>
          <a:bodyPr/>
          <a:lstStyle/>
          <a:p>
            <a:r>
              <a:rPr lang="es-MX" dirty="0"/>
              <a:t>Calendario.</a:t>
            </a:r>
          </a:p>
        </p:txBody>
      </p:sp>
      <p:pic>
        <p:nvPicPr>
          <p:cNvPr id="4" name="Marcador de contenido 3">
            <a:extLst>
              <a:ext uri="{FF2B5EF4-FFF2-40B4-BE49-F238E27FC236}">
                <a16:creationId xmlns:a16="http://schemas.microsoft.com/office/drawing/2014/main" id="{EADD6D1C-31F3-402B-8B21-F71D6DD2941D}"/>
              </a:ext>
            </a:extLst>
          </p:cNvPr>
          <p:cNvPicPr>
            <a:picLocks noGrp="1" noChangeAspect="1"/>
          </p:cNvPicPr>
          <p:nvPr>
            <p:ph idx="1"/>
          </p:nvPr>
        </p:nvPicPr>
        <p:blipFill>
          <a:blip r:embed="rId2"/>
          <a:stretch>
            <a:fillRect/>
          </a:stretch>
        </p:blipFill>
        <p:spPr>
          <a:xfrm>
            <a:off x="1371599" y="1467292"/>
            <a:ext cx="7783034" cy="5143831"/>
          </a:xfrm>
          <a:prstGeom prst="rect">
            <a:avLst/>
          </a:prstGeom>
        </p:spPr>
      </p:pic>
    </p:spTree>
    <p:extLst>
      <p:ext uri="{BB962C8B-B14F-4D97-AF65-F5344CB8AC3E}">
        <p14:creationId xmlns:p14="http://schemas.microsoft.com/office/powerpoint/2010/main" val="3741654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0050D2-B51F-49AF-8709-3793988991DE}"/>
              </a:ext>
            </a:extLst>
          </p:cNvPr>
          <p:cNvSpPr>
            <a:spLocks noGrp="1"/>
          </p:cNvSpPr>
          <p:nvPr>
            <p:ph type="title"/>
          </p:nvPr>
        </p:nvSpPr>
        <p:spPr>
          <a:xfrm>
            <a:off x="786810" y="1791587"/>
            <a:ext cx="3955311" cy="813390"/>
          </a:xfrm>
        </p:spPr>
        <p:txBody>
          <a:bodyPr/>
          <a:lstStyle/>
          <a:p>
            <a:r>
              <a:rPr lang="es-MX" b="1" dirty="0"/>
              <a:t>Introducción</a:t>
            </a:r>
          </a:p>
        </p:txBody>
      </p:sp>
      <p:sp>
        <p:nvSpPr>
          <p:cNvPr id="3" name="Marcador de contenido 2">
            <a:extLst>
              <a:ext uri="{FF2B5EF4-FFF2-40B4-BE49-F238E27FC236}">
                <a16:creationId xmlns:a16="http://schemas.microsoft.com/office/drawing/2014/main" id="{748EB2F3-AE76-45E9-9448-150CDBA0BC5C}"/>
              </a:ext>
            </a:extLst>
          </p:cNvPr>
          <p:cNvSpPr>
            <a:spLocks noGrp="1"/>
          </p:cNvSpPr>
          <p:nvPr>
            <p:ph idx="1"/>
          </p:nvPr>
        </p:nvSpPr>
        <p:spPr>
          <a:xfrm>
            <a:off x="786810" y="3859619"/>
            <a:ext cx="8825023" cy="2998381"/>
          </a:xfrm>
        </p:spPr>
        <p:txBody>
          <a:bodyPr>
            <a:normAutofit/>
          </a:bodyPr>
          <a:lstStyle/>
          <a:p>
            <a:pPr marL="0" indent="0">
              <a:buNone/>
            </a:pPr>
            <a:r>
              <a:rPr lang="es-MX" dirty="0"/>
              <a:t>Este programa podrá ofrecer la posibilidad al administrador de organizar los lancheros y la posición de estos basado en puntos de interés y comunicar a los lancheros con el administrador.</a:t>
            </a:r>
            <a:br>
              <a:rPr lang="es-MX" dirty="0"/>
            </a:br>
            <a:r>
              <a:rPr lang="es-MX" sz="2800" b="1" i="1" dirty="0"/>
              <a:t>Propósito y problemática.</a:t>
            </a:r>
          </a:p>
          <a:p>
            <a:pPr marL="0" indent="0">
              <a:buNone/>
            </a:pPr>
            <a:r>
              <a:rPr lang="es-MX" dirty="0"/>
              <a:t>Poder ofrecer una mejor organización en el servicio turístico de Isla Aguada, ya que por experiencia de uno de nuestros integrantes el sistema actual de organización de compañías turísticas del lugar se basa solamente en un contrato verbal, no en un registro visible de en dónde se encuentra cada empleado.</a:t>
            </a:r>
          </a:p>
          <a:p>
            <a:pPr marL="0" indent="0">
              <a:buNone/>
            </a:pPr>
            <a:endParaRPr lang="es-MX" dirty="0"/>
          </a:p>
        </p:txBody>
      </p:sp>
      <p:pic>
        <p:nvPicPr>
          <p:cNvPr id="1026" name="Picture 2" descr="Image result for isla aguada">
            <a:extLst>
              <a:ext uri="{FF2B5EF4-FFF2-40B4-BE49-F238E27FC236}">
                <a16:creationId xmlns:a16="http://schemas.microsoft.com/office/drawing/2014/main" id="{AB21FC63-C651-4AC3-BBBF-45C913CA3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2121" y="124712"/>
            <a:ext cx="71437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107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39E53-1FF6-44ED-86E9-8DEC778A465A}"/>
              </a:ext>
            </a:extLst>
          </p:cNvPr>
          <p:cNvSpPr>
            <a:spLocks noGrp="1"/>
          </p:cNvSpPr>
          <p:nvPr>
            <p:ph type="title"/>
          </p:nvPr>
        </p:nvSpPr>
        <p:spPr>
          <a:xfrm>
            <a:off x="1371600" y="685800"/>
            <a:ext cx="7517219" cy="770860"/>
          </a:xfrm>
        </p:spPr>
        <p:txBody>
          <a:bodyPr>
            <a:normAutofit/>
          </a:bodyPr>
          <a:lstStyle/>
          <a:p>
            <a:r>
              <a:rPr lang="es-MX" b="1" dirty="0"/>
              <a:t>Requerimientos Funcionales</a:t>
            </a:r>
          </a:p>
        </p:txBody>
      </p:sp>
      <p:sp>
        <p:nvSpPr>
          <p:cNvPr id="3" name="Marcador de contenido 2">
            <a:extLst>
              <a:ext uri="{FF2B5EF4-FFF2-40B4-BE49-F238E27FC236}">
                <a16:creationId xmlns:a16="http://schemas.microsoft.com/office/drawing/2014/main" id="{3FC82251-493F-473C-B26C-1100CD21C531}"/>
              </a:ext>
            </a:extLst>
          </p:cNvPr>
          <p:cNvSpPr>
            <a:spLocks noGrp="1"/>
          </p:cNvSpPr>
          <p:nvPr>
            <p:ph idx="1"/>
          </p:nvPr>
        </p:nvSpPr>
        <p:spPr>
          <a:xfrm>
            <a:off x="705293" y="1977656"/>
            <a:ext cx="10781413" cy="2902688"/>
          </a:xfrm>
        </p:spPr>
        <p:txBody>
          <a:bodyPr>
            <a:normAutofit/>
          </a:bodyPr>
          <a:lstStyle/>
          <a:p>
            <a:pPr marL="0" fontAlgn="t">
              <a:spcBef>
                <a:spcPts val="0"/>
              </a:spcBef>
              <a:spcAft>
                <a:spcPts val="0"/>
              </a:spcAft>
            </a:pPr>
            <a:r>
              <a:rPr lang="es-MX" dirty="0"/>
              <a:t>El programa contará con dos tipos de registro, usuario administrativo y usuario de lanchero. </a:t>
            </a:r>
          </a:p>
          <a:p>
            <a:pPr marL="0" fontAlgn="t">
              <a:spcBef>
                <a:spcPts val="0"/>
              </a:spcBef>
              <a:spcAft>
                <a:spcPts val="0"/>
              </a:spcAft>
            </a:pPr>
            <a:r>
              <a:rPr lang="es-MX" dirty="0"/>
              <a:t>El programa permitirá al administrador generar usuarios nuevos.</a:t>
            </a:r>
          </a:p>
          <a:p>
            <a:pPr marL="0" fontAlgn="t">
              <a:spcBef>
                <a:spcPts val="0"/>
              </a:spcBef>
              <a:spcAft>
                <a:spcPts val="0"/>
              </a:spcAft>
            </a:pPr>
            <a:r>
              <a:rPr lang="es-MX" dirty="0"/>
              <a:t>El programa permitirá al administrador y al lanchero iniciar sesión dentro del programa.</a:t>
            </a:r>
          </a:p>
          <a:p>
            <a:pPr marL="0" fontAlgn="t">
              <a:spcBef>
                <a:spcPts val="0"/>
              </a:spcBef>
              <a:spcAft>
                <a:spcPts val="0"/>
              </a:spcAft>
            </a:pPr>
            <a:r>
              <a:rPr lang="es-MX" dirty="0"/>
              <a:t>El programa permitirá al administrador observar las posiciones de los lancheros.</a:t>
            </a:r>
          </a:p>
          <a:p>
            <a:pPr marL="0" fontAlgn="t">
              <a:spcBef>
                <a:spcPts val="0"/>
              </a:spcBef>
              <a:spcAft>
                <a:spcPts val="0"/>
              </a:spcAft>
            </a:pPr>
            <a:r>
              <a:rPr lang="es-MX" dirty="0"/>
              <a:t>El programa permitirá la comunicación entre el administrador y los lancheros mediante un chat.</a:t>
            </a:r>
          </a:p>
          <a:p>
            <a:pPr marL="0" fontAlgn="t">
              <a:spcBef>
                <a:spcPts val="0"/>
              </a:spcBef>
              <a:spcAft>
                <a:spcPts val="0"/>
              </a:spcAft>
            </a:pPr>
            <a:r>
              <a:rPr lang="es-MX" dirty="0"/>
              <a:t>El programa permitirá al lanchero actualizar su posición en el mapa por medio de una tabla con los puntos de interés.</a:t>
            </a:r>
          </a:p>
          <a:p>
            <a:pPr marL="0" fontAlgn="t">
              <a:spcBef>
                <a:spcPts val="0"/>
              </a:spcBef>
              <a:spcAft>
                <a:spcPts val="0"/>
              </a:spcAft>
            </a:pPr>
            <a:r>
              <a:rPr lang="es-MX" dirty="0"/>
              <a:t>El programa permitirá al administrador editar los puntos de interés.</a:t>
            </a:r>
            <a:endParaRPr lang="es-MX" dirty="0">
              <a:solidFill>
                <a:schemeClr val="tx1"/>
              </a:solidFill>
              <a:latin typeface="Arial" panose="020B0604020202020204" pitchFamily="34" charset="0"/>
            </a:endParaRPr>
          </a:p>
        </p:txBody>
      </p:sp>
    </p:spTree>
    <p:extLst>
      <p:ext uri="{BB962C8B-B14F-4D97-AF65-F5344CB8AC3E}">
        <p14:creationId xmlns:p14="http://schemas.microsoft.com/office/powerpoint/2010/main" val="2273135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9AFCAB-DCDC-4BCF-A1EC-63FFC2196BEF}"/>
              </a:ext>
            </a:extLst>
          </p:cNvPr>
          <p:cNvSpPr>
            <a:spLocks noGrp="1"/>
          </p:cNvSpPr>
          <p:nvPr>
            <p:ph type="title"/>
          </p:nvPr>
        </p:nvSpPr>
        <p:spPr/>
        <p:txBody>
          <a:bodyPr/>
          <a:lstStyle/>
          <a:p>
            <a:r>
              <a:rPr lang="es-MX" b="1" dirty="0"/>
              <a:t>Requerimientos No Funcionales</a:t>
            </a:r>
          </a:p>
        </p:txBody>
      </p:sp>
      <p:sp>
        <p:nvSpPr>
          <p:cNvPr id="3" name="Marcador de contenido 2">
            <a:extLst>
              <a:ext uri="{FF2B5EF4-FFF2-40B4-BE49-F238E27FC236}">
                <a16:creationId xmlns:a16="http://schemas.microsoft.com/office/drawing/2014/main" id="{AD99FC39-7F84-464D-9305-3EDB9D867991}"/>
              </a:ext>
            </a:extLst>
          </p:cNvPr>
          <p:cNvSpPr>
            <a:spLocks noGrp="1"/>
          </p:cNvSpPr>
          <p:nvPr>
            <p:ph idx="1"/>
          </p:nvPr>
        </p:nvSpPr>
        <p:spPr/>
        <p:txBody>
          <a:bodyPr/>
          <a:lstStyle/>
          <a:p>
            <a:r>
              <a:rPr lang="es-MX" dirty="0"/>
              <a:t>El sistema tendrá una interfaz simple para facilitar al usuario a la manipulación de este.</a:t>
            </a:r>
          </a:p>
          <a:p>
            <a:r>
              <a:rPr lang="es-MX" dirty="0"/>
              <a:t>Los datos que pide el sistema son: nombre, correo, número de celular, una contraseña.</a:t>
            </a:r>
          </a:p>
          <a:p>
            <a:r>
              <a:rPr lang="es-MX" dirty="0"/>
              <a:t>El sistema podrá ser utilizado en celulares y computadoras con acceso a internet.</a:t>
            </a:r>
          </a:p>
          <a:p>
            <a:r>
              <a:rPr lang="es-MX" dirty="0"/>
              <a:t>Solo el programador podrá hacer cambios en el sistema.</a:t>
            </a:r>
          </a:p>
        </p:txBody>
      </p:sp>
    </p:spTree>
    <p:extLst>
      <p:ext uri="{BB962C8B-B14F-4D97-AF65-F5344CB8AC3E}">
        <p14:creationId xmlns:p14="http://schemas.microsoft.com/office/powerpoint/2010/main" val="90659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6017FA-68A9-4E5B-8D44-448CE70541F5}"/>
              </a:ext>
            </a:extLst>
          </p:cNvPr>
          <p:cNvSpPr>
            <a:spLocks noGrp="1"/>
          </p:cNvSpPr>
          <p:nvPr>
            <p:ph type="title"/>
          </p:nvPr>
        </p:nvSpPr>
        <p:spPr>
          <a:xfrm>
            <a:off x="1371600" y="685800"/>
            <a:ext cx="4561367" cy="696433"/>
          </a:xfrm>
        </p:spPr>
        <p:txBody>
          <a:bodyPr/>
          <a:lstStyle/>
          <a:p>
            <a:r>
              <a:rPr lang="es-MX" b="1" dirty="0"/>
              <a:t>Escenarios de Uso</a:t>
            </a:r>
          </a:p>
        </p:txBody>
      </p:sp>
      <p:pic>
        <p:nvPicPr>
          <p:cNvPr id="11" name="Marcador de contenido 10">
            <a:extLst>
              <a:ext uri="{FF2B5EF4-FFF2-40B4-BE49-F238E27FC236}">
                <a16:creationId xmlns:a16="http://schemas.microsoft.com/office/drawing/2014/main" id="{B62A4B04-C6D0-4E5B-BE18-0146C4318D08}"/>
              </a:ext>
            </a:extLst>
          </p:cNvPr>
          <p:cNvPicPr>
            <a:picLocks noGrp="1" noChangeAspect="1"/>
          </p:cNvPicPr>
          <p:nvPr>
            <p:ph idx="1"/>
          </p:nvPr>
        </p:nvPicPr>
        <p:blipFill>
          <a:blip r:embed="rId2"/>
          <a:stretch>
            <a:fillRect/>
          </a:stretch>
        </p:blipFill>
        <p:spPr>
          <a:xfrm>
            <a:off x="6578666" y="1628295"/>
            <a:ext cx="5613334" cy="4379100"/>
          </a:xfrm>
          <a:prstGeom prst="rect">
            <a:avLst/>
          </a:prstGeom>
        </p:spPr>
      </p:pic>
      <p:pic>
        <p:nvPicPr>
          <p:cNvPr id="10" name="Imagen 9">
            <a:extLst>
              <a:ext uri="{FF2B5EF4-FFF2-40B4-BE49-F238E27FC236}">
                <a16:creationId xmlns:a16="http://schemas.microsoft.com/office/drawing/2014/main" id="{39A91C2F-9E84-48DC-B042-6CA42F6E8A7D}"/>
              </a:ext>
            </a:extLst>
          </p:cNvPr>
          <p:cNvPicPr>
            <a:picLocks noChangeAspect="1"/>
          </p:cNvPicPr>
          <p:nvPr/>
        </p:nvPicPr>
        <p:blipFill>
          <a:blip r:embed="rId3"/>
          <a:stretch>
            <a:fillRect/>
          </a:stretch>
        </p:blipFill>
        <p:spPr>
          <a:xfrm>
            <a:off x="845616" y="1628295"/>
            <a:ext cx="5613334" cy="4685929"/>
          </a:xfrm>
          <a:prstGeom prst="rect">
            <a:avLst/>
          </a:prstGeom>
        </p:spPr>
      </p:pic>
    </p:spTree>
    <p:extLst>
      <p:ext uri="{BB962C8B-B14F-4D97-AF65-F5344CB8AC3E}">
        <p14:creationId xmlns:p14="http://schemas.microsoft.com/office/powerpoint/2010/main" val="385332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3C38FF68-E86A-4EB5-BD95-92739F0DA6C4}"/>
              </a:ext>
            </a:extLst>
          </p:cNvPr>
          <p:cNvPicPr>
            <a:picLocks noGrp="1" noChangeAspect="1"/>
          </p:cNvPicPr>
          <p:nvPr>
            <p:ph idx="1"/>
          </p:nvPr>
        </p:nvPicPr>
        <p:blipFill>
          <a:blip r:embed="rId2"/>
          <a:stretch>
            <a:fillRect/>
          </a:stretch>
        </p:blipFill>
        <p:spPr>
          <a:xfrm>
            <a:off x="894112" y="132937"/>
            <a:ext cx="5792790" cy="4730136"/>
          </a:xfrm>
          <a:prstGeom prst="rect">
            <a:avLst/>
          </a:prstGeom>
        </p:spPr>
      </p:pic>
      <p:pic>
        <p:nvPicPr>
          <p:cNvPr id="5" name="Imagen 4">
            <a:extLst>
              <a:ext uri="{FF2B5EF4-FFF2-40B4-BE49-F238E27FC236}">
                <a16:creationId xmlns:a16="http://schemas.microsoft.com/office/drawing/2014/main" id="{7B6396D2-F260-41A0-B4C1-2C813BE92013}"/>
              </a:ext>
            </a:extLst>
          </p:cNvPr>
          <p:cNvPicPr>
            <a:picLocks noChangeAspect="1"/>
          </p:cNvPicPr>
          <p:nvPr/>
        </p:nvPicPr>
        <p:blipFill>
          <a:blip r:embed="rId3"/>
          <a:stretch>
            <a:fillRect/>
          </a:stretch>
        </p:blipFill>
        <p:spPr>
          <a:xfrm>
            <a:off x="6548861" y="541677"/>
            <a:ext cx="5792790" cy="4583216"/>
          </a:xfrm>
          <a:prstGeom prst="rect">
            <a:avLst/>
          </a:prstGeom>
        </p:spPr>
      </p:pic>
    </p:spTree>
    <p:extLst>
      <p:ext uri="{BB962C8B-B14F-4D97-AF65-F5344CB8AC3E}">
        <p14:creationId xmlns:p14="http://schemas.microsoft.com/office/powerpoint/2010/main" val="265001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9FD5474F-1BEF-4A1E-B497-E37ED9841CB9}"/>
              </a:ext>
            </a:extLst>
          </p:cNvPr>
          <p:cNvPicPr>
            <a:picLocks noGrp="1" noChangeAspect="1"/>
          </p:cNvPicPr>
          <p:nvPr>
            <p:ph idx="1"/>
          </p:nvPr>
        </p:nvPicPr>
        <p:blipFill>
          <a:blip r:embed="rId2"/>
          <a:stretch>
            <a:fillRect/>
          </a:stretch>
        </p:blipFill>
        <p:spPr>
          <a:xfrm>
            <a:off x="888147" y="1092952"/>
            <a:ext cx="5613334" cy="4393249"/>
          </a:xfrm>
          <a:prstGeom prst="rect">
            <a:avLst/>
          </a:prstGeom>
        </p:spPr>
      </p:pic>
      <p:pic>
        <p:nvPicPr>
          <p:cNvPr id="5" name="Imagen 4">
            <a:extLst>
              <a:ext uri="{FF2B5EF4-FFF2-40B4-BE49-F238E27FC236}">
                <a16:creationId xmlns:a16="http://schemas.microsoft.com/office/drawing/2014/main" id="{D8CF64B0-A5C3-407B-B029-1D1CFF68519B}"/>
              </a:ext>
            </a:extLst>
          </p:cNvPr>
          <p:cNvPicPr>
            <a:picLocks noChangeAspect="1"/>
          </p:cNvPicPr>
          <p:nvPr/>
        </p:nvPicPr>
        <p:blipFill>
          <a:blip r:embed="rId3"/>
          <a:stretch>
            <a:fillRect/>
          </a:stretch>
        </p:blipFill>
        <p:spPr>
          <a:xfrm>
            <a:off x="6578666" y="798954"/>
            <a:ext cx="5613334" cy="4393249"/>
          </a:xfrm>
          <a:prstGeom prst="rect">
            <a:avLst/>
          </a:prstGeom>
        </p:spPr>
      </p:pic>
    </p:spTree>
    <p:extLst>
      <p:ext uri="{BB962C8B-B14F-4D97-AF65-F5344CB8AC3E}">
        <p14:creationId xmlns:p14="http://schemas.microsoft.com/office/powerpoint/2010/main" val="3413439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D065F-5E2C-4062-A797-250F320DBAFC}"/>
              </a:ext>
            </a:extLst>
          </p:cNvPr>
          <p:cNvSpPr>
            <a:spLocks noGrp="1"/>
          </p:cNvSpPr>
          <p:nvPr>
            <p:ph type="title"/>
          </p:nvPr>
        </p:nvSpPr>
        <p:spPr>
          <a:xfrm>
            <a:off x="1371600" y="241005"/>
            <a:ext cx="3751520" cy="749595"/>
          </a:xfrm>
        </p:spPr>
        <p:txBody>
          <a:bodyPr>
            <a:normAutofit/>
          </a:bodyPr>
          <a:lstStyle/>
          <a:p>
            <a:r>
              <a:rPr lang="es-MX" sz="3200" b="1" dirty="0"/>
              <a:t>Diagrama de Clases</a:t>
            </a:r>
          </a:p>
        </p:txBody>
      </p:sp>
      <p:pic>
        <p:nvPicPr>
          <p:cNvPr id="7" name="Marcador de contenido 6">
            <a:extLst>
              <a:ext uri="{FF2B5EF4-FFF2-40B4-BE49-F238E27FC236}">
                <a16:creationId xmlns:a16="http://schemas.microsoft.com/office/drawing/2014/main" id="{54A116F5-4857-4BCC-A982-07D1D280FD4A}"/>
              </a:ext>
            </a:extLst>
          </p:cNvPr>
          <p:cNvPicPr>
            <a:picLocks noGrp="1" noChangeAspect="1"/>
          </p:cNvPicPr>
          <p:nvPr>
            <p:ph idx="1"/>
          </p:nvPr>
        </p:nvPicPr>
        <p:blipFill>
          <a:blip r:embed="rId2"/>
          <a:stretch>
            <a:fillRect/>
          </a:stretch>
        </p:blipFill>
        <p:spPr>
          <a:xfrm>
            <a:off x="1371600" y="990600"/>
            <a:ext cx="6826102" cy="5595774"/>
          </a:xfrm>
          <a:prstGeom prst="rect">
            <a:avLst/>
          </a:prstGeom>
        </p:spPr>
      </p:pic>
    </p:spTree>
    <p:extLst>
      <p:ext uri="{BB962C8B-B14F-4D97-AF65-F5344CB8AC3E}">
        <p14:creationId xmlns:p14="http://schemas.microsoft.com/office/powerpoint/2010/main" val="1871166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FAEBE-5329-4FD6-9BFB-823F5C765B1D}"/>
              </a:ext>
            </a:extLst>
          </p:cNvPr>
          <p:cNvSpPr>
            <a:spLocks noGrp="1"/>
          </p:cNvSpPr>
          <p:nvPr>
            <p:ph type="title"/>
          </p:nvPr>
        </p:nvSpPr>
        <p:spPr>
          <a:xfrm>
            <a:off x="1371600" y="685800"/>
            <a:ext cx="6730409" cy="930349"/>
          </a:xfrm>
        </p:spPr>
        <p:txBody>
          <a:bodyPr/>
          <a:lstStyle/>
          <a:p>
            <a:r>
              <a:rPr lang="es-MX" dirty="0"/>
              <a:t>Diagrama de casos de uso</a:t>
            </a:r>
          </a:p>
        </p:txBody>
      </p:sp>
      <p:pic>
        <p:nvPicPr>
          <p:cNvPr id="4" name="Marcador de contenido 3">
            <a:extLst>
              <a:ext uri="{FF2B5EF4-FFF2-40B4-BE49-F238E27FC236}">
                <a16:creationId xmlns:a16="http://schemas.microsoft.com/office/drawing/2014/main" id="{5EAC6993-D763-4F93-9B2C-F67FB1EA608C}"/>
              </a:ext>
            </a:extLst>
          </p:cNvPr>
          <p:cNvPicPr>
            <a:picLocks noGrp="1" noChangeAspect="1"/>
          </p:cNvPicPr>
          <p:nvPr>
            <p:ph idx="1"/>
          </p:nvPr>
        </p:nvPicPr>
        <p:blipFill>
          <a:blip r:embed="rId2"/>
          <a:stretch>
            <a:fillRect/>
          </a:stretch>
        </p:blipFill>
        <p:spPr>
          <a:xfrm>
            <a:off x="1284880" y="1616149"/>
            <a:ext cx="8401380" cy="5387016"/>
          </a:xfrm>
          <a:prstGeom prst="rect">
            <a:avLst/>
          </a:prstGeom>
        </p:spPr>
      </p:pic>
    </p:spTree>
    <p:extLst>
      <p:ext uri="{BB962C8B-B14F-4D97-AF65-F5344CB8AC3E}">
        <p14:creationId xmlns:p14="http://schemas.microsoft.com/office/powerpoint/2010/main" val="1973649712"/>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386</TotalTime>
  <Words>216</Words>
  <Application>Microsoft Office PowerPoint</Application>
  <PresentationFormat>Panorámica</PresentationFormat>
  <Paragraphs>23</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Franklin Gothic Book</vt:lpstr>
      <vt:lpstr>Recorte</vt:lpstr>
      <vt:lpstr>Segunda entrega</vt:lpstr>
      <vt:lpstr>Introducción</vt:lpstr>
      <vt:lpstr>Requerimientos Funcionales</vt:lpstr>
      <vt:lpstr>Requerimientos No Funcionales</vt:lpstr>
      <vt:lpstr>Escenarios de Uso</vt:lpstr>
      <vt:lpstr>Presentación de PowerPoint</vt:lpstr>
      <vt:lpstr>Presentación de PowerPoint</vt:lpstr>
      <vt:lpstr>Diagrama de Clases</vt:lpstr>
      <vt:lpstr>Diagrama de casos de uso</vt:lpstr>
      <vt:lpstr>Diagrama de paquetes.</vt:lpstr>
      <vt:lpstr>Calendario.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Primera entrega</dc:title>
  <dc:creator>JOHAN ABRAHAM CACERES QUINTAL</dc:creator>
  <cp:lastModifiedBy>JOHAN ABRAHAM CACERES QUINTAL</cp:lastModifiedBy>
  <cp:revision>10</cp:revision>
  <dcterms:created xsi:type="dcterms:W3CDTF">2018-10-02T10:01:10Z</dcterms:created>
  <dcterms:modified xsi:type="dcterms:W3CDTF">2018-11-27T06:14:37Z</dcterms:modified>
</cp:coreProperties>
</file>