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9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EF98FCE-822F-4489-B9E6-1A6C40001729}" type="datetimeFigureOut">
              <a:rPr lang="es-MX" smtClean="0"/>
              <a:t>02/10/2018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037B117-A0BB-4232-8F88-ED9EAFBA611D}" type="slidenum">
              <a:rPr lang="es-MX" smtClean="0"/>
              <a:t>‹Nº›</a:t>
            </a:fld>
            <a:endParaRPr lang="es-MX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1634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98FCE-822F-4489-B9E6-1A6C40001729}" type="datetimeFigureOut">
              <a:rPr lang="es-MX" smtClean="0"/>
              <a:t>02/10/2018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B117-A0BB-4232-8F88-ED9EAFBA61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466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98FCE-822F-4489-B9E6-1A6C40001729}" type="datetimeFigureOut">
              <a:rPr lang="es-MX" smtClean="0"/>
              <a:t>02/10/2018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B117-A0BB-4232-8F88-ED9EAFBA61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4143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98FCE-822F-4489-B9E6-1A6C40001729}" type="datetimeFigureOut">
              <a:rPr lang="es-MX" smtClean="0"/>
              <a:t>02/10/2018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B117-A0BB-4232-8F88-ED9EAFBA61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338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F98FCE-822F-4489-B9E6-1A6C40001729}" type="datetimeFigureOut">
              <a:rPr lang="es-MX" smtClean="0"/>
              <a:t>02/10/2018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37B117-A0BB-4232-8F88-ED9EAFBA611D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72239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98FCE-822F-4489-B9E6-1A6C40001729}" type="datetimeFigureOut">
              <a:rPr lang="es-MX" smtClean="0"/>
              <a:t>02/10/2018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B117-A0BB-4232-8F88-ED9EAFBA61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681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98FCE-822F-4489-B9E6-1A6C40001729}" type="datetimeFigureOut">
              <a:rPr lang="es-MX" smtClean="0"/>
              <a:t>02/10/2018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B117-A0BB-4232-8F88-ED9EAFBA61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6472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98FCE-822F-4489-B9E6-1A6C40001729}" type="datetimeFigureOut">
              <a:rPr lang="es-MX" smtClean="0"/>
              <a:t>02/10/2018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B117-A0BB-4232-8F88-ED9EAFBA61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1005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98FCE-822F-4489-B9E6-1A6C40001729}" type="datetimeFigureOut">
              <a:rPr lang="es-MX" smtClean="0"/>
              <a:t>02/10/2018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B117-A0BB-4232-8F88-ED9EAFBA61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429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F98FCE-822F-4489-B9E6-1A6C40001729}" type="datetimeFigureOut">
              <a:rPr lang="es-MX" smtClean="0"/>
              <a:t>02/10/2018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37B117-A0BB-4232-8F88-ED9EAFBA611D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2485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F98FCE-822F-4489-B9E6-1A6C40001729}" type="datetimeFigureOut">
              <a:rPr lang="es-MX" smtClean="0"/>
              <a:t>02/10/2018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37B117-A0BB-4232-8F88-ED9EAFBA611D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6045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EF98FCE-822F-4489-B9E6-1A6C40001729}" type="datetimeFigureOut">
              <a:rPr lang="es-MX" smtClean="0"/>
              <a:t>02/10/2018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037B117-A0BB-4232-8F88-ED9EAFBA611D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502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DFADBF-BCEB-4B02-A198-47371DD29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333149"/>
            <a:ext cx="8361229" cy="1086238"/>
          </a:xfrm>
        </p:spPr>
        <p:txBody>
          <a:bodyPr/>
          <a:lstStyle/>
          <a:p>
            <a:r>
              <a:rPr lang="es-MX" dirty="0"/>
              <a:t>Primera entrega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8B1E5F-7EDF-4A2B-8DD4-A9533FA66A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8818" y="3625702"/>
            <a:ext cx="3731527" cy="2012238"/>
          </a:xfrm>
        </p:spPr>
        <p:txBody>
          <a:bodyPr>
            <a:normAutofit lnSpcReduction="10000"/>
          </a:bodyPr>
          <a:lstStyle/>
          <a:p>
            <a:r>
              <a:rPr lang="es-MX" b="1" dirty="0"/>
              <a:t>Equipo:</a:t>
            </a:r>
            <a:br>
              <a:rPr lang="es-MX" dirty="0"/>
            </a:br>
            <a:r>
              <a:rPr lang="es-MX" dirty="0"/>
              <a:t>Cáceres Quintal Johan </a:t>
            </a:r>
            <a:br>
              <a:rPr lang="es-MX" dirty="0"/>
            </a:br>
            <a:r>
              <a:rPr lang="es-MX" dirty="0"/>
              <a:t>Echeverría López Sebastián</a:t>
            </a:r>
            <a:br>
              <a:rPr lang="es-MX" dirty="0"/>
            </a:br>
            <a:r>
              <a:rPr lang="es-MX" dirty="0"/>
              <a:t>    Bustamante Lara</a:t>
            </a:r>
          </a:p>
          <a:p>
            <a:r>
              <a:rPr lang="es-MX" dirty="0"/>
              <a:t>Baeza José</a:t>
            </a:r>
          </a:p>
        </p:txBody>
      </p:sp>
    </p:spTree>
    <p:extLst>
      <p:ext uri="{BB962C8B-B14F-4D97-AF65-F5344CB8AC3E}">
        <p14:creationId xmlns:p14="http://schemas.microsoft.com/office/powerpoint/2010/main" val="98187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0050D2-B51F-49AF-8709-379398899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810" y="1791587"/>
            <a:ext cx="3955311" cy="813390"/>
          </a:xfrm>
        </p:spPr>
        <p:txBody>
          <a:bodyPr/>
          <a:lstStyle/>
          <a:p>
            <a:r>
              <a:rPr lang="es-MX" b="1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8EB2F3-AE76-45E9-9448-150CDBA0B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10" y="3859619"/>
            <a:ext cx="8825023" cy="2998381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Este programa podrá ofrecer la posibilidad de organizar la distribución, los recorridos y la administración de embarcaciones de un puerto determinado.</a:t>
            </a:r>
          </a:p>
          <a:p>
            <a:pPr marL="0" indent="0">
              <a:buNone/>
            </a:pPr>
            <a:br>
              <a:rPr lang="es-MX" dirty="0"/>
            </a:br>
            <a:r>
              <a:rPr lang="es-MX" sz="2800" b="1" i="1" dirty="0"/>
              <a:t>Propósito</a:t>
            </a:r>
          </a:p>
          <a:p>
            <a:pPr marL="0" indent="0">
              <a:buNone/>
            </a:pPr>
            <a:r>
              <a:rPr lang="es-MX" dirty="0"/>
              <a:t>Poder ofrecer una mejor organización en el servicio turístico de Isla Aguada.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1026" name="Picture 2" descr="Image result for isla aguada">
            <a:extLst>
              <a:ext uri="{FF2B5EF4-FFF2-40B4-BE49-F238E27FC236}">
                <a16:creationId xmlns:a16="http://schemas.microsoft.com/office/drawing/2014/main" id="{AB21FC63-C651-4AC3-BBBF-45C913CA3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121" y="124712"/>
            <a:ext cx="714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107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639E53-1FF6-44ED-86E9-8DEC778A4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7517219" cy="770860"/>
          </a:xfrm>
        </p:spPr>
        <p:txBody>
          <a:bodyPr>
            <a:normAutofit/>
          </a:bodyPr>
          <a:lstStyle/>
          <a:p>
            <a:r>
              <a:rPr lang="es-MX" b="1" dirty="0"/>
              <a:t>Requerimientos Funcionales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C82251-493F-473C-B26C-1100CD21C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293" y="1977656"/>
            <a:ext cx="10781413" cy="2902688"/>
          </a:xfrm>
        </p:spPr>
        <p:txBody>
          <a:bodyPr>
            <a:normAutofit/>
          </a:bodyPr>
          <a:lstStyle/>
          <a:p>
            <a:pPr marL="0" fontAlgn="t">
              <a:spcBef>
                <a:spcPts val="0"/>
              </a:spcBef>
              <a:spcAft>
                <a:spcPts val="0"/>
              </a:spcAft>
            </a:pPr>
            <a:r>
              <a:rPr lang="es-MX" b="1" dirty="0">
                <a:solidFill>
                  <a:schemeClr val="tx1"/>
                </a:solidFill>
                <a:latin typeface="Calibri" panose="020F0502020204030204" pitchFamily="34" charset="0"/>
              </a:rPr>
              <a:t>Mostrará la disponibilidad de la lanchas</a:t>
            </a:r>
            <a:endParaRPr lang="es-MX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fontAlgn="t">
              <a:spcBef>
                <a:spcPts val="0"/>
              </a:spcBef>
              <a:spcAft>
                <a:spcPts val="0"/>
              </a:spcAft>
            </a:pPr>
            <a:r>
              <a:rPr lang="es-MX" dirty="0">
                <a:solidFill>
                  <a:schemeClr val="tx1"/>
                </a:solidFill>
                <a:latin typeface="Calibri" panose="020F0502020204030204" pitchFamily="34" charset="0"/>
              </a:rPr>
              <a:t>Administrará el cupo de personas por lanchas (10 máximo), los horarios y la disponibilidad de cada   lancha</a:t>
            </a:r>
            <a:endParaRPr lang="es-MX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fontAlgn="t">
              <a:spcBef>
                <a:spcPts val="0"/>
              </a:spcBef>
              <a:spcAft>
                <a:spcPts val="0"/>
              </a:spcAft>
            </a:pPr>
            <a:r>
              <a:rPr lang="es-MX" dirty="0">
                <a:solidFill>
                  <a:schemeClr val="tx1"/>
                </a:solidFill>
                <a:latin typeface="Calibri" panose="020F0502020204030204" pitchFamily="34" charset="0"/>
              </a:rPr>
              <a:t>Contará con dos tipos de registro, usuario administrativo y usuario de lanchero</a:t>
            </a:r>
            <a:endParaRPr lang="es-MX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fontAlgn="t">
              <a:spcBef>
                <a:spcPts val="0"/>
              </a:spcBef>
              <a:spcAft>
                <a:spcPts val="0"/>
              </a:spcAft>
            </a:pPr>
            <a:r>
              <a:rPr lang="es-MX" dirty="0">
                <a:solidFill>
                  <a:schemeClr val="tx1"/>
                </a:solidFill>
                <a:latin typeface="Calibri" panose="020F0502020204030204" pitchFamily="34" charset="0"/>
              </a:rPr>
              <a:t>Tendrá los diferentes puntos turísticos que sigue la ruta turística y se podrá marcar, por parte del lanchero, en que punto se encuentra</a:t>
            </a:r>
            <a:endParaRPr lang="es-MX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fontAlgn="t">
              <a:spcBef>
                <a:spcPts val="0"/>
              </a:spcBef>
              <a:spcAft>
                <a:spcPts val="0"/>
              </a:spcAft>
            </a:pPr>
            <a:r>
              <a:rPr lang="es-MX" dirty="0">
                <a:solidFill>
                  <a:schemeClr val="tx1"/>
                </a:solidFill>
                <a:latin typeface="Calibri" panose="020F0502020204030204" pitchFamily="34" charset="0"/>
              </a:rPr>
              <a:t>Nos muestra el tiempo faltante para que termine el recorrido</a:t>
            </a:r>
            <a:endParaRPr lang="es-MX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fontAlgn="t">
              <a:spcBef>
                <a:spcPts val="0"/>
              </a:spcBef>
              <a:spcAft>
                <a:spcPts val="0"/>
              </a:spcAft>
            </a:pPr>
            <a:r>
              <a:rPr lang="es-MX" dirty="0">
                <a:solidFill>
                  <a:schemeClr val="tx1"/>
                </a:solidFill>
                <a:latin typeface="Calibri" panose="020F0502020204030204" pitchFamily="34" charset="0"/>
              </a:rPr>
              <a:t>Los lancheros podrán administrar su lancha</a:t>
            </a:r>
            <a:endParaRPr lang="es-MX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fontAlgn="t">
              <a:spcBef>
                <a:spcPts val="0"/>
              </a:spcBef>
              <a:spcAft>
                <a:spcPts val="0"/>
              </a:spcAft>
            </a:pPr>
            <a:r>
              <a:rPr lang="es-MX" dirty="0">
                <a:solidFill>
                  <a:schemeClr val="tx1"/>
                </a:solidFill>
                <a:latin typeface="Calibri" panose="020F0502020204030204" pitchFamily="34" charset="0"/>
              </a:rPr>
              <a:t>Comunicación entre administración y lancheros</a:t>
            </a:r>
            <a:endParaRPr lang="es-MX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73135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9AFCAB-DCDC-4BCF-A1EC-63FFC219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Requerimientos No Funcionales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99FC39-7F84-464D-9305-3EDB9D867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El programa deberá funcionar en cualquier dispositivo móvil con sistema operativo Android.</a:t>
            </a:r>
            <a:endParaRPr lang="es-MX" dirty="0"/>
          </a:p>
          <a:p>
            <a:r>
              <a:rPr lang="es-MX" dirty="0"/>
              <a:t>El programa deberá mantener un tiempo de respuesta constante y eficiente a la hora de trabajar con el GPS.</a:t>
            </a:r>
          </a:p>
          <a:p>
            <a:r>
              <a:rPr lang="es-MX" dirty="0"/>
              <a:t>No se requieren datos complejos para la creación de una cuenta de usuario común dentro del programa. Mientras tanto el administrador necesitará de datos más completos para un mejor manejo del programa.</a:t>
            </a:r>
          </a:p>
          <a:p>
            <a:r>
              <a:rPr lang="es-MX" dirty="0"/>
              <a:t>Al generarse datos nuevos de cualquier tipo, la base de datos deberá actualizarse de manera adecuada.</a:t>
            </a:r>
          </a:p>
        </p:txBody>
      </p:sp>
    </p:spTree>
    <p:extLst>
      <p:ext uri="{BB962C8B-B14F-4D97-AF65-F5344CB8AC3E}">
        <p14:creationId xmlns:p14="http://schemas.microsoft.com/office/powerpoint/2010/main" val="906593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6017FA-68A9-4E5B-8D44-448CE7054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561367" cy="696433"/>
          </a:xfrm>
        </p:spPr>
        <p:txBody>
          <a:bodyPr/>
          <a:lstStyle/>
          <a:p>
            <a:r>
              <a:rPr lang="es-MX" b="1" dirty="0"/>
              <a:t>Escenarios de Uso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B55C7B1-6C1D-4C7D-A5E1-73EC477E3D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823" y="1734016"/>
            <a:ext cx="5426920" cy="321391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1819097-F9C8-42E7-9E74-50098A904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609" y="1762125"/>
            <a:ext cx="4762614" cy="318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325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AD065F-5E2C-4062-A797-250F320DB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657" y="685800"/>
            <a:ext cx="10536865" cy="749595"/>
          </a:xfrm>
        </p:spPr>
        <p:txBody>
          <a:bodyPr>
            <a:normAutofit/>
          </a:bodyPr>
          <a:lstStyle/>
          <a:p>
            <a:r>
              <a:rPr lang="es-MX" sz="3200" b="1" dirty="0"/>
              <a:t>Diagrama de Clases             Diagrama de Casos de Uso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0FBCADA-4BBE-4224-90AF-6AA283826DC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35395"/>
            <a:ext cx="3955312" cy="493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BF3FADB-2CB1-41F9-B06F-3AFF517E8C0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35395"/>
            <a:ext cx="5577840" cy="4937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1166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B51FD-D4D0-44D6-87FE-FB06ABAC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6294474" cy="1408814"/>
          </a:xfrm>
        </p:spPr>
        <p:txBody>
          <a:bodyPr>
            <a:normAutofit/>
          </a:bodyPr>
          <a:lstStyle/>
          <a:p>
            <a:r>
              <a:rPr lang="es-MX" sz="3600" b="1" dirty="0"/>
              <a:t>Calendario de Actividades </a:t>
            </a:r>
            <a:br>
              <a:rPr lang="es-MX" sz="3600" b="1" dirty="0"/>
            </a:br>
            <a:r>
              <a:rPr lang="es-MX" sz="3600" b="1" dirty="0"/>
              <a:t>(Sistema de </a:t>
            </a:r>
            <a:r>
              <a:rPr lang="es-MX" sz="3600" b="1" dirty="0" err="1"/>
              <a:t>ticketing</a:t>
            </a:r>
            <a:r>
              <a:rPr lang="es-MX" sz="3600" b="1" dirty="0"/>
              <a:t>)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487D36A-3F64-444D-B732-4F6C410E218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60698"/>
            <a:ext cx="7549116" cy="44975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8822148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41</TotalTime>
  <Words>216</Words>
  <Application>Microsoft Office PowerPoint</Application>
  <PresentationFormat>Panorámica</PresentationFormat>
  <Paragraphs>23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Franklin Gothic Book</vt:lpstr>
      <vt:lpstr>Recorte</vt:lpstr>
      <vt:lpstr>Primera entrega</vt:lpstr>
      <vt:lpstr>Introducción</vt:lpstr>
      <vt:lpstr>Requerimientos Funcionales</vt:lpstr>
      <vt:lpstr>Requerimientos No Funcionales</vt:lpstr>
      <vt:lpstr>Escenarios de Uso</vt:lpstr>
      <vt:lpstr>Diagrama de Clases             Diagrama de Casos de Uso</vt:lpstr>
      <vt:lpstr>Calendario de Actividades  (Sistema de ticketing)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Primera entrega</dc:title>
  <dc:creator>JOHAN ABRAHAM CACERES QUINTAL</dc:creator>
  <cp:lastModifiedBy>JOHAN ABRAHAM CACERES QUINTAL</cp:lastModifiedBy>
  <cp:revision>4</cp:revision>
  <dcterms:created xsi:type="dcterms:W3CDTF">2018-10-02T10:01:10Z</dcterms:created>
  <dcterms:modified xsi:type="dcterms:W3CDTF">2018-10-02T10:42:48Z</dcterms:modified>
</cp:coreProperties>
</file>