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>
        <p:scale>
          <a:sx n="75" d="100"/>
          <a:sy n="7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6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66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1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223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8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47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0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8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0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0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FADBF-BCEB-4B02-A198-47371DD2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149"/>
            <a:ext cx="8361229" cy="1086238"/>
          </a:xfrm>
        </p:spPr>
        <p:txBody>
          <a:bodyPr/>
          <a:lstStyle/>
          <a:p>
            <a:r>
              <a:rPr lang="es-MX" dirty="0"/>
              <a:t>Primera entrega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B1E5F-7EDF-4A2B-8DD4-A9533FA6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818" y="3625702"/>
            <a:ext cx="3731527" cy="2012238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Equipo:</a:t>
            </a:r>
            <a:br>
              <a:rPr lang="es-MX" dirty="0"/>
            </a:br>
            <a:r>
              <a:rPr lang="es-MX" dirty="0"/>
              <a:t>Cáceres Quintal Johan </a:t>
            </a:r>
            <a:br>
              <a:rPr lang="es-MX" dirty="0"/>
            </a:br>
            <a:r>
              <a:rPr lang="es-MX" dirty="0"/>
              <a:t>Echeverría López Sebastián</a:t>
            </a:r>
            <a:br>
              <a:rPr lang="es-MX" dirty="0"/>
            </a:br>
            <a:r>
              <a:rPr lang="es-MX" dirty="0"/>
              <a:t>    Bustamante Lara</a:t>
            </a:r>
          </a:p>
          <a:p>
            <a:r>
              <a:rPr lang="es-MX" dirty="0"/>
              <a:t>Baeza José</a:t>
            </a:r>
          </a:p>
        </p:txBody>
      </p:sp>
    </p:spTree>
    <p:extLst>
      <p:ext uri="{BB962C8B-B14F-4D97-AF65-F5344CB8AC3E}">
        <p14:creationId xmlns:p14="http://schemas.microsoft.com/office/powerpoint/2010/main" val="9818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E397349-77E0-4B06-952C-A6D36EE52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03790"/>
              </p:ext>
            </p:extLst>
          </p:nvPr>
        </p:nvGraphicFramePr>
        <p:xfrm>
          <a:off x="3109912" y="339158"/>
          <a:ext cx="5972175" cy="617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3" imgW="5619197" imgH="5815052" progId="Word.Document.12">
                  <p:embed/>
                </p:oleObj>
              </mc:Choice>
              <mc:Fallback>
                <p:oleObj name="Document" r:id="rId3" imgW="5619197" imgH="5815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9912" y="339158"/>
                        <a:ext cx="5972175" cy="6179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1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A505B075-44BD-4540-AF60-1E2667BAA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86364"/>
              </p:ext>
            </p:extLst>
          </p:nvPr>
        </p:nvGraphicFramePr>
        <p:xfrm>
          <a:off x="2740025" y="1144588"/>
          <a:ext cx="7155672" cy="474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5619197" imgH="3728870" progId="Word.Document.12">
                  <p:embed/>
                </p:oleObj>
              </mc:Choice>
              <mc:Fallback>
                <p:oleObj name="Document" r:id="rId3" imgW="5619197" imgH="37288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025" y="1144588"/>
                        <a:ext cx="7155672" cy="474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96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4CE3-08B5-443B-A95F-2A8DCA4A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5576B5-D2D1-420F-BD0B-65935E4E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45" y="1666866"/>
            <a:ext cx="5602710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7090"/>
          </a:xfrm>
        </p:spPr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3074" name="Picture 2" descr="https://lh6.googleusercontent.com/lfHNzirmx3PEjzZuD8QIw6CobzGwOZzjPtX7ZROMkDAUsrGuK90gs7j5VCLumKzqyXbz5-1y8qqYjEMGzJFmh33DSL3hDFrtHF0rRalffAdr5Q6Pov2kXXgDh5iu0GBfNuY4EGn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70" y="1397357"/>
            <a:ext cx="5096848" cy="53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4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51FD-D4D0-44D6-87FE-FB06ABAC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94474" cy="1408814"/>
          </a:xfrm>
        </p:spPr>
        <p:txBody>
          <a:bodyPr>
            <a:normAutofit/>
          </a:bodyPr>
          <a:lstStyle/>
          <a:p>
            <a:r>
              <a:rPr lang="es-MX" sz="3600" b="1" dirty="0"/>
              <a:t>Calendario de Actividades </a:t>
            </a:r>
            <a:br>
              <a:rPr lang="es-MX" sz="3600" b="1" dirty="0"/>
            </a:br>
            <a:r>
              <a:rPr lang="es-MX" sz="3600" b="1" dirty="0"/>
              <a:t>(Sistema de </a:t>
            </a:r>
            <a:r>
              <a:rPr lang="es-MX" sz="3600" b="1" dirty="0" err="1"/>
              <a:t>ticketing</a:t>
            </a:r>
            <a:r>
              <a:rPr lang="es-MX" sz="3600" b="1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487D36A-3F64-444D-B732-4F6C410E21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0698"/>
            <a:ext cx="7549116" cy="4497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057828"/>
              </p:ext>
            </p:extLst>
          </p:nvPr>
        </p:nvGraphicFramePr>
        <p:xfrm>
          <a:off x="1609859" y="2400299"/>
          <a:ext cx="9800823" cy="4335351"/>
        </p:xfrm>
        <a:graphic>
          <a:graphicData uri="http://schemas.openxmlformats.org/drawingml/2006/table">
            <a:tbl>
              <a:tblPr/>
              <a:tblGrid>
                <a:gridCol w="251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2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  <a:endParaRPr lang="es-MX" sz="32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Contribución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3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 Baeza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Planteamiento del problema, requisitos funcionales, casos de uso y la investigación de lenguaje.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Johan Caceres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del documento, requisitos funcionales y casos de uso.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3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Sebastián Echeverría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 funcionales, requisitos no funcionales, casos de uso, programa para el </a:t>
                      </a:r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ticketing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realización del documento.</a:t>
                      </a:r>
                      <a:endParaRPr lang="es-MX" sz="32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endParaRPr lang="es-MX" sz="32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03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Rigel Bustamante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Requisitos funcionales, requisitos no funcionales, programa para el ticketing, realización del documento.</a:t>
                      </a:r>
                      <a:endParaRPr lang="es-MX" sz="32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 </a:t>
                      </a:r>
                      <a:endParaRPr lang="es-MX" sz="32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Contribución</a:t>
            </a:r>
            <a:endParaRPr kumimoji="0" lang="es-MX" altLang="es-MX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050D2-B51F-49AF-8709-37939889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10" y="1791587"/>
            <a:ext cx="3955311" cy="813390"/>
          </a:xfrm>
        </p:spPr>
        <p:txBody>
          <a:bodyPr/>
          <a:lstStyle/>
          <a:p>
            <a:r>
              <a:rPr lang="es-MX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EB2F3-AE76-45E9-9448-150CDBA0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10" y="3859619"/>
            <a:ext cx="8825023" cy="299838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Este programa podrá ofrecer la posibilidad de organizar la distribución, los recorridos y la administración de embarcaciones de un puerto determinado.</a:t>
            </a:r>
          </a:p>
          <a:p>
            <a:pPr marL="0" indent="0">
              <a:buNone/>
            </a:pPr>
            <a:br>
              <a:rPr lang="es-MX" dirty="0"/>
            </a:br>
            <a:r>
              <a:rPr lang="es-MX" sz="2800" b="1" i="1" dirty="0"/>
              <a:t>Propósito</a:t>
            </a:r>
          </a:p>
          <a:p>
            <a:pPr marL="0" indent="0">
              <a:buNone/>
            </a:pPr>
            <a:r>
              <a:rPr lang="es-MX" dirty="0"/>
              <a:t>Poder ofrecer una mejor organización en el servicio turístico de Isla Aguada.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Image result for isla aguada">
            <a:extLst>
              <a:ext uri="{FF2B5EF4-FFF2-40B4-BE49-F238E27FC236}">
                <a16:creationId xmlns:a16="http://schemas.microsoft.com/office/drawing/2014/main" id="{AB21FC63-C651-4AC3-BBBF-45C913CA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21" y="124712"/>
            <a:ext cx="714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0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39E53-1FF6-44ED-86E9-8DEC778A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517219" cy="770860"/>
          </a:xfrm>
        </p:spPr>
        <p:txBody>
          <a:bodyPr>
            <a:normAutofit/>
          </a:bodyPr>
          <a:lstStyle/>
          <a:p>
            <a:r>
              <a:rPr lang="es-MX" b="1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82251-493F-473C-B26C-1100CD21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93" y="1609859"/>
            <a:ext cx="10781413" cy="48424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/>
              <a:t>Ambos:</a:t>
            </a:r>
          </a:p>
          <a:p>
            <a:pPr marL="0" indent="0">
              <a:buNone/>
            </a:pPr>
            <a:r>
              <a:rPr lang="es-MX" dirty="0"/>
              <a:t>RF1	El programa contará con dos tipos de registro, usuario administrativo y usuario de lanchero. </a:t>
            </a:r>
          </a:p>
          <a:p>
            <a:pPr marL="0" indent="0">
              <a:buNone/>
            </a:pPr>
            <a:r>
              <a:rPr lang="es-MX" dirty="0"/>
              <a:t>RF2	El programa permitirá al administrador generar usuarios nuevos, así como el poder eliminarlos.</a:t>
            </a:r>
          </a:p>
          <a:p>
            <a:pPr marL="0" indent="0">
              <a:buNone/>
            </a:pPr>
            <a:r>
              <a:rPr lang="es-MX" dirty="0"/>
              <a:t>RF3	El programa permitirá al administrador y al lanchero iniciar sesión dentro del programa.</a:t>
            </a:r>
          </a:p>
          <a:p>
            <a:pPr marL="0" indent="0">
              <a:buNone/>
            </a:pPr>
            <a:r>
              <a:rPr lang="es-MX" dirty="0"/>
              <a:t>RF4	El programa permitirá al administrador y al lanchero observar el estado de las embarcaciones.</a:t>
            </a:r>
          </a:p>
          <a:p>
            <a:pPr marL="0" indent="0">
              <a:buNone/>
            </a:pPr>
            <a:r>
              <a:rPr lang="es-MX" dirty="0"/>
              <a:t>RF5	El programa permitirá la comunicación entre el administrador y los lancheros de las 	embarcaciones mediante un chat con respuestas predeterminadas.</a:t>
            </a:r>
          </a:p>
          <a:p>
            <a:pPr marL="0" indent="0">
              <a:buNone/>
            </a:pPr>
            <a:r>
              <a:rPr lang="es-MX" b="1" dirty="0"/>
              <a:t>Administrador:</a:t>
            </a: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RF6	El programa permitirá al administrador organizar el cupo de personas por embarcación, los 	horarios y la disponibilidad de cada lanchero.</a:t>
            </a:r>
          </a:p>
          <a:p>
            <a:pPr marL="0" indent="0">
              <a:buNone/>
            </a:pPr>
            <a:r>
              <a:rPr lang="es-MX" b="1" dirty="0"/>
              <a:t>Lanchero:</a:t>
            </a: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RF7	El programa permitirá al lanchero actualizar su posición en el mapa por medio de GPS.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1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FCAB-DCDC-4BCF-A1EC-63FFC219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Requerimientos No Funcionales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22347"/>
              </p:ext>
            </p:extLst>
          </p:nvPr>
        </p:nvGraphicFramePr>
        <p:xfrm>
          <a:off x="1553389" y="1787173"/>
          <a:ext cx="9071681" cy="4600747"/>
        </p:xfrm>
        <a:graphic>
          <a:graphicData uri="http://schemas.openxmlformats.org/drawingml/2006/table">
            <a:tbl>
              <a:tblPr firstRow="1" firstCol="1" bandRow="1"/>
              <a:tblGrid>
                <a:gridCol w="86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 sistema tendrá una interfaz simple para facilitar al usuario a la manipulación de este.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 tendrá una guía para su uso.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 datos que pide el sistema son: nombre, correo, número de celular, una contraseña.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 sistema se podrá ser utilizado para celulares que tengan el sistema operativo Android a partir de la versión 5.0.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 sistema podrá soportar hasta 10 personas conectadas al mismo tiempo.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 caso de olvidar la contraseña, el usuario podrá recuperarla a través de su correo.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Solo el programador podrá hacer cambios en el sistema.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 sistema deberá  estar conectado al GPS mientras se tenga prendido este y aún si el programa está ausente.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59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D065F-5E2C-4062-A797-250F320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57" y="685800"/>
            <a:ext cx="10536865" cy="749595"/>
          </a:xfrm>
        </p:spPr>
        <p:txBody>
          <a:bodyPr>
            <a:normAutofit/>
          </a:bodyPr>
          <a:lstStyle/>
          <a:p>
            <a:r>
              <a:rPr lang="es-MX" sz="3200" b="1" dirty="0"/>
              <a:t>Casos de Uso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096411"/>
              </p:ext>
            </p:extLst>
          </p:nvPr>
        </p:nvGraphicFramePr>
        <p:xfrm>
          <a:off x="866803" y="1607268"/>
          <a:ext cx="10039735" cy="48399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7642">
                <a:tc>
                  <a:txBody>
                    <a:bodyPr/>
                    <a:lstStyle/>
                    <a:p>
                      <a:pPr fontAlgn="t"/>
                      <a:br>
                        <a:rPr lang="es-MX" sz="3200" dirty="0">
                          <a:effectLst/>
                        </a:rPr>
                      </a:b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Descripción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>
                          <a:effectLst/>
                        </a:rPr>
                        <a:t>Actor(es)</a:t>
                      </a:r>
                      <a:endParaRPr lang="es-MX" sz="32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2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1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Generar y eliminar usuarios.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>
                          <a:effectLst/>
                        </a:rPr>
                        <a:t>Administrador.</a:t>
                      </a:r>
                      <a:endParaRPr lang="es-MX" sz="32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7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>
                          <a:effectLst/>
                        </a:rPr>
                        <a:t>2</a:t>
                      </a:r>
                      <a:endParaRPr lang="es-MX" sz="32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Administrar datos de las embarcaciones y lancheros.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>
                          <a:effectLst/>
                        </a:rPr>
                        <a:t>Administrador.</a:t>
                      </a:r>
                      <a:endParaRPr lang="es-MX" sz="32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8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3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Obtener el estado de la embarcación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>
                          <a:effectLst/>
                        </a:rPr>
                        <a:t>Administrador y lanchero.</a:t>
                      </a:r>
                      <a:endParaRPr lang="es-MX" sz="32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4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Comunicarse mediante el chat de respuestas predeterminadas.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Administrador y lanchero.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0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5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>
                          <a:effectLst/>
                        </a:rPr>
                        <a:t>Actualizar posición.</a:t>
                      </a:r>
                      <a:endParaRPr lang="es-MX" sz="32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u="none" strike="noStrike" dirty="0">
                          <a:effectLst/>
                        </a:rPr>
                        <a:t>Lanchero.</a:t>
                      </a:r>
                      <a:endParaRPr lang="es-MX" sz="32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4760803" y="-163133"/>
            <a:ext cx="16952803" cy="6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  <a:endParaRPr kumimoji="0" lang="es-MX" altLang="es-MX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6017FA-68A9-4E5B-8D44-448CE705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b="1" cap="all"/>
              <a:t>Escenarios de Uso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332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3F4830A-980A-4CBF-A16B-B1B32684E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95758"/>
              </p:ext>
            </p:extLst>
          </p:nvPr>
        </p:nvGraphicFramePr>
        <p:xfrm>
          <a:off x="3336924" y="0"/>
          <a:ext cx="6327775" cy="696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5619197" imgH="6182651" progId="Word.Document.12">
                  <p:embed/>
                </p:oleObj>
              </mc:Choice>
              <mc:Fallback>
                <p:oleObj name="Document" r:id="rId3" imgW="5619197" imgH="6182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6924" y="0"/>
                        <a:ext cx="6327775" cy="6962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87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1B39843-ED0A-406C-A011-E3C990A4C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81622"/>
              </p:ext>
            </p:extLst>
          </p:nvPr>
        </p:nvGraphicFramePr>
        <p:xfrm>
          <a:off x="2600324" y="710845"/>
          <a:ext cx="7267575" cy="543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19197" imgH="4204375" progId="Word.Document.12">
                  <p:embed/>
                </p:oleObj>
              </mc:Choice>
              <mc:Fallback>
                <p:oleObj name="Document" r:id="rId3" imgW="5619197" imgH="42043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324" y="710845"/>
                        <a:ext cx="7267575" cy="543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92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D1A9483-4104-4112-8DEA-0DD7DD1E0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95706"/>
              </p:ext>
            </p:extLst>
          </p:nvPr>
        </p:nvGraphicFramePr>
        <p:xfrm>
          <a:off x="2796944" y="868362"/>
          <a:ext cx="6598112" cy="493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5619197" imgH="4204375" progId="Word.Document.12">
                  <p:embed/>
                </p:oleObj>
              </mc:Choice>
              <mc:Fallback>
                <p:oleObj name="Document" r:id="rId3" imgW="5619197" imgH="42043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944" y="868362"/>
                        <a:ext cx="6598112" cy="493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47875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291</Words>
  <Application>Microsoft Office PowerPoint</Application>
  <PresentationFormat>Panorámica</PresentationFormat>
  <Paragraphs>76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Times New Roman</vt:lpstr>
      <vt:lpstr>Recorte</vt:lpstr>
      <vt:lpstr>Documento de Microsoft Word</vt:lpstr>
      <vt:lpstr>Primera entrega</vt:lpstr>
      <vt:lpstr>Introducción</vt:lpstr>
      <vt:lpstr>Requerimientos Funcionales</vt:lpstr>
      <vt:lpstr>Requerimientos No Funcionales</vt:lpstr>
      <vt:lpstr>Casos de Uso</vt:lpstr>
      <vt:lpstr>Escenarios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clases </vt:lpstr>
      <vt:lpstr>Diagrama de Casos de uso</vt:lpstr>
      <vt:lpstr>Calendario de Actividades  (Sistema de ticketing)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</dc:title>
  <dc:creator>jose de la rosa</dc:creator>
  <cp:lastModifiedBy>jose de la rosa</cp:lastModifiedBy>
  <cp:revision>2</cp:revision>
  <dcterms:created xsi:type="dcterms:W3CDTF">2018-10-10T22:19:55Z</dcterms:created>
  <dcterms:modified xsi:type="dcterms:W3CDTF">2018-10-10T22:28:57Z</dcterms:modified>
</cp:coreProperties>
</file>