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91f4bdac4_2_35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391f4bdac4_2_35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91f4bdac4_2_43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91f4bdac4_2_43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1f4bdac4_2_69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91f4bdac4_2_69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1f4bdac4_2_79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91f4bdac4_2_79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1f4bdac4_2_89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91f4bdac4_2_89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1f4bdac4_2_99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91f4bdac4_2_99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91f4bdac4_2_107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91f4bdac4_2_107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16.png"/><Relationship Id="rId9" Type="http://schemas.openxmlformats.org/officeDocument/2006/relationships/image" Target="../media/image1.png"/><Relationship Id="rId15" Type="http://schemas.openxmlformats.org/officeDocument/2006/relationships/image" Target="../media/image9.png"/><Relationship Id="rId1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38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hyperlink" Target="https://youtu.be/2XXa2CoPw2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14" y="2643002"/>
            <a:ext cx="5021351" cy="16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169" y="514314"/>
            <a:ext cx="8295975" cy="8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4005262" y="461930"/>
            <a:ext cx="2054367" cy="4216168"/>
            <a:chOff x="8806014" y="1015675"/>
            <a:chExt cx="4516755" cy="9270365"/>
          </a:xfrm>
        </p:grpSpPr>
        <p:pic>
          <p:nvPicPr>
            <p:cNvPr id="98" name="Google Shape;9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06014" y="1015675"/>
              <a:ext cx="4516441" cy="9270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0"/>
            <p:cNvSpPr/>
            <p:nvPr/>
          </p:nvSpPr>
          <p:spPr>
            <a:xfrm>
              <a:off x="8806014" y="1015675"/>
              <a:ext cx="4516755" cy="9270365"/>
            </a:xfrm>
            <a:custGeom>
              <a:rect b="b" l="l" r="r" t="t"/>
              <a:pathLst>
                <a:path extrusionOk="0" h="9270365" w="4516755">
                  <a:moveTo>
                    <a:pt x="4516441" y="0"/>
                  </a:moveTo>
                  <a:lnTo>
                    <a:pt x="0" y="0"/>
                  </a:lnTo>
                  <a:lnTo>
                    <a:pt x="0" y="9270223"/>
                  </a:lnTo>
                  <a:lnTo>
                    <a:pt x="4516441" y="9270223"/>
                  </a:lnTo>
                  <a:lnTo>
                    <a:pt x="4516441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100" name="Google Shape;10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04995" y="1190227"/>
              <a:ext cx="4114985" cy="8921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0"/>
            <p:cNvSpPr/>
            <p:nvPr/>
          </p:nvSpPr>
          <p:spPr>
            <a:xfrm>
              <a:off x="9004995" y="1190227"/>
              <a:ext cx="4115435" cy="8921750"/>
            </a:xfrm>
            <a:custGeom>
              <a:rect b="b" l="l" r="r" t="t"/>
              <a:pathLst>
                <a:path extrusionOk="0" h="8921750" w="4115434">
                  <a:moveTo>
                    <a:pt x="3270928" y="0"/>
                  </a:moveTo>
                  <a:lnTo>
                    <a:pt x="844056" y="0"/>
                  </a:lnTo>
                  <a:lnTo>
                    <a:pt x="707814" y="944"/>
                  </a:lnTo>
                  <a:lnTo>
                    <a:pt x="648061" y="2288"/>
                  </a:lnTo>
                  <a:lnTo>
                    <a:pt x="593316" y="4504"/>
                  </a:lnTo>
                  <a:lnTo>
                    <a:pt x="543152" y="7809"/>
                  </a:lnTo>
                  <a:lnTo>
                    <a:pt x="497141" y="12423"/>
                  </a:lnTo>
                  <a:lnTo>
                    <a:pt x="454855" y="18561"/>
                  </a:lnTo>
                  <a:lnTo>
                    <a:pt x="415867" y="26444"/>
                  </a:lnTo>
                  <a:lnTo>
                    <a:pt x="346072" y="48311"/>
                  </a:lnTo>
                  <a:lnTo>
                    <a:pt x="269246" y="88372"/>
                  </a:lnTo>
                  <a:lnTo>
                    <a:pt x="226784" y="117818"/>
                  </a:lnTo>
                  <a:lnTo>
                    <a:pt x="187245" y="150849"/>
                  </a:lnTo>
                  <a:lnTo>
                    <a:pt x="150849" y="187244"/>
                  </a:lnTo>
                  <a:lnTo>
                    <a:pt x="117818" y="226784"/>
                  </a:lnTo>
                  <a:lnTo>
                    <a:pt x="88372" y="269246"/>
                  </a:lnTo>
                  <a:lnTo>
                    <a:pt x="62732" y="314409"/>
                  </a:lnTo>
                  <a:lnTo>
                    <a:pt x="36288" y="379748"/>
                  </a:lnTo>
                  <a:lnTo>
                    <a:pt x="18561" y="454855"/>
                  </a:lnTo>
                  <a:lnTo>
                    <a:pt x="12423" y="497141"/>
                  </a:lnTo>
                  <a:lnTo>
                    <a:pt x="7809" y="543152"/>
                  </a:lnTo>
                  <a:lnTo>
                    <a:pt x="4504" y="593316"/>
                  </a:lnTo>
                  <a:lnTo>
                    <a:pt x="2288" y="648061"/>
                  </a:lnTo>
                  <a:lnTo>
                    <a:pt x="944" y="707814"/>
                  </a:lnTo>
                  <a:lnTo>
                    <a:pt x="254" y="773003"/>
                  </a:lnTo>
                  <a:lnTo>
                    <a:pt x="0" y="844056"/>
                  </a:lnTo>
                  <a:lnTo>
                    <a:pt x="0" y="8077065"/>
                  </a:lnTo>
                  <a:lnTo>
                    <a:pt x="254" y="8148118"/>
                  </a:lnTo>
                  <a:lnTo>
                    <a:pt x="944" y="8213307"/>
                  </a:lnTo>
                  <a:lnTo>
                    <a:pt x="2288" y="8273060"/>
                  </a:lnTo>
                  <a:lnTo>
                    <a:pt x="4504" y="8327805"/>
                  </a:lnTo>
                  <a:lnTo>
                    <a:pt x="7809" y="8377969"/>
                  </a:lnTo>
                  <a:lnTo>
                    <a:pt x="12423" y="8423980"/>
                  </a:lnTo>
                  <a:lnTo>
                    <a:pt x="18561" y="8466266"/>
                  </a:lnTo>
                  <a:lnTo>
                    <a:pt x="26444" y="8505254"/>
                  </a:lnTo>
                  <a:lnTo>
                    <a:pt x="48311" y="8575049"/>
                  </a:lnTo>
                  <a:lnTo>
                    <a:pt x="88372" y="8651875"/>
                  </a:lnTo>
                  <a:lnTo>
                    <a:pt x="117818" y="8694337"/>
                  </a:lnTo>
                  <a:lnTo>
                    <a:pt x="150849" y="8733876"/>
                  </a:lnTo>
                  <a:lnTo>
                    <a:pt x="187245" y="8770272"/>
                  </a:lnTo>
                  <a:lnTo>
                    <a:pt x="226784" y="8803303"/>
                  </a:lnTo>
                  <a:lnTo>
                    <a:pt x="269246" y="8832749"/>
                  </a:lnTo>
                  <a:lnTo>
                    <a:pt x="314409" y="8858388"/>
                  </a:lnTo>
                  <a:lnTo>
                    <a:pt x="379748" y="8884833"/>
                  </a:lnTo>
                  <a:lnTo>
                    <a:pt x="454855" y="8902559"/>
                  </a:lnTo>
                  <a:lnTo>
                    <a:pt x="497141" y="8908698"/>
                  </a:lnTo>
                  <a:lnTo>
                    <a:pt x="543152" y="8913311"/>
                  </a:lnTo>
                  <a:lnTo>
                    <a:pt x="593316" y="8916617"/>
                  </a:lnTo>
                  <a:lnTo>
                    <a:pt x="648060" y="8918833"/>
                  </a:lnTo>
                  <a:lnTo>
                    <a:pt x="707814" y="8920177"/>
                  </a:lnTo>
                  <a:lnTo>
                    <a:pt x="844056" y="8921121"/>
                  </a:lnTo>
                  <a:lnTo>
                    <a:pt x="3270928" y="8921121"/>
                  </a:lnTo>
                  <a:lnTo>
                    <a:pt x="3407171" y="8920177"/>
                  </a:lnTo>
                  <a:lnTo>
                    <a:pt x="3466924" y="8918833"/>
                  </a:lnTo>
                  <a:lnTo>
                    <a:pt x="3521668" y="8916617"/>
                  </a:lnTo>
                  <a:lnTo>
                    <a:pt x="3571832" y="8913311"/>
                  </a:lnTo>
                  <a:lnTo>
                    <a:pt x="3617843" y="8908698"/>
                  </a:lnTo>
                  <a:lnTo>
                    <a:pt x="3660129" y="8902559"/>
                  </a:lnTo>
                  <a:lnTo>
                    <a:pt x="3699117" y="8894677"/>
                  </a:lnTo>
                  <a:lnTo>
                    <a:pt x="3768913" y="8872809"/>
                  </a:lnTo>
                  <a:lnTo>
                    <a:pt x="3845739" y="8832749"/>
                  </a:lnTo>
                  <a:lnTo>
                    <a:pt x="3888201" y="8803303"/>
                  </a:lnTo>
                  <a:lnTo>
                    <a:pt x="3927740" y="8770272"/>
                  </a:lnTo>
                  <a:lnTo>
                    <a:pt x="3964135" y="8733876"/>
                  </a:lnTo>
                  <a:lnTo>
                    <a:pt x="3997167" y="8694337"/>
                  </a:lnTo>
                  <a:lnTo>
                    <a:pt x="4026612" y="8651875"/>
                  </a:lnTo>
                  <a:lnTo>
                    <a:pt x="4052252" y="8606711"/>
                  </a:lnTo>
                  <a:lnTo>
                    <a:pt x="4078696" y="8541372"/>
                  </a:lnTo>
                  <a:lnTo>
                    <a:pt x="4096423" y="8466266"/>
                  </a:lnTo>
                  <a:lnTo>
                    <a:pt x="4102562" y="8423980"/>
                  </a:lnTo>
                  <a:lnTo>
                    <a:pt x="4107175" y="8377969"/>
                  </a:lnTo>
                  <a:lnTo>
                    <a:pt x="4110481" y="8327805"/>
                  </a:lnTo>
                  <a:lnTo>
                    <a:pt x="4112696" y="8273060"/>
                  </a:lnTo>
                  <a:lnTo>
                    <a:pt x="4114040" y="8213307"/>
                  </a:lnTo>
                  <a:lnTo>
                    <a:pt x="4114731" y="8148118"/>
                  </a:lnTo>
                  <a:lnTo>
                    <a:pt x="4114985" y="8077065"/>
                  </a:lnTo>
                  <a:lnTo>
                    <a:pt x="4114985" y="844056"/>
                  </a:lnTo>
                  <a:lnTo>
                    <a:pt x="4114731" y="773003"/>
                  </a:lnTo>
                  <a:lnTo>
                    <a:pt x="4114040" y="707814"/>
                  </a:lnTo>
                  <a:lnTo>
                    <a:pt x="4112696" y="648061"/>
                  </a:lnTo>
                  <a:lnTo>
                    <a:pt x="4110481" y="593316"/>
                  </a:lnTo>
                  <a:lnTo>
                    <a:pt x="4107175" y="543152"/>
                  </a:lnTo>
                  <a:lnTo>
                    <a:pt x="4103106" y="502566"/>
                  </a:lnTo>
                  <a:lnTo>
                    <a:pt x="1595028" y="502566"/>
                  </a:lnTo>
                  <a:lnTo>
                    <a:pt x="1551012" y="497496"/>
                  </a:lnTo>
                  <a:lnTo>
                    <a:pt x="1510606" y="483054"/>
                  </a:lnTo>
                  <a:lnTo>
                    <a:pt x="1474963" y="460393"/>
                  </a:lnTo>
                  <a:lnTo>
                    <a:pt x="1445235" y="430664"/>
                  </a:lnTo>
                  <a:lnTo>
                    <a:pt x="1422573" y="395021"/>
                  </a:lnTo>
                  <a:lnTo>
                    <a:pt x="1408132" y="354616"/>
                  </a:lnTo>
                  <a:lnTo>
                    <a:pt x="1403062" y="310600"/>
                  </a:lnTo>
                  <a:lnTo>
                    <a:pt x="1408132" y="266583"/>
                  </a:lnTo>
                  <a:lnTo>
                    <a:pt x="1422573" y="226178"/>
                  </a:lnTo>
                  <a:lnTo>
                    <a:pt x="1445235" y="190534"/>
                  </a:lnTo>
                  <a:lnTo>
                    <a:pt x="1474963" y="160806"/>
                  </a:lnTo>
                  <a:lnTo>
                    <a:pt x="1510606" y="138145"/>
                  </a:lnTo>
                  <a:lnTo>
                    <a:pt x="1551012" y="123703"/>
                  </a:lnTo>
                  <a:lnTo>
                    <a:pt x="1595028" y="118633"/>
                  </a:lnTo>
                  <a:lnTo>
                    <a:pt x="3889176" y="118633"/>
                  </a:lnTo>
                  <a:lnTo>
                    <a:pt x="3888201" y="117818"/>
                  </a:lnTo>
                  <a:lnTo>
                    <a:pt x="3845739" y="88372"/>
                  </a:lnTo>
                  <a:lnTo>
                    <a:pt x="3800575" y="62732"/>
                  </a:lnTo>
                  <a:lnTo>
                    <a:pt x="3735236" y="36288"/>
                  </a:lnTo>
                  <a:lnTo>
                    <a:pt x="3660129" y="18561"/>
                  </a:lnTo>
                  <a:lnTo>
                    <a:pt x="3617843" y="12423"/>
                  </a:lnTo>
                  <a:lnTo>
                    <a:pt x="3571832" y="7809"/>
                  </a:lnTo>
                  <a:lnTo>
                    <a:pt x="3521668" y="4504"/>
                  </a:lnTo>
                  <a:lnTo>
                    <a:pt x="3466924" y="2288"/>
                  </a:lnTo>
                  <a:lnTo>
                    <a:pt x="3407171" y="944"/>
                  </a:lnTo>
                  <a:lnTo>
                    <a:pt x="3270928" y="0"/>
                  </a:lnTo>
                  <a:close/>
                </a:path>
                <a:path extrusionOk="0" h="8921750" w="4115434">
                  <a:moveTo>
                    <a:pt x="3889176" y="118633"/>
                  </a:moveTo>
                  <a:lnTo>
                    <a:pt x="2519956" y="118633"/>
                  </a:lnTo>
                  <a:lnTo>
                    <a:pt x="2563972" y="123703"/>
                  </a:lnTo>
                  <a:lnTo>
                    <a:pt x="2604378" y="138145"/>
                  </a:lnTo>
                  <a:lnTo>
                    <a:pt x="2640021" y="160806"/>
                  </a:lnTo>
                  <a:lnTo>
                    <a:pt x="2669750" y="190534"/>
                  </a:lnTo>
                  <a:lnTo>
                    <a:pt x="2692411" y="226178"/>
                  </a:lnTo>
                  <a:lnTo>
                    <a:pt x="2706853" y="266583"/>
                  </a:lnTo>
                  <a:lnTo>
                    <a:pt x="2711922" y="310600"/>
                  </a:lnTo>
                  <a:lnTo>
                    <a:pt x="2706853" y="354616"/>
                  </a:lnTo>
                  <a:lnTo>
                    <a:pt x="2692411" y="395021"/>
                  </a:lnTo>
                  <a:lnTo>
                    <a:pt x="2669750" y="430664"/>
                  </a:lnTo>
                  <a:lnTo>
                    <a:pt x="2640021" y="460393"/>
                  </a:lnTo>
                  <a:lnTo>
                    <a:pt x="2604378" y="483054"/>
                  </a:lnTo>
                  <a:lnTo>
                    <a:pt x="2563972" y="497496"/>
                  </a:lnTo>
                  <a:lnTo>
                    <a:pt x="2519956" y="502566"/>
                  </a:lnTo>
                  <a:lnTo>
                    <a:pt x="4103106" y="502566"/>
                  </a:lnTo>
                  <a:lnTo>
                    <a:pt x="4096423" y="454855"/>
                  </a:lnTo>
                  <a:lnTo>
                    <a:pt x="4088540" y="415867"/>
                  </a:lnTo>
                  <a:lnTo>
                    <a:pt x="4066673" y="346072"/>
                  </a:lnTo>
                  <a:lnTo>
                    <a:pt x="4026612" y="269246"/>
                  </a:lnTo>
                  <a:lnTo>
                    <a:pt x="3997167" y="226784"/>
                  </a:lnTo>
                  <a:lnTo>
                    <a:pt x="3964135" y="187244"/>
                  </a:lnTo>
                  <a:lnTo>
                    <a:pt x="3927740" y="150849"/>
                  </a:lnTo>
                  <a:lnTo>
                    <a:pt x="3889176" y="118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102" name="Google Shape;102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45730" y="6973609"/>
              <a:ext cx="1581103" cy="15811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711" y="423252"/>
            <a:ext cx="2175858" cy="189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357" y="2766199"/>
            <a:ext cx="2856500" cy="199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0"/>
          <p:cNvGrpSpPr/>
          <p:nvPr/>
        </p:nvGrpSpPr>
        <p:grpSpPr>
          <a:xfrm>
            <a:off x="6662738" y="461930"/>
            <a:ext cx="2054367" cy="4216168"/>
            <a:chOff x="14648769" y="1015675"/>
            <a:chExt cx="4516755" cy="9270365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48769" y="1015675"/>
              <a:ext cx="4516441" cy="9270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0"/>
            <p:cNvSpPr/>
            <p:nvPr/>
          </p:nvSpPr>
          <p:spPr>
            <a:xfrm>
              <a:off x="14648769" y="1015675"/>
              <a:ext cx="4516755" cy="9270365"/>
            </a:xfrm>
            <a:custGeom>
              <a:rect b="b" l="l" r="r" t="t"/>
              <a:pathLst>
                <a:path extrusionOk="0" h="9270365" w="4516755">
                  <a:moveTo>
                    <a:pt x="4516441" y="0"/>
                  </a:moveTo>
                  <a:lnTo>
                    <a:pt x="0" y="0"/>
                  </a:lnTo>
                  <a:lnTo>
                    <a:pt x="0" y="9270223"/>
                  </a:lnTo>
                  <a:lnTo>
                    <a:pt x="4516441" y="9270223"/>
                  </a:lnTo>
                  <a:lnTo>
                    <a:pt x="4516441" y="0"/>
                  </a:lnTo>
                  <a:close/>
                </a:path>
              </a:pathLst>
            </a:custGeom>
            <a:solidFill>
              <a:srgbClr val="000000">
                <a:alpha val="16862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110" name="Google Shape;11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47750" y="1190227"/>
              <a:ext cx="4114985" cy="8921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0"/>
            <p:cNvSpPr/>
            <p:nvPr/>
          </p:nvSpPr>
          <p:spPr>
            <a:xfrm>
              <a:off x="14847750" y="1190227"/>
              <a:ext cx="4115435" cy="8921750"/>
            </a:xfrm>
            <a:custGeom>
              <a:rect b="b" l="l" r="r" t="t"/>
              <a:pathLst>
                <a:path extrusionOk="0" h="8921750" w="4115434">
                  <a:moveTo>
                    <a:pt x="3270928" y="0"/>
                  </a:moveTo>
                  <a:lnTo>
                    <a:pt x="844056" y="0"/>
                  </a:lnTo>
                  <a:lnTo>
                    <a:pt x="707814" y="944"/>
                  </a:lnTo>
                  <a:lnTo>
                    <a:pt x="648061" y="2288"/>
                  </a:lnTo>
                  <a:lnTo>
                    <a:pt x="593316" y="4504"/>
                  </a:lnTo>
                  <a:lnTo>
                    <a:pt x="543152" y="7809"/>
                  </a:lnTo>
                  <a:lnTo>
                    <a:pt x="497141" y="12423"/>
                  </a:lnTo>
                  <a:lnTo>
                    <a:pt x="454855" y="18561"/>
                  </a:lnTo>
                  <a:lnTo>
                    <a:pt x="415867" y="26444"/>
                  </a:lnTo>
                  <a:lnTo>
                    <a:pt x="346072" y="48311"/>
                  </a:lnTo>
                  <a:lnTo>
                    <a:pt x="269246" y="88372"/>
                  </a:lnTo>
                  <a:lnTo>
                    <a:pt x="226784" y="117818"/>
                  </a:lnTo>
                  <a:lnTo>
                    <a:pt x="187245" y="150849"/>
                  </a:lnTo>
                  <a:lnTo>
                    <a:pt x="150849" y="187244"/>
                  </a:lnTo>
                  <a:lnTo>
                    <a:pt x="117818" y="226784"/>
                  </a:lnTo>
                  <a:lnTo>
                    <a:pt x="88372" y="269246"/>
                  </a:lnTo>
                  <a:lnTo>
                    <a:pt x="62732" y="314409"/>
                  </a:lnTo>
                  <a:lnTo>
                    <a:pt x="36288" y="379748"/>
                  </a:lnTo>
                  <a:lnTo>
                    <a:pt x="18561" y="454855"/>
                  </a:lnTo>
                  <a:lnTo>
                    <a:pt x="12423" y="497141"/>
                  </a:lnTo>
                  <a:lnTo>
                    <a:pt x="7809" y="543152"/>
                  </a:lnTo>
                  <a:lnTo>
                    <a:pt x="4504" y="593316"/>
                  </a:lnTo>
                  <a:lnTo>
                    <a:pt x="2288" y="648061"/>
                  </a:lnTo>
                  <a:lnTo>
                    <a:pt x="944" y="707814"/>
                  </a:lnTo>
                  <a:lnTo>
                    <a:pt x="254" y="773003"/>
                  </a:lnTo>
                  <a:lnTo>
                    <a:pt x="0" y="844056"/>
                  </a:lnTo>
                  <a:lnTo>
                    <a:pt x="0" y="8077065"/>
                  </a:lnTo>
                  <a:lnTo>
                    <a:pt x="254" y="8148118"/>
                  </a:lnTo>
                  <a:lnTo>
                    <a:pt x="944" y="8213307"/>
                  </a:lnTo>
                  <a:lnTo>
                    <a:pt x="2288" y="8273060"/>
                  </a:lnTo>
                  <a:lnTo>
                    <a:pt x="4504" y="8327805"/>
                  </a:lnTo>
                  <a:lnTo>
                    <a:pt x="7809" y="8377969"/>
                  </a:lnTo>
                  <a:lnTo>
                    <a:pt x="12423" y="8423980"/>
                  </a:lnTo>
                  <a:lnTo>
                    <a:pt x="18561" y="8466266"/>
                  </a:lnTo>
                  <a:lnTo>
                    <a:pt x="26444" y="8505254"/>
                  </a:lnTo>
                  <a:lnTo>
                    <a:pt x="48311" y="8575049"/>
                  </a:lnTo>
                  <a:lnTo>
                    <a:pt x="88372" y="8651875"/>
                  </a:lnTo>
                  <a:lnTo>
                    <a:pt x="117818" y="8694337"/>
                  </a:lnTo>
                  <a:lnTo>
                    <a:pt x="150849" y="8733876"/>
                  </a:lnTo>
                  <a:lnTo>
                    <a:pt x="187245" y="8770272"/>
                  </a:lnTo>
                  <a:lnTo>
                    <a:pt x="226784" y="8803303"/>
                  </a:lnTo>
                  <a:lnTo>
                    <a:pt x="269246" y="8832749"/>
                  </a:lnTo>
                  <a:lnTo>
                    <a:pt x="314409" y="8858388"/>
                  </a:lnTo>
                  <a:lnTo>
                    <a:pt x="379748" y="8884833"/>
                  </a:lnTo>
                  <a:lnTo>
                    <a:pt x="454855" y="8902559"/>
                  </a:lnTo>
                  <a:lnTo>
                    <a:pt x="497141" y="8908698"/>
                  </a:lnTo>
                  <a:lnTo>
                    <a:pt x="543152" y="8913311"/>
                  </a:lnTo>
                  <a:lnTo>
                    <a:pt x="593316" y="8916617"/>
                  </a:lnTo>
                  <a:lnTo>
                    <a:pt x="648060" y="8918833"/>
                  </a:lnTo>
                  <a:lnTo>
                    <a:pt x="707814" y="8920177"/>
                  </a:lnTo>
                  <a:lnTo>
                    <a:pt x="844056" y="8921121"/>
                  </a:lnTo>
                  <a:lnTo>
                    <a:pt x="3270928" y="8921121"/>
                  </a:lnTo>
                  <a:lnTo>
                    <a:pt x="3407171" y="8920177"/>
                  </a:lnTo>
                  <a:lnTo>
                    <a:pt x="3466924" y="8918833"/>
                  </a:lnTo>
                  <a:lnTo>
                    <a:pt x="3521668" y="8916617"/>
                  </a:lnTo>
                  <a:lnTo>
                    <a:pt x="3571832" y="8913311"/>
                  </a:lnTo>
                  <a:lnTo>
                    <a:pt x="3617843" y="8908698"/>
                  </a:lnTo>
                  <a:lnTo>
                    <a:pt x="3660129" y="8902559"/>
                  </a:lnTo>
                  <a:lnTo>
                    <a:pt x="3699117" y="8894677"/>
                  </a:lnTo>
                  <a:lnTo>
                    <a:pt x="3768913" y="8872809"/>
                  </a:lnTo>
                  <a:lnTo>
                    <a:pt x="3845739" y="8832749"/>
                  </a:lnTo>
                  <a:lnTo>
                    <a:pt x="3888201" y="8803303"/>
                  </a:lnTo>
                  <a:lnTo>
                    <a:pt x="3927740" y="8770272"/>
                  </a:lnTo>
                  <a:lnTo>
                    <a:pt x="3964135" y="8733876"/>
                  </a:lnTo>
                  <a:lnTo>
                    <a:pt x="3997167" y="8694337"/>
                  </a:lnTo>
                  <a:lnTo>
                    <a:pt x="4026612" y="8651875"/>
                  </a:lnTo>
                  <a:lnTo>
                    <a:pt x="4052252" y="8606711"/>
                  </a:lnTo>
                  <a:lnTo>
                    <a:pt x="4078696" y="8541372"/>
                  </a:lnTo>
                  <a:lnTo>
                    <a:pt x="4096423" y="8466266"/>
                  </a:lnTo>
                  <a:lnTo>
                    <a:pt x="4102562" y="8423980"/>
                  </a:lnTo>
                  <a:lnTo>
                    <a:pt x="4107175" y="8377969"/>
                  </a:lnTo>
                  <a:lnTo>
                    <a:pt x="4110481" y="8327805"/>
                  </a:lnTo>
                  <a:lnTo>
                    <a:pt x="4112696" y="8273060"/>
                  </a:lnTo>
                  <a:lnTo>
                    <a:pt x="4114040" y="8213307"/>
                  </a:lnTo>
                  <a:lnTo>
                    <a:pt x="4114731" y="8148118"/>
                  </a:lnTo>
                  <a:lnTo>
                    <a:pt x="4114985" y="8077065"/>
                  </a:lnTo>
                  <a:lnTo>
                    <a:pt x="4114985" y="844056"/>
                  </a:lnTo>
                  <a:lnTo>
                    <a:pt x="4114731" y="773003"/>
                  </a:lnTo>
                  <a:lnTo>
                    <a:pt x="4114040" y="707814"/>
                  </a:lnTo>
                  <a:lnTo>
                    <a:pt x="4112696" y="648061"/>
                  </a:lnTo>
                  <a:lnTo>
                    <a:pt x="4110481" y="593316"/>
                  </a:lnTo>
                  <a:lnTo>
                    <a:pt x="4107175" y="543152"/>
                  </a:lnTo>
                  <a:lnTo>
                    <a:pt x="4103106" y="502566"/>
                  </a:lnTo>
                  <a:lnTo>
                    <a:pt x="1595028" y="502566"/>
                  </a:lnTo>
                  <a:lnTo>
                    <a:pt x="1551012" y="497496"/>
                  </a:lnTo>
                  <a:lnTo>
                    <a:pt x="1510606" y="483054"/>
                  </a:lnTo>
                  <a:lnTo>
                    <a:pt x="1474963" y="460393"/>
                  </a:lnTo>
                  <a:lnTo>
                    <a:pt x="1445235" y="430664"/>
                  </a:lnTo>
                  <a:lnTo>
                    <a:pt x="1422573" y="395021"/>
                  </a:lnTo>
                  <a:lnTo>
                    <a:pt x="1408132" y="354616"/>
                  </a:lnTo>
                  <a:lnTo>
                    <a:pt x="1403062" y="310600"/>
                  </a:lnTo>
                  <a:lnTo>
                    <a:pt x="1408132" y="266583"/>
                  </a:lnTo>
                  <a:lnTo>
                    <a:pt x="1422573" y="226178"/>
                  </a:lnTo>
                  <a:lnTo>
                    <a:pt x="1445235" y="190534"/>
                  </a:lnTo>
                  <a:lnTo>
                    <a:pt x="1474963" y="160806"/>
                  </a:lnTo>
                  <a:lnTo>
                    <a:pt x="1510606" y="138145"/>
                  </a:lnTo>
                  <a:lnTo>
                    <a:pt x="1551012" y="123703"/>
                  </a:lnTo>
                  <a:lnTo>
                    <a:pt x="1595028" y="118633"/>
                  </a:lnTo>
                  <a:lnTo>
                    <a:pt x="3889176" y="118633"/>
                  </a:lnTo>
                  <a:lnTo>
                    <a:pt x="3888201" y="117818"/>
                  </a:lnTo>
                  <a:lnTo>
                    <a:pt x="3845739" y="88372"/>
                  </a:lnTo>
                  <a:lnTo>
                    <a:pt x="3800575" y="62732"/>
                  </a:lnTo>
                  <a:lnTo>
                    <a:pt x="3735236" y="36288"/>
                  </a:lnTo>
                  <a:lnTo>
                    <a:pt x="3660129" y="18561"/>
                  </a:lnTo>
                  <a:lnTo>
                    <a:pt x="3617843" y="12423"/>
                  </a:lnTo>
                  <a:lnTo>
                    <a:pt x="3571832" y="7809"/>
                  </a:lnTo>
                  <a:lnTo>
                    <a:pt x="3521668" y="4504"/>
                  </a:lnTo>
                  <a:lnTo>
                    <a:pt x="3466924" y="2288"/>
                  </a:lnTo>
                  <a:lnTo>
                    <a:pt x="3407171" y="944"/>
                  </a:lnTo>
                  <a:lnTo>
                    <a:pt x="3270928" y="0"/>
                  </a:lnTo>
                  <a:close/>
                </a:path>
                <a:path extrusionOk="0" h="8921750" w="4115434">
                  <a:moveTo>
                    <a:pt x="3889176" y="118633"/>
                  </a:moveTo>
                  <a:lnTo>
                    <a:pt x="2519956" y="118633"/>
                  </a:lnTo>
                  <a:lnTo>
                    <a:pt x="2563972" y="123703"/>
                  </a:lnTo>
                  <a:lnTo>
                    <a:pt x="2604378" y="138145"/>
                  </a:lnTo>
                  <a:lnTo>
                    <a:pt x="2640021" y="160806"/>
                  </a:lnTo>
                  <a:lnTo>
                    <a:pt x="2669750" y="190534"/>
                  </a:lnTo>
                  <a:lnTo>
                    <a:pt x="2692411" y="226178"/>
                  </a:lnTo>
                  <a:lnTo>
                    <a:pt x="2706853" y="266583"/>
                  </a:lnTo>
                  <a:lnTo>
                    <a:pt x="2711922" y="310600"/>
                  </a:lnTo>
                  <a:lnTo>
                    <a:pt x="2706853" y="354616"/>
                  </a:lnTo>
                  <a:lnTo>
                    <a:pt x="2692411" y="395021"/>
                  </a:lnTo>
                  <a:lnTo>
                    <a:pt x="2669750" y="430664"/>
                  </a:lnTo>
                  <a:lnTo>
                    <a:pt x="2640021" y="460393"/>
                  </a:lnTo>
                  <a:lnTo>
                    <a:pt x="2604378" y="483054"/>
                  </a:lnTo>
                  <a:lnTo>
                    <a:pt x="2563972" y="497496"/>
                  </a:lnTo>
                  <a:lnTo>
                    <a:pt x="2519956" y="502566"/>
                  </a:lnTo>
                  <a:lnTo>
                    <a:pt x="4103106" y="502566"/>
                  </a:lnTo>
                  <a:lnTo>
                    <a:pt x="4096423" y="454855"/>
                  </a:lnTo>
                  <a:lnTo>
                    <a:pt x="4088540" y="415867"/>
                  </a:lnTo>
                  <a:lnTo>
                    <a:pt x="4066673" y="346072"/>
                  </a:lnTo>
                  <a:lnTo>
                    <a:pt x="4026612" y="269246"/>
                  </a:lnTo>
                  <a:lnTo>
                    <a:pt x="3997167" y="226784"/>
                  </a:lnTo>
                  <a:lnTo>
                    <a:pt x="3964135" y="187244"/>
                  </a:lnTo>
                  <a:lnTo>
                    <a:pt x="3927740" y="150849"/>
                  </a:lnTo>
                  <a:lnTo>
                    <a:pt x="3889176" y="118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</p:grpSp>
      <p:pic>
        <p:nvPicPr>
          <p:cNvPr id="112" name="Google Shape;11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19563" y="1066725"/>
            <a:ext cx="776233" cy="7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14925" y="2019158"/>
            <a:ext cx="680989" cy="72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81475" y="2128688"/>
            <a:ext cx="657589" cy="50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14925" y="1114347"/>
            <a:ext cx="680989" cy="680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0"/>
          <p:cNvGrpSpPr/>
          <p:nvPr/>
        </p:nvGrpSpPr>
        <p:grpSpPr>
          <a:xfrm>
            <a:off x="4095750" y="527187"/>
            <a:ext cx="1906492" cy="3979642"/>
            <a:chOff x="9004961" y="1159160"/>
            <a:chExt cx="4191635" cy="8750300"/>
          </a:xfrm>
        </p:grpSpPr>
        <p:pic>
          <p:nvPicPr>
            <p:cNvPr id="117" name="Google Shape;117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193437" y="6973609"/>
              <a:ext cx="1434511" cy="1706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/>
            <p:nvPr/>
          </p:nvSpPr>
          <p:spPr>
            <a:xfrm>
              <a:off x="9004961" y="1159160"/>
              <a:ext cx="4191635" cy="8750300"/>
            </a:xfrm>
            <a:custGeom>
              <a:rect b="b" l="l" r="r" t="t"/>
              <a:pathLst>
                <a:path extrusionOk="0" h="8750300" w="4191634">
                  <a:moveTo>
                    <a:pt x="4191381" y="8680374"/>
                  </a:moveTo>
                  <a:lnTo>
                    <a:pt x="2163191" y="4196727"/>
                  </a:lnTo>
                  <a:lnTo>
                    <a:pt x="4055072" y="69430"/>
                  </a:lnTo>
                  <a:lnTo>
                    <a:pt x="3978922" y="34518"/>
                  </a:lnTo>
                  <a:lnTo>
                    <a:pt x="2117420" y="4095546"/>
                  </a:lnTo>
                  <a:lnTo>
                    <a:pt x="264795" y="0"/>
                  </a:lnTo>
                  <a:lnTo>
                    <a:pt x="188468" y="34531"/>
                  </a:lnTo>
                  <a:lnTo>
                    <a:pt x="2071141" y="4196499"/>
                  </a:lnTo>
                  <a:lnTo>
                    <a:pt x="0" y="8714880"/>
                  </a:lnTo>
                  <a:lnTo>
                    <a:pt x="76149" y="8749792"/>
                  </a:lnTo>
                  <a:lnTo>
                    <a:pt x="2116912" y="4297692"/>
                  </a:lnTo>
                  <a:lnTo>
                    <a:pt x="4115054" y="8714892"/>
                  </a:lnTo>
                  <a:lnTo>
                    <a:pt x="4191381" y="868037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</p:grpSp>
      <p:pic>
        <p:nvPicPr>
          <p:cNvPr id="119" name="Google Shape;119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896100" y="1100060"/>
            <a:ext cx="714324" cy="7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1"/>
          <p:cNvGrpSpPr/>
          <p:nvPr/>
        </p:nvGrpSpPr>
        <p:grpSpPr>
          <a:xfrm>
            <a:off x="200030" y="395069"/>
            <a:ext cx="8941070" cy="3957550"/>
            <a:chOff x="439789" y="868664"/>
            <a:chExt cx="19659316" cy="8701725"/>
          </a:xfrm>
        </p:grpSpPr>
        <p:pic>
          <p:nvPicPr>
            <p:cNvPr id="125" name="Google Shape;12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78323" y="1738167"/>
              <a:ext cx="13020782" cy="7832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02016" y="2429755"/>
              <a:ext cx="10394639" cy="5852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9789" y="868664"/>
              <a:ext cx="7117116" cy="16792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384" y="1963465"/>
            <a:ext cx="3150038" cy="210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6481762" y="461930"/>
            <a:ext cx="2054080" cy="4216104"/>
            <a:chOff x="14250874" y="1015675"/>
            <a:chExt cx="4516441" cy="9270223"/>
          </a:xfrm>
        </p:grpSpPr>
        <p:pic>
          <p:nvPicPr>
            <p:cNvPr id="136" name="Google Shape;13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250874" y="1015675"/>
              <a:ext cx="4516441" cy="9270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49857" y="1190227"/>
              <a:ext cx="4114985" cy="89211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789" y="261919"/>
            <a:ext cx="4875107" cy="16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787" y="2450582"/>
            <a:ext cx="5797263" cy="212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6581775" y="290492"/>
            <a:ext cx="2119163" cy="4509771"/>
            <a:chOff x="14470763" y="638724"/>
            <a:chExt cx="4659543" cy="9915928"/>
          </a:xfrm>
        </p:grpSpPr>
        <p:pic>
          <p:nvPicPr>
            <p:cNvPr id="147" name="Google Shape;14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0763" y="638724"/>
              <a:ext cx="4659543" cy="9915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27826" y="795787"/>
              <a:ext cx="4314004" cy="9601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170" y="431499"/>
            <a:ext cx="5652716" cy="107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321" y="2340347"/>
            <a:ext cx="5182087" cy="12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502" y="519076"/>
            <a:ext cx="4526119" cy="133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" y="2628715"/>
            <a:ext cx="4304481" cy="8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hlinkClick r:id="rId7"/>
          </p:cNvPr>
          <p:cNvSpPr/>
          <p:nvPr/>
        </p:nvSpPr>
        <p:spPr>
          <a:xfrm>
            <a:off x="6274500" y="3574803"/>
            <a:ext cx="1699746" cy="562825"/>
          </a:xfrm>
          <a:custGeom>
            <a:rect b="b" l="l" r="r" t="t"/>
            <a:pathLst>
              <a:path extrusionOk="0" h="1236979" w="3735705">
                <a:moveTo>
                  <a:pt x="472132" y="0"/>
                </a:moveTo>
                <a:lnTo>
                  <a:pt x="65024" y="0"/>
                </a:lnTo>
                <a:lnTo>
                  <a:pt x="65024" y="163974"/>
                </a:lnTo>
                <a:lnTo>
                  <a:pt x="195072" y="163974"/>
                </a:lnTo>
                <a:lnTo>
                  <a:pt x="195072" y="825524"/>
                </a:lnTo>
                <a:lnTo>
                  <a:pt x="65024" y="825524"/>
                </a:lnTo>
                <a:lnTo>
                  <a:pt x="65024" y="989498"/>
                </a:lnTo>
                <a:lnTo>
                  <a:pt x="472132" y="989498"/>
                </a:lnTo>
                <a:lnTo>
                  <a:pt x="527117" y="987450"/>
                </a:lnTo>
                <a:lnTo>
                  <a:pt x="578178" y="981305"/>
                </a:lnTo>
                <a:lnTo>
                  <a:pt x="625317" y="971064"/>
                </a:lnTo>
                <a:lnTo>
                  <a:pt x="668531" y="956727"/>
                </a:lnTo>
                <a:lnTo>
                  <a:pt x="707823" y="938292"/>
                </a:lnTo>
                <a:lnTo>
                  <a:pt x="743191" y="915762"/>
                </a:lnTo>
                <a:lnTo>
                  <a:pt x="774636" y="889135"/>
                </a:lnTo>
                <a:lnTo>
                  <a:pt x="802388" y="858065"/>
                </a:lnTo>
                <a:lnTo>
                  <a:pt x="825870" y="823014"/>
                </a:lnTo>
                <a:lnTo>
                  <a:pt x="827418" y="819870"/>
                </a:lnTo>
                <a:lnTo>
                  <a:pt x="381663" y="819870"/>
                </a:lnTo>
                <a:lnTo>
                  <a:pt x="381663" y="169628"/>
                </a:lnTo>
                <a:lnTo>
                  <a:pt x="827071" y="169628"/>
                </a:lnTo>
                <a:lnTo>
                  <a:pt x="825870" y="167205"/>
                </a:lnTo>
                <a:lnTo>
                  <a:pt x="802388" y="132471"/>
                </a:lnTo>
                <a:lnTo>
                  <a:pt x="774636" y="101777"/>
                </a:lnTo>
                <a:lnTo>
                  <a:pt x="743191" y="74774"/>
                </a:lnTo>
                <a:lnTo>
                  <a:pt x="707823" y="51927"/>
                </a:lnTo>
                <a:lnTo>
                  <a:pt x="668531" y="33233"/>
                </a:lnTo>
                <a:lnTo>
                  <a:pt x="625317" y="18693"/>
                </a:lnTo>
                <a:lnTo>
                  <a:pt x="578178" y="8308"/>
                </a:lnTo>
                <a:lnTo>
                  <a:pt x="527117" y="2077"/>
                </a:lnTo>
                <a:lnTo>
                  <a:pt x="472132" y="0"/>
                </a:lnTo>
                <a:close/>
              </a:path>
              <a:path extrusionOk="0" h="1236979" w="3735705">
                <a:moveTo>
                  <a:pt x="827071" y="169628"/>
                </a:moveTo>
                <a:lnTo>
                  <a:pt x="474959" y="169628"/>
                </a:lnTo>
                <a:lnTo>
                  <a:pt x="527703" y="173339"/>
                </a:lnTo>
                <a:lnTo>
                  <a:pt x="572849" y="184470"/>
                </a:lnTo>
                <a:lnTo>
                  <a:pt x="610397" y="203023"/>
                </a:lnTo>
                <a:lnTo>
                  <a:pt x="640347" y="228998"/>
                </a:lnTo>
                <a:lnTo>
                  <a:pt x="663229" y="261157"/>
                </a:lnTo>
                <a:lnTo>
                  <a:pt x="679573" y="299676"/>
                </a:lnTo>
                <a:lnTo>
                  <a:pt x="689380" y="344557"/>
                </a:lnTo>
                <a:lnTo>
                  <a:pt x="692649" y="395799"/>
                </a:lnTo>
                <a:lnTo>
                  <a:pt x="692649" y="593699"/>
                </a:lnTo>
                <a:lnTo>
                  <a:pt x="689471" y="643001"/>
                </a:lnTo>
                <a:lnTo>
                  <a:pt x="679573" y="689115"/>
                </a:lnTo>
                <a:lnTo>
                  <a:pt x="663229" y="727811"/>
                </a:lnTo>
                <a:lnTo>
                  <a:pt x="640347" y="760500"/>
                </a:lnTo>
                <a:lnTo>
                  <a:pt x="610397" y="786474"/>
                </a:lnTo>
                <a:lnTo>
                  <a:pt x="572849" y="805027"/>
                </a:lnTo>
                <a:lnTo>
                  <a:pt x="527703" y="816159"/>
                </a:lnTo>
                <a:lnTo>
                  <a:pt x="474959" y="819870"/>
                </a:lnTo>
                <a:lnTo>
                  <a:pt x="827418" y="819870"/>
                </a:lnTo>
                <a:lnTo>
                  <a:pt x="845083" y="783983"/>
                </a:lnTo>
                <a:lnTo>
                  <a:pt x="860027" y="740970"/>
                </a:lnTo>
                <a:lnTo>
                  <a:pt x="870701" y="693976"/>
                </a:lnTo>
                <a:lnTo>
                  <a:pt x="877105" y="643001"/>
                </a:lnTo>
                <a:lnTo>
                  <a:pt x="879240" y="588044"/>
                </a:lnTo>
                <a:lnTo>
                  <a:pt x="879240" y="401453"/>
                </a:lnTo>
                <a:lnTo>
                  <a:pt x="877105" y="346526"/>
                </a:lnTo>
                <a:lnTo>
                  <a:pt x="870701" y="295637"/>
                </a:lnTo>
                <a:lnTo>
                  <a:pt x="860027" y="248788"/>
                </a:lnTo>
                <a:lnTo>
                  <a:pt x="845083" y="205977"/>
                </a:lnTo>
                <a:lnTo>
                  <a:pt x="827071" y="169628"/>
                </a:lnTo>
                <a:close/>
              </a:path>
              <a:path extrusionOk="0" h="1236979" w="3735705">
                <a:moveTo>
                  <a:pt x="1325950" y="268578"/>
                </a:moveTo>
                <a:lnTo>
                  <a:pt x="1273653" y="271493"/>
                </a:lnTo>
                <a:lnTo>
                  <a:pt x="1274743" y="271493"/>
                </a:lnTo>
                <a:lnTo>
                  <a:pt x="1227707" y="279886"/>
                </a:lnTo>
                <a:lnTo>
                  <a:pt x="1183356" y="294022"/>
                </a:lnTo>
                <a:lnTo>
                  <a:pt x="1142186" y="313812"/>
                </a:lnTo>
                <a:lnTo>
                  <a:pt x="1104815" y="338108"/>
                </a:lnTo>
                <a:lnTo>
                  <a:pt x="1071861" y="367174"/>
                </a:lnTo>
                <a:lnTo>
                  <a:pt x="1043324" y="401012"/>
                </a:lnTo>
                <a:lnTo>
                  <a:pt x="1019205" y="439620"/>
                </a:lnTo>
                <a:lnTo>
                  <a:pt x="1000034" y="481762"/>
                </a:lnTo>
                <a:lnTo>
                  <a:pt x="986340" y="527614"/>
                </a:lnTo>
                <a:lnTo>
                  <a:pt x="978123" y="577178"/>
                </a:lnTo>
                <a:lnTo>
                  <a:pt x="975385" y="630452"/>
                </a:lnTo>
                <a:lnTo>
                  <a:pt x="975385" y="647414"/>
                </a:lnTo>
                <a:lnTo>
                  <a:pt x="978123" y="700777"/>
                </a:lnTo>
                <a:lnTo>
                  <a:pt x="986340" y="750605"/>
                </a:lnTo>
                <a:lnTo>
                  <a:pt x="1000034" y="796899"/>
                </a:lnTo>
                <a:lnTo>
                  <a:pt x="1019205" y="839660"/>
                </a:lnTo>
                <a:lnTo>
                  <a:pt x="1043943" y="877738"/>
                </a:lnTo>
                <a:lnTo>
                  <a:pt x="1072921" y="911399"/>
                </a:lnTo>
                <a:lnTo>
                  <a:pt x="1106140" y="940642"/>
                </a:lnTo>
                <a:lnTo>
                  <a:pt x="1143599" y="965468"/>
                </a:lnTo>
                <a:lnTo>
                  <a:pt x="1185388" y="984639"/>
                </a:lnTo>
                <a:lnTo>
                  <a:pt x="1230180" y="998333"/>
                </a:lnTo>
                <a:lnTo>
                  <a:pt x="1277977" y="1006549"/>
                </a:lnTo>
                <a:lnTo>
                  <a:pt x="1328777" y="1009288"/>
                </a:lnTo>
                <a:lnTo>
                  <a:pt x="1374718" y="1007433"/>
                </a:lnTo>
                <a:lnTo>
                  <a:pt x="1416418" y="1001867"/>
                </a:lnTo>
                <a:lnTo>
                  <a:pt x="1453878" y="992590"/>
                </a:lnTo>
                <a:lnTo>
                  <a:pt x="1516605" y="963347"/>
                </a:lnTo>
                <a:lnTo>
                  <a:pt x="1566080" y="926594"/>
                </a:lnTo>
                <a:lnTo>
                  <a:pt x="1603981" y="884629"/>
                </a:lnTo>
                <a:lnTo>
                  <a:pt x="1626558" y="853796"/>
                </a:lnTo>
                <a:lnTo>
                  <a:pt x="1334431" y="853796"/>
                </a:lnTo>
                <a:lnTo>
                  <a:pt x="1299092" y="850968"/>
                </a:lnTo>
                <a:lnTo>
                  <a:pt x="1236895" y="828351"/>
                </a:lnTo>
                <a:lnTo>
                  <a:pt x="1187597" y="784266"/>
                </a:lnTo>
                <a:lnTo>
                  <a:pt x="1160739" y="725603"/>
                </a:lnTo>
                <a:lnTo>
                  <a:pt x="1156321" y="691235"/>
                </a:lnTo>
                <a:lnTo>
                  <a:pt x="1666620" y="691235"/>
                </a:lnTo>
                <a:lnTo>
                  <a:pt x="1666620" y="630452"/>
                </a:lnTo>
                <a:lnTo>
                  <a:pt x="1663970" y="578415"/>
                </a:lnTo>
                <a:lnTo>
                  <a:pt x="1660694" y="558360"/>
                </a:lnTo>
                <a:lnTo>
                  <a:pt x="1157735" y="558360"/>
                </a:lnTo>
                <a:lnTo>
                  <a:pt x="1164650" y="529735"/>
                </a:lnTo>
                <a:lnTo>
                  <a:pt x="1190866" y="480702"/>
                </a:lnTo>
                <a:lnTo>
                  <a:pt x="1233096" y="444744"/>
                </a:lnTo>
                <a:lnTo>
                  <a:pt x="1290345" y="426367"/>
                </a:lnTo>
                <a:lnTo>
                  <a:pt x="1324536" y="424070"/>
                </a:lnTo>
                <a:lnTo>
                  <a:pt x="1613137" y="424070"/>
                </a:lnTo>
                <a:lnTo>
                  <a:pt x="1600889" y="403750"/>
                </a:lnTo>
                <a:lnTo>
                  <a:pt x="1573325" y="369648"/>
                </a:lnTo>
                <a:lnTo>
                  <a:pt x="1541519" y="340140"/>
                </a:lnTo>
                <a:lnTo>
                  <a:pt x="1505473" y="315226"/>
                </a:lnTo>
                <a:lnTo>
                  <a:pt x="1465628" y="294817"/>
                </a:lnTo>
                <a:lnTo>
                  <a:pt x="1422426" y="280240"/>
                </a:lnTo>
                <a:lnTo>
                  <a:pt x="1375866" y="271493"/>
                </a:lnTo>
                <a:lnTo>
                  <a:pt x="1325950" y="268578"/>
                </a:lnTo>
                <a:close/>
              </a:path>
              <a:path extrusionOk="0" h="1236979" w="3735705">
                <a:moveTo>
                  <a:pt x="1498405" y="749191"/>
                </a:moveTo>
                <a:lnTo>
                  <a:pt x="1475788" y="787004"/>
                </a:lnTo>
                <a:lnTo>
                  <a:pt x="1444690" y="821283"/>
                </a:lnTo>
                <a:lnTo>
                  <a:pt x="1399455" y="845668"/>
                </a:lnTo>
                <a:lnTo>
                  <a:pt x="1334431" y="853796"/>
                </a:lnTo>
                <a:lnTo>
                  <a:pt x="1626558" y="853796"/>
                </a:lnTo>
                <a:lnTo>
                  <a:pt x="1632959" y="844342"/>
                </a:lnTo>
                <a:lnTo>
                  <a:pt x="1644003" y="825524"/>
                </a:lnTo>
                <a:lnTo>
                  <a:pt x="1498405" y="749191"/>
                </a:lnTo>
                <a:close/>
              </a:path>
              <a:path extrusionOk="0" h="1236979" w="3735705">
                <a:moveTo>
                  <a:pt x="1613137" y="424070"/>
                </a:moveTo>
                <a:lnTo>
                  <a:pt x="1324536" y="424070"/>
                </a:lnTo>
                <a:lnTo>
                  <a:pt x="1357490" y="426367"/>
                </a:lnTo>
                <a:lnTo>
                  <a:pt x="1387087" y="433259"/>
                </a:lnTo>
                <a:lnTo>
                  <a:pt x="1436208" y="460823"/>
                </a:lnTo>
                <a:lnTo>
                  <a:pt x="1470487" y="503584"/>
                </a:lnTo>
                <a:lnTo>
                  <a:pt x="1485683" y="558360"/>
                </a:lnTo>
                <a:lnTo>
                  <a:pt x="1660694" y="558360"/>
                </a:lnTo>
                <a:lnTo>
                  <a:pt x="1656018" y="529735"/>
                </a:lnTo>
                <a:lnTo>
                  <a:pt x="1642766" y="484412"/>
                </a:lnTo>
                <a:lnTo>
                  <a:pt x="1624213" y="442447"/>
                </a:lnTo>
                <a:lnTo>
                  <a:pt x="1613137" y="424070"/>
                </a:lnTo>
                <a:close/>
              </a:path>
              <a:path extrusionOk="0" h="1236979" w="3735705">
                <a:moveTo>
                  <a:pt x="1969334" y="288368"/>
                </a:moveTo>
                <a:lnTo>
                  <a:pt x="1794051" y="288368"/>
                </a:lnTo>
                <a:lnTo>
                  <a:pt x="1794051" y="989498"/>
                </a:lnTo>
                <a:lnTo>
                  <a:pt x="1972161" y="989498"/>
                </a:lnTo>
                <a:lnTo>
                  <a:pt x="1972161" y="575322"/>
                </a:lnTo>
                <a:lnTo>
                  <a:pt x="1974193" y="541397"/>
                </a:lnTo>
                <a:lnTo>
                  <a:pt x="1990449" y="486267"/>
                </a:lnTo>
                <a:lnTo>
                  <a:pt x="2023314" y="447748"/>
                </a:lnTo>
                <a:lnTo>
                  <a:pt x="2070669" y="427958"/>
                </a:lnTo>
                <a:lnTo>
                  <a:pt x="2099382" y="425484"/>
                </a:lnTo>
                <a:lnTo>
                  <a:pt x="2792955" y="425484"/>
                </a:lnTo>
                <a:lnTo>
                  <a:pt x="2790706" y="418151"/>
                </a:lnTo>
                <a:lnTo>
                  <a:pt x="2776482" y="388731"/>
                </a:lnTo>
                <a:lnTo>
                  <a:pt x="2771943" y="381663"/>
                </a:lnTo>
                <a:lnTo>
                  <a:pt x="2356652" y="381663"/>
                </a:lnTo>
                <a:lnTo>
                  <a:pt x="2346447" y="364700"/>
                </a:lnTo>
                <a:lnTo>
                  <a:pt x="1969334" y="364700"/>
                </a:lnTo>
                <a:lnTo>
                  <a:pt x="1969334" y="288368"/>
                </a:lnTo>
                <a:close/>
              </a:path>
              <a:path extrusionOk="0" h="1236979" w="3735705">
                <a:moveTo>
                  <a:pt x="2517799" y="425484"/>
                </a:moveTo>
                <a:lnTo>
                  <a:pt x="2099382" y="425484"/>
                </a:lnTo>
                <a:lnTo>
                  <a:pt x="2124738" y="427339"/>
                </a:lnTo>
                <a:lnTo>
                  <a:pt x="2147090" y="432905"/>
                </a:lnTo>
                <a:lnTo>
                  <a:pt x="2182783" y="455169"/>
                </a:lnTo>
                <a:lnTo>
                  <a:pt x="2205046" y="490862"/>
                </a:lnTo>
                <a:lnTo>
                  <a:pt x="2212468" y="541397"/>
                </a:lnTo>
                <a:lnTo>
                  <a:pt x="2212468" y="989498"/>
                </a:lnTo>
                <a:lnTo>
                  <a:pt x="2390577" y="989498"/>
                </a:lnTo>
                <a:lnTo>
                  <a:pt x="2390577" y="575322"/>
                </a:lnTo>
                <a:lnTo>
                  <a:pt x="2392609" y="541397"/>
                </a:lnTo>
                <a:lnTo>
                  <a:pt x="2408866" y="486267"/>
                </a:lnTo>
                <a:lnTo>
                  <a:pt x="2441731" y="447748"/>
                </a:lnTo>
                <a:lnTo>
                  <a:pt x="2489086" y="427958"/>
                </a:lnTo>
                <a:lnTo>
                  <a:pt x="2517799" y="425484"/>
                </a:lnTo>
                <a:close/>
              </a:path>
              <a:path extrusionOk="0" h="1236979" w="3735705">
                <a:moveTo>
                  <a:pt x="2792955" y="425484"/>
                </a:moveTo>
                <a:lnTo>
                  <a:pt x="2517799" y="425484"/>
                </a:lnTo>
                <a:lnTo>
                  <a:pt x="2543155" y="427339"/>
                </a:lnTo>
                <a:lnTo>
                  <a:pt x="2565507" y="432905"/>
                </a:lnTo>
                <a:lnTo>
                  <a:pt x="2601199" y="455169"/>
                </a:lnTo>
                <a:lnTo>
                  <a:pt x="2623463" y="490862"/>
                </a:lnTo>
                <a:lnTo>
                  <a:pt x="2630884" y="541397"/>
                </a:lnTo>
                <a:lnTo>
                  <a:pt x="2630884" y="989498"/>
                </a:lnTo>
                <a:lnTo>
                  <a:pt x="2808994" y="989498"/>
                </a:lnTo>
                <a:lnTo>
                  <a:pt x="2808994" y="528675"/>
                </a:lnTo>
                <a:lnTo>
                  <a:pt x="2806962" y="488123"/>
                </a:lnTo>
                <a:lnTo>
                  <a:pt x="2800866" y="451282"/>
                </a:lnTo>
                <a:lnTo>
                  <a:pt x="2792955" y="425484"/>
                </a:lnTo>
                <a:close/>
              </a:path>
              <a:path extrusionOk="0" h="1236979" w="3735705">
                <a:moveTo>
                  <a:pt x="2574342" y="277059"/>
                </a:moveTo>
                <a:lnTo>
                  <a:pt x="2502956" y="284480"/>
                </a:lnTo>
                <a:lnTo>
                  <a:pt x="2449947" y="306744"/>
                </a:lnTo>
                <a:lnTo>
                  <a:pt x="2411074" y="340316"/>
                </a:lnTo>
                <a:lnTo>
                  <a:pt x="2382096" y="381663"/>
                </a:lnTo>
                <a:lnTo>
                  <a:pt x="2771943" y="381663"/>
                </a:lnTo>
                <a:lnTo>
                  <a:pt x="2739729" y="339610"/>
                </a:lnTo>
                <a:lnTo>
                  <a:pt x="2691668" y="305331"/>
                </a:lnTo>
                <a:lnTo>
                  <a:pt x="2636185" y="284127"/>
                </a:lnTo>
                <a:lnTo>
                  <a:pt x="2606561" y="278915"/>
                </a:lnTo>
                <a:lnTo>
                  <a:pt x="2607644" y="278915"/>
                </a:lnTo>
                <a:lnTo>
                  <a:pt x="2574342" y="277059"/>
                </a:lnTo>
                <a:close/>
              </a:path>
              <a:path extrusionOk="0" h="1236979" w="3735705">
                <a:moveTo>
                  <a:pt x="2167233" y="277059"/>
                </a:moveTo>
                <a:lnTo>
                  <a:pt x="2130811" y="278915"/>
                </a:lnTo>
                <a:lnTo>
                  <a:pt x="2133241" y="278915"/>
                </a:lnTo>
                <a:lnTo>
                  <a:pt x="2104683" y="283774"/>
                </a:lnTo>
                <a:lnTo>
                  <a:pt x="2055562" y="303917"/>
                </a:lnTo>
                <a:lnTo>
                  <a:pt x="2019162" y="331835"/>
                </a:lnTo>
                <a:lnTo>
                  <a:pt x="1994778" y="364700"/>
                </a:lnTo>
                <a:lnTo>
                  <a:pt x="2346447" y="364700"/>
                </a:lnTo>
                <a:lnTo>
                  <a:pt x="2308679" y="322028"/>
                </a:lnTo>
                <a:lnTo>
                  <a:pt x="2262915" y="293757"/>
                </a:lnTo>
                <a:lnTo>
                  <a:pt x="2202838" y="278915"/>
                </a:lnTo>
                <a:lnTo>
                  <a:pt x="2167233" y="277059"/>
                </a:lnTo>
                <a:close/>
              </a:path>
              <a:path extrusionOk="0" h="1236979" w="3735705">
                <a:moveTo>
                  <a:pt x="3303059" y="268578"/>
                </a:moveTo>
                <a:lnTo>
                  <a:pt x="3252082" y="271228"/>
                </a:lnTo>
                <a:lnTo>
                  <a:pt x="3203755" y="279180"/>
                </a:lnTo>
                <a:lnTo>
                  <a:pt x="3158080" y="292432"/>
                </a:lnTo>
                <a:lnTo>
                  <a:pt x="3115054" y="310985"/>
                </a:lnTo>
                <a:lnTo>
                  <a:pt x="3075562" y="334574"/>
                </a:lnTo>
                <a:lnTo>
                  <a:pt x="3040488" y="362934"/>
                </a:lnTo>
                <a:lnTo>
                  <a:pt x="3009831" y="396064"/>
                </a:lnTo>
                <a:lnTo>
                  <a:pt x="2983592" y="433965"/>
                </a:lnTo>
                <a:lnTo>
                  <a:pt x="2962565" y="476284"/>
                </a:lnTo>
                <a:lnTo>
                  <a:pt x="2947546" y="522667"/>
                </a:lnTo>
                <a:lnTo>
                  <a:pt x="2938534" y="573114"/>
                </a:lnTo>
                <a:lnTo>
                  <a:pt x="2935530" y="627624"/>
                </a:lnTo>
                <a:lnTo>
                  <a:pt x="2935530" y="650242"/>
                </a:lnTo>
                <a:lnTo>
                  <a:pt x="2938534" y="704752"/>
                </a:lnTo>
                <a:lnTo>
                  <a:pt x="2947546" y="755199"/>
                </a:lnTo>
                <a:lnTo>
                  <a:pt x="2962565" y="801582"/>
                </a:lnTo>
                <a:lnTo>
                  <a:pt x="2983592" y="843901"/>
                </a:lnTo>
                <a:lnTo>
                  <a:pt x="3009831" y="881802"/>
                </a:lnTo>
                <a:lnTo>
                  <a:pt x="3040488" y="914932"/>
                </a:lnTo>
                <a:lnTo>
                  <a:pt x="3075562" y="943292"/>
                </a:lnTo>
                <a:lnTo>
                  <a:pt x="3115054" y="966881"/>
                </a:lnTo>
                <a:lnTo>
                  <a:pt x="3158080" y="985434"/>
                </a:lnTo>
                <a:lnTo>
                  <a:pt x="3203755" y="998686"/>
                </a:lnTo>
                <a:lnTo>
                  <a:pt x="3252082" y="1006638"/>
                </a:lnTo>
                <a:lnTo>
                  <a:pt x="3303059" y="1009288"/>
                </a:lnTo>
                <a:lnTo>
                  <a:pt x="3354036" y="1006638"/>
                </a:lnTo>
                <a:lnTo>
                  <a:pt x="3402362" y="998686"/>
                </a:lnTo>
                <a:lnTo>
                  <a:pt x="3448038" y="985434"/>
                </a:lnTo>
                <a:lnTo>
                  <a:pt x="3491064" y="966881"/>
                </a:lnTo>
                <a:lnTo>
                  <a:pt x="3530555" y="943292"/>
                </a:lnTo>
                <a:lnTo>
                  <a:pt x="3565629" y="914932"/>
                </a:lnTo>
                <a:lnTo>
                  <a:pt x="3596286" y="881802"/>
                </a:lnTo>
                <a:lnTo>
                  <a:pt x="3617632" y="850968"/>
                </a:lnTo>
                <a:lnTo>
                  <a:pt x="3303059" y="850968"/>
                </a:lnTo>
                <a:lnTo>
                  <a:pt x="3263832" y="847700"/>
                </a:lnTo>
                <a:lnTo>
                  <a:pt x="3195981" y="821549"/>
                </a:lnTo>
                <a:lnTo>
                  <a:pt x="3143855" y="768981"/>
                </a:lnTo>
                <a:lnTo>
                  <a:pt x="3127069" y="733642"/>
                </a:lnTo>
                <a:lnTo>
                  <a:pt x="3116998" y="692649"/>
                </a:lnTo>
                <a:lnTo>
                  <a:pt x="3113640" y="646001"/>
                </a:lnTo>
                <a:lnTo>
                  <a:pt x="3113640" y="631865"/>
                </a:lnTo>
                <a:lnTo>
                  <a:pt x="3116998" y="585306"/>
                </a:lnTo>
                <a:lnTo>
                  <a:pt x="3127069" y="544577"/>
                </a:lnTo>
                <a:lnTo>
                  <a:pt x="3143855" y="509680"/>
                </a:lnTo>
                <a:lnTo>
                  <a:pt x="3195981" y="457113"/>
                </a:lnTo>
                <a:lnTo>
                  <a:pt x="3263832" y="430255"/>
                </a:lnTo>
                <a:lnTo>
                  <a:pt x="3303059" y="426898"/>
                </a:lnTo>
                <a:lnTo>
                  <a:pt x="3617632" y="426898"/>
                </a:lnTo>
                <a:lnTo>
                  <a:pt x="3596286" y="396064"/>
                </a:lnTo>
                <a:lnTo>
                  <a:pt x="3565629" y="362934"/>
                </a:lnTo>
                <a:lnTo>
                  <a:pt x="3530555" y="334574"/>
                </a:lnTo>
                <a:lnTo>
                  <a:pt x="3491064" y="310985"/>
                </a:lnTo>
                <a:lnTo>
                  <a:pt x="3448038" y="292432"/>
                </a:lnTo>
                <a:lnTo>
                  <a:pt x="3402362" y="279180"/>
                </a:lnTo>
                <a:lnTo>
                  <a:pt x="3354036" y="271228"/>
                </a:lnTo>
                <a:lnTo>
                  <a:pt x="3303059" y="268578"/>
                </a:lnTo>
                <a:close/>
              </a:path>
              <a:path extrusionOk="0" h="1236979" w="3735705">
                <a:moveTo>
                  <a:pt x="3617632" y="426898"/>
                </a:moveTo>
                <a:lnTo>
                  <a:pt x="3303059" y="426898"/>
                </a:lnTo>
                <a:lnTo>
                  <a:pt x="3342815" y="430255"/>
                </a:lnTo>
                <a:lnTo>
                  <a:pt x="3378685" y="440326"/>
                </a:lnTo>
                <a:lnTo>
                  <a:pt x="3438761" y="480613"/>
                </a:lnTo>
                <a:lnTo>
                  <a:pt x="3479048" y="544577"/>
                </a:lnTo>
                <a:lnTo>
                  <a:pt x="3489120" y="585306"/>
                </a:lnTo>
                <a:lnTo>
                  <a:pt x="3492477" y="631865"/>
                </a:lnTo>
                <a:lnTo>
                  <a:pt x="3492477" y="646001"/>
                </a:lnTo>
                <a:lnTo>
                  <a:pt x="3489120" y="692649"/>
                </a:lnTo>
                <a:lnTo>
                  <a:pt x="3479048" y="733642"/>
                </a:lnTo>
                <a:lnTo>
                  <a:pt x="3462262" y="768981"/>
                </a:lnTo>
                <a:lnTo>
                  <a:pt x="3410137" y="821549"/>
                </a:lnTo>
                <a:lnTo>
                  <a:pt x="3342285" y="847700"/>
                </a:lnTo>
                <a:lnTo>
                  <a:pt x="3303059" y="850968"/>
                </a:lnTo>
                <a:lnTo>
                  <a:pt x="3617632" y="850968"/>
                </a:lnTo>
                <a:lnTo>
                  <a:pt x="3643552" y="801582"/>
                </a:lnTo>
                <a:lnTo>
                  <a:pt x="3658571" y="755199"/>
                </a:lnTo>
                <a:lnTo>
                  <a:pt x="3667583" y="704752"/>
                </a:lnTo>
                <a:lnTo>
                  <a:pt x="3670587" y="650242"/>
                </a:lnTo>
                <a:lnTo>
                  <a:pt x="3670587" y="627624"/>
                </a:lnTo>
                <a:lnTo>
                  <a:pt x="3667583" y="573114"/>
                </a:lnTo>
                <a:lnTo>
                  <a:pt x="3658571" y="522667"/>
                </a:lnTo>
                <a:lnTo>
                  <a:pt x="3643552" y="476284"/>
                </a:lnTo>
                <a:lnTo>
                  <a:pt x="3622525" y="433965"/>
                </a:lnTo>
                <a:lnTo>
                  <a:pt x="3617632" y="426898"/>
                </a:lnTo>
                <a:close/>
              </a:path>
              <a:path extrusionOk="0" h="1236979" w="3735705">
                <a:moveTo>
                  <a:pt x="3735611" y="1166194"/>
                </a:moveTo>
                <a:lnTo>
                  <a:pt x="0" y="1166194"/>
                </a:lnTo>
                <a:lnTo>
                  <a:pt x="0" y="1236873"/>
                </a:lnTo>
                <a:lnTo>
                  <a:pt x="3735611" y="1236873"/>
                </a:lnTo>
                <a:lnTo>
                  <a:pt x="3735611" y="1166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" y="4984654"/>
            <a:ext cx="560006" cy="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9687" y="4975892"/>
            <a:ext cx="449180" cy="8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697" y="512409"/>
            <a:ext cx="7568551" cy="221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4472" y="2964924"/>
            <a:ext cx="5362210" cy="134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