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533131ca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533131ca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33131ca9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533131ca9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your pseudo code and how you solved the problem, relating it to your conceptual understanding of concurrency programming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533131ca9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533131ca9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47eeed6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47eeed6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7ce99a86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7ce99a86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ff1455ef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1ff1455ef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e99a86b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e99a86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7ce99a86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7ce99a86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ff1455ef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ff1455ef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7ce99a86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7ce99a86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ff1455e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ff1455e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ff1455ef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ff1455ef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ff1455ef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ff1455ef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ff1455ef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ff1455ef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204 </a:t>
            </a:r>
            <a:r>
              <a:rPr lang="en"/>
              <a:t>Operating Systems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1: </a:t>
            </a:r>
            <a:r>
              <a:rPr i="1" lang="en"/>
              <a:t>Shell Implementation</a:t>
            </a:r>
            <a:r>
              <a:rPr lang="en"/>
              <a:t>, Spring 2024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8992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Name and ID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91500" y="199652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Project 3</a:t>
            </a:r>
            <a:endParaRPr sz="3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</p:txBody>
      </p:sp>
      <p:sp>
        <p:nvSpPr>
          <p:cNvPr id="112" name="Google Shape;112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Concurrency </a:t>
            </a:r>
            <a:br>
              <a:rPr lang="en"/>
            </a:br>
            <a:r>
              <a:rPr lang="en"/>
              <a:t>[threads, locks, condition variables, semaphores]</a:t>
            </a:r>
            <a:endParaRPr/>
          </a:p>
        </p:txBody>
      </p:sp>
      <p:sp>
        <p:nvSpPr>
          <p:cNvPr id="113" name="Google Shape;113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Summary of Tasks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Challenging part - explain your approach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2: Concurrency - Solutions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2: Concurrency - Challenges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DISCUSSION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where you share your thoughts about your project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Briefly summarise what just happened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Briefly explain whether or not you expected your results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your results were good, explain why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they were not good, explain why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 Course: Reflection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Feel free to share any thoughts you have: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the future projects,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you learned from this one,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ideas you got for something else,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and other thoughts you might have on systems programming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AutoNum type="arabicPeriod"/>
            </a:pPr>
            <a:r>
              <a:rPr b="1" lang="en">
                <a:solidFill>
                  <a:srgbClr val="FF0000"/>
                </a:solidFill>
              </a:rPr>
              <a:t>Project 1: Shell Implementation</a:t>
            </a:r>
            <a:endParaRPr b="1">
              <a:solidFill>
                <a:srgbClr val="FF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AutoNum type="alphaLcPeriod"/>
            </a:pPr>
            <a:r>
              <a:rPr b="1" lang="en">
                <a:solidFill>
                  <a:srgbClr val="FF0000"/>
                </a:solidFill>
              </a:rPr>
              <a:t>Summary of Tasks</a:t>
            </a:r>
            <a:endParaRPr b="1">
              <a:solidFill>
                <a:srgbClr val="FF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AutoNum type="alphaLcPeriod"/>
            </a:pPr>
            <a:r>
              <a:rPr b="1" lang="en">
                <a:solidFill>
                  <a:srgbClr val="FF0000"/>
                </a:solidFill>
              </a:rPr>
              <a:t>Demo</a:t>
            </a:r>
            <a:endParaRPr b="1">
              <a:solidFill>
                <a:srgbClr val="FF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AutoNum type="alphaLcPeriod"/>
            </a:pPr>
            <a:r>
              <a:rPr b="1" lang="en">
                <a:solidFill>
                  <a:srgbClr val="FF0000"/>
                </a:solidFill>
              </a:rPr>
              <a:t>Challenges</a:t>
            </a:r>
            <a:endParaRPr b="1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Project 2: Memory Management Tools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Summary of Tasks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Code &amp; Explanation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Challenges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Project 3: Concurrency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Summary of Tasks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Code Solution - explanation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Challenges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AutoNum type="arabicPeriod"/>
            </a:pPr>
            <a:r>
              <a:rPr b="1" lang="en">
                <a:solidFill>
                  <a:srgbClr val="FF0000"/>
                </a:solidFill>
              </a:rPr>
              <a:t>Results and Discussion</a:t>
            </a:r>
            <a:endParaRPr b="1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AutoNum type="arabicPeriod"/>
            </a:pPr>
            <a:r>
              <a:rPr b="1" lang="en">
                <a:solidFill>
                  <a:srgbClr val="FF0000"/>
                </a:solidFill>
              </a:rPr>
              <a:t>OS Course: Reflection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91500" y="199652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Project 1</a:t>
            </a:r>
            <a:endParaRPr sz="3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Shell Implementation</a:t>
            </a:r>
            <a:endParaRPr/>
          </a:p>
        </p:txBody>
      </p:sp>
      <p:sp>
        <p:nvSpPr>
          <p:cNvPr id="69" name="Google Shape;69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Summary of Tasks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 (run the code, show the output)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Challenging part of the code - explain your approach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1: Shell Implementation - Summary of Tasks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1: Shell Implementation - DEMO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1: Shell Implementation - Challenges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91500" y="199652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Project 2</a:t>
            </a:r>
            <a:endParaRPr sz="3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</p:txBody>
      </p:sp>
      <p:sp>
        <p:nvSpPr>
          <p:cNvPr id="93" name="Google Shape;93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Management Tools</a:t>
            </a:r>
            <a:endParaRPr/>
          </a:p>
        </p:txBody>
      </p:sp>
      <p:sp>
        <p:nvSpPr>
          <p:cNvPr id="94" name="Google Shape;94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Summary of Tasks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Challenging part - explain your approach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2: Memory Management - Solutions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2: Memory Management - Challenges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