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258" r:id="rId3"/>
    <p:sldId id="259" r:id="rId4"/>
    <p:sldId id="277" r:id="rId5"/>
    <p:sldId id="260" r:id="rId6"/>
    <p:sldId id="272" r:id="rId7"/>
    <p:sldId id="274" r:id="rId8"/>
    <p:sldId id="273" r:id="rId9"/>
    <p:sldId id="275" r:id="rId10"/>
    <p:sldId id="276" r:id="rId11"/>
    <p:sldId id="261" r:id="rId12"/>
    <p:sldId id="257" r:id="rId13"/>
    <p:sldId id="270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82"/>
  </p:normalViewPr>
  <p:slideViewPr>
    <p:cSldViewPr snapToGrid="0">
      <p:cViewPr varScale="1">
        <p:scale>
          <a:sx n="148" d="100"/>
          <a:sy n="148" d="100"/>
        </p:scale>
        <p:origin x="7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7ce99a86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7ce99a86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ff1455ef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ff1455ef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e99a86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e99a86b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645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7ce99a86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7ce99a86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ff1455e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ff1455e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e99a86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e99a86b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ff1455ef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ff1455ef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2631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81982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97217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3437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599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25636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9053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4/7/24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63671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4/7/24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457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96883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080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4/7/24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060724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4/7/24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9327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088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312292" y="1643408"/>
            <a:ext cx="6743700" cy="12344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204 Operating Systems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133537" y="3160891"/>
            <a:ext cx="5101209" cy="929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Project 1: </a:t>
            </a:r>
            <a:r>
              <a:rPr lang="en" sz="2000" b="1" i="1" dirty="0"/>
              <a:t>Shell Implementation</a:t>
            </a:r>
            <a:r>
              <a:rPr lang="en" sz="2000" b="1" dirty="0"/>
              <a:t>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Spring 2024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294967295"/>
          </p:nvPr>
        </p:nvSpPr>
        <p:spPr>
          <a:xfrm>
            <a:off x="622300" y="4090988"/>
            <a:ext cx="8521700" cy="793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Project done by Selma </a:t>
            </a:r>
            <a:r>
              <a:rPr lang="en" sz="1600" dirty="0" err="1"/>
              <a:t>Djozic</a:t>
            </a:r>
            <a:r>
              <a:rPr lang="en" sz="1600" dirty="0"/>
              <a:t>, and Idris </a:t>
            </a:r>
            <a:r>
              <a:rPr lang="en" sz="1600" dirty="0" err="1"/>
              <a:t>Hasanovic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9DB7A-4290-676A-6E47-CE95B78F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649A0-9538-C0A1-F4EC-4E567E4FBA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03030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 descr="Grey-coloured shell">
            <a:extLst>
              <a:ext uri="{FF2B5EF4-FFF2-40B4-BE49-F238E27FC236}">
                <a16:creationId xmlns:a16="http://schemas.microsoft.com/office/drawing/2014/main" id="{9E9C66A4-03A4-B91E-E34F-A8B9C10648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646" b="85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1800" spc="200">
                <a:solidFill>
                  <a:schemeClr val="tx1"/>
                </a:solidFill>
              </a:rPr>
              <a:t>Project 1: Shell Implementation - Challenges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457200" lvl="0" indent="-228600" defTabSz="914400">
              <a:spcBef>
                <a:spcPts val="10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2" name="Picture 1" descr="Grey-coloured shell">
            <a:extLst>
              <a:ext uri="{FF2B5EF4-FFF2-40B4-BE49-F238E27FC236}">
                <a16:creationId xmlns:a16="http://schemas.microsoft.com/office/drawing/2014/main" id="{9D9E86C1-1E81-523C-6CD3-AE03AD97FB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646" b="85"/>
          <a:stretch/>
        </p:blipFill>
        <p:spPr>
          <a:xfrm>
            <a:off x="20" y="0"/>
            <a:ext cx="9143980" cy="514349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673352" y="350563"/>
            <a:ext cx="5797296" cy="891540"/>
          </a:xfrm>
          <a:prstGeom prst="rect">
            <a:avLst/>
          </a:prstGeom>
          <a:solidFill>
            <a:srgbClr val="FFFFFF"/>
          </a:solidFill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8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1279683" y="1692565"/>
            <a:ext cx="6584634" cy="278454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</a:rPr>
              <a:t>Project 1: Shell Implementation – Challenges </a:t>
            </a:r>
          </a:p>
          <a:p>
            <a:pPr marL="914400" lvl="1" indent="-228600" defTabSz="91440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</a:rPr>
              <a:t>Parsing input correctly with appropriate syntax</a:t>
            </a:r>
          </a:p>
          <a:p>
            <a:pPr marL="914400" lvl="1" indent="-228600" defTabSz="914400"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</a:rPr>
              <a:t>I/O redirection and pipelines</a:t>
            </a:r>
          </a:p>
          <a:p>
            <a:pPr lvl="1" indent="-22860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</a:rPr>
              <a:t>Handling signals and errors</a:t>
            </a:r>
          </a:p>
          <a:p>
            <a:pPr marL="914400" lvl="1" indent="-228600" defTabSz="914400"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</a:rPr>
              <a:t>Cross-platform compatibility</a:t>
            </a:r>
          </a:p>
          <a:p>
            <a:pPr marL="914400" lvl="1" indent="-228600" defTabSz="914400"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</a:rPr>
              <a:t>Designing a user-friendly interface</a:t>
            </a:r>
          </a:p>
          <a:p>
            <a:pPr marL="914400" lvl="1" indent="-228600" defTabSz="914400"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b="1" dirty="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523817" y="482600"/>
            <a:ext cx="3123242" cy="1889664"/>
          </a:xfrm>
          <a:prstGeom prst="rect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txBody>
          <a:bodyPr spcFirstLastPara="1" vert="horz" wrap="square" lIns="182880" tIns="182880" rIns="182880" bIns="18288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200" b="1" spc="200" dirty="0">
                <a:solidFill>
                  <a:schemeClr val="accent1"/>
                </a:solidFill>
              </a:rPr>
              <a:t>Thank you</a:t>
            </a:r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482601" y="1978533"/>
            <a:ext cx="2522980" cy="256171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0" lvl="0" indent="-228600" defTabSz="914400">
              <a:spcBef>
                <a:spcPts val="10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7" name="Graphic 146" descr="Smiling Face with No Fill">
            <a:extLst>
              <a:ext uri="{FF2B5EF4-FFF2-40B4-BE49-F238E27FC236}">
                <a16:creationId xmlns:a16="http://schemas.microsoft.com/office/drawing/2014/main" id="{BCD47050-D509-2C40-F5C5-17136E098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8536" y="482600"/>
            <a:ext cx="4057649" cy="40576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91500" y="199652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Project 1</a:t>
            </a:r>
            <a:endParaRPr sz="3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0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 Implementation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2"/>
          </p:nvPr>
        </p:nvSpPr>
        <p:spPr>
          <a:xfrm>
            <a:off x="5135227" y="724200"/>
            <a:ext cx="3479881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Summary of Tasks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Demo – 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       running the code, showing the output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Challenging part of the code –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       our approach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094226" y="1790058"/>
            <a:ext cx="4446269" cy="1234440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pc="200"/>
              <a:t>Project 1: Shell Implementation - Summary of Tasks</a:t>
            </a:r>
          </a:p>
        </p:txBody>
      </p:sp>
      <p:pic>
        <p:nvPicPr>
          <p:cNvPr id="77" name="Picture 76" descr="Shell on sand">
            <a:extLst>
              <a:ext uri="{FF2B5EF4-FFF2-40B4-BE49-F238E27FC236}">
                <a16:creationId xmlns:a16="http://schemas.microsoft.com/office/drawing/2014/main" id="{D562C0FB-059F-D826-5BDF-675B3BEE39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030" r="9795"/>
          <a:stretch/>
        </p:blipFill>
        <p:spPr>
          <a:xfrm>
            <a:off x="20" y="10"/>
            <a:ext cx="3490702" cy="51434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673352" y="350563"/>
            <a:ext cx="5797296" cy="891540"/>
          </a:xfrm>
          <a:prstGeom prst="rect">
            <a:avLst/>
          </a:prstGeom>
          <a:solidFill>
            <a:srgbClr val="FFFFFF"/>
          </a:solidFill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8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960634" y="1849348"/>
            <a:ext cx="7222732" cy="2671281"/>
          </a:xfrm>
          <a:prstGeom prst="rect">
            <a:avLst/>
          </a:prstGeom>
          <a:ln w="6350">
            <a:noFill/>
          </a:ln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</a:rPr>
              <a:t>Project 1: Shell Implementation – Summary of  Tasks </a:t>
            </a:r>
          </a:p>
          <a:p>
            <a:pPr marL="914400" lvl="1" indent="-228600" defTabSz="91440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</a:rPr>
              <a:t>Implementing shell commands</a:t>
            </a:r>
          </a:p>
          <a:p>
            <a:pPr marL="914400" lvl="1" indent="-228600" defTabSz="914400"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</a:rPr>
              <a:t>Implementing system calls</a:t>
            </a:r>
          </a:p>
          <a:p>
            <a:pPr marL="914400" lvl="1" indent="-228600" defTabSz="914400"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</a:rPr>
              <a:t>Adding colors and name to a shell</a:t>
            </a:r>
          </a:p>
          <a:p>
            <a:pPr marL="914400" lvl="1" indent="-228600" defTabSz="914400"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</a:rPr>
              <a:t>Understanding shell execution</a:t>
            </a:r>
          </a:p>
          <a:p>
            <a:pPr marL="914400" lvl="1" indent="-228600" defTabSz="914400"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20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 descr="Spiral shell pattern">
            <a:extLst>
              <a:ext uri="{FF2B5EF4-FFF2-40B4-BE49-F238E27FC236}">
                <a16:creationId xmlns:a16="http://schemas.microsoft.com/office/drawing/2014/main" id="{3FD7B895-D44A-76EB-1FAB-C05BEE7697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77" r="-2" b="-2"/>
          <a:stretch/>
        </p:blipFill>
        <p:spPr>
          <a:xfrm>
            <a:off x="3486911" y="-1455"/>
            <a:ext cx="5655818" cy="5143489"/>
          </a:xfrm>
          <a:prstGeom prst="rect">
            <a:avLst/>
          </a:prstGeom>
        </p:spPr>
      </p:pic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482599" y="482600"/>
            <a:ext cx="2691922" cy="14238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vert="horz" wrap="square" lIns="182880" tIns="182880" rIns="182880" bIns="18288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1500" spc="200" dirty="0">
                <a:solidFill>
                  <a:schemeClr val="bg1"/>
                </a:solidFill>
              </a:rPr>
              <a:t>Project 1: Shell Implementation - DEMO</a:t>
            </a: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482601" y="1978533"/>
            <a:ext cx="2522980" cy="256171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lvl="0" indent="-228600" defTabSz="914400">
              <a:spcBef>
                <a:spcPts val="10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A391-7F23-EDE3-1232-AEED7D28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BF329-9C07-38DB-7DEC-6561AE49A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92272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0C055-B8DA-09C9-1D90-26EE9602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2DD8A-9B28-C1B5-0A55-686FB7E147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83652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79CF-EBF4-D2EA-8EE1-398A28D0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E434A-B866-4094-2164-6DAABB66C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6483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96F4-D729-26A1-8BA3-8AED5878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E25F9-085E-66BD-73E2-0CFD39EAF4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98964429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</TotalTime>
  <Words>133</Words>
  <Application>Microsoft Macintosh PowerPoint</Application>
  <PresentationFormat>On-screen Show (16:9)</PresentationFormat>
  <Paragraphs>36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Parcel</vt:lpstr>
      <vt:lpstr>IT 204 Operating Systems</vt:lpstr>
      <vt:lpstr>Project 1 </vt:lpstr>
      <vt:lpstr>Project 1: Shell Implementation - Summary of Tasks</vt:lpstr>
      <vt:lpstr>Outline</vt:lpstr>
      <vt:lpstr>Project 1: Shell Implementation - DEMO</vt:lpstr>
      <vt:lpstr>DEMO</vt:lpstr>
      <vt:lpstr>DEMO</vt:lpstr>
      <vt:lpstr>DEMO</vt:lpstr>
      <vt:lpstr>DEMO</vt:lpstr>
      <vt:lpstr>DEMO</vt:lpstr>
      <vt:lpstr>Project 1: Shell Implementation - Challenges</vt:lpstr>
      <vt:lpstr>Outline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204 Operating Systems</dc:title>
  <cp:lastModifiedBy>Selma Djozic</cp:lastModifiedBy>
  <cp:revision>2</cp:revision>
  <dcterms:modified xsi:type="dcterms:W3CDTF">2024-04-07T10:20:37Z</dcterms:modified>
</cp:coreProperties>
</file>