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C934-7726-4C0C-BBD6-226DD321F0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158D-CA28-4B49-976E-FBC4B6C8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3: Methodology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Atiqah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Binti</a:t>
            </a:r>
            <a:r>
              <a:rPr lang="en-US" dirty="0" smtClean="0"/>
              <a:t> Abdullah @ </a:t>
            </a:r>
            <a:r>
              <a:rPr lang="en-US" dirty="0" err="1" smtClean="0"/>
              <a:t>Sia</a:t>
            </a:r>
            <a:r>
              <a:rPr lang="en-US" dirty="0" smtClean="0"/>
              <a:t> Sze </a:t>
            </a:r>
            <a:r>
              <a:rPr lang="en-US" dirty="0" err="1" smtClean="0"/>
              <a:t>Yieng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9" y="268664"/>
            <a:ext cx="8892280" cy="5943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5470" y="6211669"/>
            <a:ext cx="302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3.2 Waterfall model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Source: </a:t>
            </a:r>
            <a:r>
              <a:rPr lang="en-US" dirty="0" err="1" smtClean="0"/>
              <a:t>TutorialsPoints</a:t>
            </a:r>
            <a:r>
              <a:rPr lang="en-US" dirty="0" smtClean="0"/>
              <a:t>,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REQUIREMENT ANALYSIS</a:t>
            </a:r>
            <a:endParaRPr lang="en-US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39371"/>
              </p:ext>
            </p:extLst>
          </p:nvPr>
        </p:nvGraphicFramePr>
        <p:xfrm>
          <a:off x="838200" y="1704976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9908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92978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877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potential requirement for the software.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 the problem of current Malaysia election data visualization.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 the similar system that has been implemented by other countries.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Based on the similar system, come out with a solution to solve the problem.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Chapter 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Problem statements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Objectives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Chapter 2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Literature review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Use case diagram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5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DESIGN</a:t>
            </a:r>
            <a:endParaRPr lang="en-US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4747"/>
              </p:ext>
            </p:extLst>
          </p:nvPr>
        </p:nvGraphicFramePr>
        <p:xfrm>
          <a:off x="838200" y="1704976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9908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92978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877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Design the system based on the requirement.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 the architecture of the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 the activities of user when interacting with the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 the technologies that will be used.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Programming language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Platform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Design User Interface (UI) mockup for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UI mockup diagram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Activity diagram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Sequence diagram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Robustness diagram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5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IMPLEMENTATION</a:t>
            </a:r>
            <a:endParaRPr lang="en-US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46318"/>
              </p:ext>
            </p:extLst>
          </p:nvPr>
        </p:nvGraphicFramePr>
        <p:xfrm>
          <a:off x="838200" y="1704976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9908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92978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877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Writing actual implementation the designed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Coding the basic architecture of the system based on the robustness diagram.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Coding the detailed architecture (system logic) based on the sequence diagram.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Coding the UI of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Finished prototype system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5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TESTING</a:t>
            </a:r>
            <a:endParaRPr lang="en-US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23378"/>
              </p:ext>
            </p:extLst>
          </p:nvPr>
        </p:nvGraphicFramePr>
        <p:xfrm>
          <a:off x="838200" y="1704976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9908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92978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877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Test the developed system so that it meets the requirements set during requirement analysis phase.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 unit testing to make sure all function produces expected output.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 system testing to make sure all components of the system fulfills the system requirement.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 verification for the correctness</a:t>
                      </a:r>
                      <a:r>
                        <a:rPr lang="en-US" baseline="0" dirty="0" smtClean="0"/>
                        <a:t> of the</a:t>
                      </a:r>
                      <a:r>
                        <a:rPr lang="en-US" dirty="0" smtClean="0"/>
                        <a:t> data visualization against the actual election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Improve the User Experience (UX) of the UI if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Finished tested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5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283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3: Methodology</vt:lpstr>
      <vt:lpstr>PowerPoint Presentation</vt:lpstr>
      <vt:lpstr>REQUIREMENT ANALYSIS</vt:lpstr>
      <vt:lpstr>DESIGN</vt:lpstr>
      <vt:lpstr>IMPLEMENTATION</vt:lpstr>
      <vt:lpstr>TESTING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Methodology</dc:title>
  <dc:creator>Seladang Hijau</dc:creator>
  <cp:lastModifiedBy>Seladang Hijau</cp:lastModifiedBy>
  <cp:revision>80</cp:revision>
  <dcterms:created xsi:type="dcterms:W3CDTF">2017-11-26T11:43:15Z</dcterms:created>
  <dcterms:modified xsi:type="dcterms:W3CDTF">2017-12-06T01:55:23Z</dcterms:modified>
</cp:coreProperties>
</file>