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3716000" cy="17145000"/>
  <p:notesSz cx="13716000" cy="1714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290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858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7769225" y="0"/>
            <a:ext cx="5943600" cy="858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CB6D8-46FB-46EC-B97A-23E09574CFE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4543425" y="2143125"/>
            <a:ext cx="4629150" cy="5786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371600" y="8251825"/>
            <a:ext cx="10972800" cy="675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16286163"/>
            <a:ext cx="5943600" cy="858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7769225" y="16286163"/>
            <a:ext cx="5943600" cy="858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10E6A-C892-4A68-B7A7-3D6497C5E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79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10E6A-C892-4A68-B7A7-3D6497C5E2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6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8700" y="5314950"/>
            <a:ext cx="1165860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57400" y="9601200"/>
            <a:ext cx="9601200" cy="428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5800" y="3943350"/>
            <a:ext cx="5966460" cy="1131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63740" y="3943350"/>
            <a:ext cx="5966460" cy="1131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716000" cy="17145000"/>
          </a:xfrm>
          <a:custGeom>
            <a:avLst/>
            <a:gdLst/>
            <a:ahLst/>
            <a:cxnLst/>
            <a:rect l="l" t="t" r="r" b="b"/>
            <a:pathLst>
              <a:path w="13716000" h="17145000">
                <a:moveTo>
                  <a:pt x="13716000" y="0"/>
                </a:moveTo>
                <a:lnTo>
                  <a:pt x="0" y="0"/>
                </a:lnTo>
                <a:lnTo>
                  <a:pt x="0" y="17145000"/>
                </a:lnTo>
                <a:lnTo>
                  <a:pt x="13716000" y="17145000"/>
                </a:lnTo>
                <a:lnTo>
                  <a:pt x="13716000" y="0"/>
                </a:lnTo>
                <a:close/>
              </a:path>
            </a:pathLst>
          </a:custGeom>
          <a:solidFill>
            <a:srgbClr val="1116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5800" y="685800"/>
            <a:ext cx="12344400" cy="274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800" y="3943350"/>
            <a:ext cx="12344400" cy="1131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63440" y="15944850"/>
            <a:ext cx="438912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5800" y="15944850"/>
            <a:ext cx="315468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75520" y="15944850"/>
            <a:ext cx="315468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153" y="2220190"/>
            <a:ext cx="4535170" cy="12700"/>
          </a:xfrm>
          <a:custGeom>
            <a:avLst/>
            <a:gdLst/>
            <a:ahLst/>
            <a:cxnLst/>
            <a:rect l="l" t="t" r="r" b="b"/>
            <a:pathLst>
              <a:path w="4535170" h="12700">
                <a:moveTo>
                  <a:pt x="4535043" y="0"/>
                </a:moveTo>
                <a:lnTo>
                  <a:pt x="0" y="0"/>
                </a:lnTo>
                <a:lnTo>
                  <a:pt x="0" y="12700"/>
                </a:lnTo>
                <a:lnTo>
                  <a:pt x="4535043" y="12700"/>
                </a:lnTo>
                <a:lnTo>
                  <a:pt x="4535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9388" y="422146"/>
            <a:ext cx="2044700" cy="568960"/>
          </a:xfrm>
          <a:custGeom>
            <a:avLst/>
            <a:gdLst/>
            <a:ahLst/>
            <a:cxnLst/>
            <a:rect l="l" t="t" r="r" b="b"/>
            <a:pathLst>
              <a:path w="2044700" h="568960">
                <a:moveTo>
                  <a:pt x="112166" y="0"/>
                </a:moveTo>
                <a:lnTo>
                  <a:pt x="0" y="0"/>
                </a:lnTo>
                <a:lnTo>
                  <a:pt x="0" y="568959"/>
                </a:lnTo>
                <a:lnTo>
                  <a:pt x="112166" y="568959"/>
                </a:lnTo>
                <a:lnTo>
                  <a:pt x="112166" y="333247"/>
                </a:lnTo>
                <a:lnTo>
                  <a:pt x="434847" y="333247"/>
                </a:lnTo>
                <a:lnTo>
                  <a:pt x="434847" y="225958"/>
                </a:lnTo>
                <a:lnTo>
                  <a:pt x="112166" y="225958"/>
                </a:lnTo>
                <a:lnTo>
                  <a:pt x="112166" y="0"/>
                </a:lnTo>
                <a:close/>
              </a:path>
              <a:path w="2044700" h="568960">
                <a:moveTo>
                  <a:pt x="434847" y="333247"/>
                </a:moveTo>
                <a:lnTo>
                  <a:pt x="323494" y="333247"/>
                </a:lnTo>
                <a:lnTo>
                  <a:pt x="323494" y="568959"/>
                </a:lnTo>
                <a:lnTo>
                  <a:pt x="434847" y="568959"/>
                </a:lnTo>
                <a:lnTo>
                  <a:pt x="434847" y="333247"/>
                </a:lnTo>
                <a:close/>
              </a:path>
              <a:path w="2044700" h="568960">
                <a:moveTo>
                  <a:pt x="434847" y="0"/>
                </a:moveTo>
                <a:lnTo>
                  <a:pt x="323494" y="0"/>
                </a:lnTo>
                <a:lnTo>
                  <a:pt x="323494" y="225958"/>
                </a:lnTo>
                <a:lnTo>
                  <a:pt x="434847" y="225958"/>
                </a:lnTo>
                <a:lnTo>
                  <a:pt x="434847" y="0"/>
                </a:lnTo>
                <a:close/>
              </a:path>
              <a:path w="2044700" h="568960">
                <a:moveTo>
                  <a:pt x="787628" y="107289"/>
                </a:moveTo>
                <a:lnTo>
                  <a:pt x="675462" y="107289"/>
                </a:lnTo>
                <a:lnTo>
                  <a:pt x="675462" y="568959"/>
                </a:lnTo>
                <a:lnTo>
                  <a:pt x="787628" y="568959"/>
                </a:lnTo>
                <a:lnTo>
                  <a:pt x="787628" y="107289"/>
                </a:lnTo>
                <a:close/>
              </a:path>
              <a:path w="2044700" h="568960">
                <a:moveTo>
                  <a:pt x="941247" y="0"/>
                </a:moveTo>
                <a:lnTo>
                  <a:pt x="522668" y="0"/>
                </a:lnTo>
                <a:lnTo>
                  <a:pt x="522668" y="107289"/>
                </a:lnTo>
                <a:lnTo>
                  <a:pt x="941247" y="107289"/>
                </a:lnTo>
                <a:lnTo>
                  <a:pt x="941247" y="0"/>
                </a:lnTo>
                <a:close/>
              </a:path>
              <a:path w="2044700" h="568960">
                <a:moveTo>
                  <a:pt x="1143673" y="0"/>
                </a:moveTo>
                <a:lnTo>
                  <a:pt x="1028255" y="0"/>
                </a:lnTo>
                <a:lnTo>
                  <a:pt x="1028255" y="568959"/>
                </a:lnTo>
                <a:lnTo>
                  <a:pt x="1140421" y="568959"/>
                </a:lnTo>
                <a:lnTo>
                  <a:pt x="1140421" y="200761"/>
                </a:lnTo>
                <a:lnTo>
                  <a:pt x="1265585" y="200761"/>
                </a:lnTo>
                <a:lnTo>
                  <a:pt x="1143673" y="0"/>
                </a:lnTo>
                <a:close/>
              </a:path>
              <a:path w="2044700" h="568960">
                <a:moveTo>
                  <a:pt x="1585023" y="199948"/>
                </a:moveTo>
                <a:lnTo>
                  <a:pt x="1473669" y="199948"/>
                </a:lnTo>
                <a:lnTo>
                  <a:pt x="1473669" y="568959"/>
                </a:lnTo>
                <a:lnTo>
                  <a:pt x="1585023" y="568959"/>
                </a:lnTo>
                <a:lnTo>
                  <a:pt x="1585023" y="199948"/>
                </a:lnTo>
                <a:close/>
              </a:path>
              <a:path w="2044700" h="568960">
                <a:moveTo>
                  <a:pt x="1265585" y="200761"/>
                </a:moveTo>
                <a:lnTo>
                  <a:pt x="1140421" y="200761"/>
                </a:lnTo>
                <a:lnTo>
                  <a:pt x="1300543" y="464108"/>
                </a:lnTo>
                <a:lnTo>
                  <a:pt x="1313548" y="464108"/>
                </a:lnTo>
                <a:lnTo>
                  <a:pt x="1431791" y="269036"/>
                </a:lnTo>
                <a:lnTo>
                  <a:pt x="1307045" y="269036"/>
                </a:lnTo>
                <a:lnTo>
                  <a:pt x="1265585" y="200761"/>
                </a:lnTo>
                <a:close/>
              </a:path>
              <a:path w="2044700" h="568960">
                <a:moveTo>
                  <a:pt x="1585023" y="0"/>
                </a:moveTo>
                <a:lnTo>
                  <a:pt x="1469605" y="0"/>
                </a:lnTo>
                <a:lnTo>
                  <a:pt x="1307045" y="269036"/>
                </a:lnTo>
                <a:lnTo>
                  <a:pt x="1431791" y="269036"/>
                </a:lnTo>
                <a:lnTo>
                  <a:pt x="1473669" y="199948"/>
                </a:lnTo>
                <a:lnTo>
                  <a:pt x="1585023" y="199948"/>
                </a:lnTo>
                <a:lnTo>
                  <a:pt x="1585023" y="0"/>
                </a:lnTo>
                <a:close/>
              </a:path>
              <a:path w="2044700" h="568960">
                <a:moveTo>
                  <a:pt x="1827593" y="0"/>
                </a:moveTo>
                <a:lnTo>
                  <a:pt x="1715414" y="0"/>
                </a:lnTo>
                <a:lnTo>
                  <a:pt x="1715414" y="568959"/>
                </a:lnTo>
                <a:lnTo>
                  <a:pt x="2044598" y="568959"/>
                </a:lnTo>
                <a:lnTo>
                  <a:pt x="2044598" y="461670"/>
                </a:lnTo>
                <a:lnTo>
                  <a:pt x="1827593" y="461670"/>
                </a:lnTo>
                <a:lnTo>
                  <a:pt x="1827593" y="0"/>
                </a:lnTo>
                <a:close/>
              </a:path>
            </a:pathLst>
          </a:custGeom>
          <a:solidFill>
            <a:srgbClr val="F0642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B4DB754C-46BC-F8E8-F5D7-5CAEA10078D0}"/>
              </a:ext>
            </a:extLst>
          </p:cNvPr>
          <p:cNvSpPr txBox="1"/>
          <p:nvPr/>
        </p:nvSpPr>
        <p:spPr>
          <a:xfrm>
            <a:off x="1701887" y="1125149"/>
            <a:ext cx="12344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60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Hadassah Friedlaender" panose="020B0604020202020204" pitchFamily="18" charset="-79"/>
              </a:rPr>
              <a:t>Elementlerinin Anatomisi</a:t>
            </a:r>
            <a:endParaRPr lang="en-US" sz="6000" b="1" i="0" dirty="0">
              <a:solidFill>
                <a:schemeClr val="bg1"/>
              </a:solidFill>
              <a:effectLst/>
              <a:latin typeface="Arial Black" panose="020B0A04020102020204" pitchFamily="34" charset="0"/>
              <a:cs typeface="Hadassah Friedlaender" panose="020B0604020202020204" pitchFamily="18" charset="-79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B6DCEB3-33A4-04A3-E641-AE3A3C7A3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87" y="2447235"/>
            <a:ext cx="10499931" cy="492760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B1C26DD0-48BC-298B-68B6-B4D1EC650C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953" t="-2448" r="953" b="6829"/>
          <a:stretch/>
        </p:blipFill>
        <p:spPr>
          <a:xfrm>
            <a:off x="1590886" y="7048500"/>
            <a:ext cx="10600046" cy="986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94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153" y="2489200"/>
            <a:ext cx="4535170" cy="12700"/>
          </a:xfrm>
          <a:custGeom>
            <a:avLst/>
            <a:gdLst/>
            <a:ahLst/>
            <a:cxnLst/>
            <a:rect l="l" t="t" r="r" b="b"/>
            <a:pathLst>
              <a:path w="4535170" h="12700">
                <a:moveTo>
                  <a:pt x="4535043" y="0"/>
                </a:moveTo>
                <a:lnTo>
                  <a:pt x="0" y="0"/>
                </a:lnTo>
                <a:lnTo>
                  <a:pt x="0" y="12700"/>
                </a:lnTo>
                <a:lnTo>
                  <a:pt x="4535043" y="12700"/>
                </a:lnTo>
                <a:lnTo>
                  <a:pt x="4535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466938" y="1172006"/>
            <a:ext cx="6757034" cy="767715"/>
            <a:chOff x="3466938" y="1172006"/>
            <a:chExt cx="6757034" cy="767715"/>
          </a:xfrm>
        </p:grpSpPr>
        <p:sp>
          <p:nvSpPr>
            <p:cNvPr id="4" name="object 4"/>
            <p:cNvSpPr/>
            <p:nvPr/>
          </p:nvSpPr>
          <p:spPr>
            <a:xfrm>
              <a:off x="3466938" y="1172006"/>
              <a:ext cx="6757034" cy="767715"/>
            </a:xfrm>
            <a:custGeom>
              <a:avLst/>
              <a:gdLst/>
              <a:ahLst/>
              <a:cxnLst/>
              <a:rect l="l" t="t" r="r" b="b"/>
              <a:pathLst>
                <a:path w="6757034" h="767714">
                  <a:moveTo>
                    <a:pt x="95910" y="408025"/>
                  </a:moveTo>
                  <a:lnTo>
                    <a:pt x="0" y="464108"/>
                  </a:lnTo>
                  <a:lnTo>
                    <a:pt x="13952" y="494995"/>
                  </a:lnTo>
                  <a:lnTo>
                    <a:pt x="32105" y="522426"/>
                  </a:lnTo>
                  <a:lnTo>
                    <a:pt x="81280" y="567334"/>
                  </a:lnTo>
                  <a:lnTo>
                    <a:pt x="145694" y="595375"/>
                  </a:lnTo>
                  <a:lnTo>
                    <a:pt x="223520" y="604722"/>
                  </a:lnTo>
                  <a:lnTo>
                    <a:pt x="267259" y="601827"/>
                  </a:lnTo>
                  <a:lnTo>
                    <a:pt x="306628" y="593140"/>
                  </a:lnTo>
                  <a:lnTo>
                    <a:pt x="372262" y="558393"/>
                  </a:lnTo>
                  <a:lnTo>
                    <a:pt x="415544" y="503936"/>
                  </a:lnTo>
                  <a:lnTo>
                    <a:pt x="418447" y="494995"/>
                  </a:lnTo>
                  <a:lnTo>
                    <a:pt x="226771" y="494995"/>
                  </a:lnTo>
                  <a:lnTo>
                    <a:pt x="182016" y="489559"/>
                  </a:lnTo>
                  <a:lnTo>
                    <a:pt x="145288" y="473252"/>
                  </a:lnTo>
                  <a:lnTo>
                    <a:pt x="116586" y="446074"/>
                  </a:lnTo>
                  <a:lnTo>
                    <a:pt x="95910" y="408025"/>
                  </a:lnTo>
                  <a:close/>
                </a:path>
                <a:path w="6757034" h="767714">
                  <a:moveTo>
                    <a:pt x="210515" y="13004"/>
                  </a:moveTo>
                  <a:lnTo>
                    <a:pt x="138785" y="24587"/>
                  </a:lnTo>
                  <a:lnTo>
                    <a:pt x="78028" y="59334"/>
                  </a:lnTo>
                  <a:lnTo>
                    <a:pt x="37185" y="112775"/>
                  </a:lnTo>
                  <a:lnTo>
                    <a:pt x="23571" y="182067"/>
                  </a:lnTo>
                  <a:lnTo>
                    <a:pt x="24434" y="200964"/>
                  </a:lnTo>
                  <a:lnTo>
                    <a:pt x="37388" y="250342"/>
                  </a:lnTo>
                  <a:lnTo>
                    <a:pt x="64973" y="288747"/>
                  </a:lnTo>
                  <a:lnTo>
                    <a:pt x="103835" y="315975"/>
                  </a:lnTo>
                  <a:lnTo>
                    <a:pt x="144170" y="334873"/>
                  </a:lnTo>
                  <a:lnTo>
                    <a:pt x="226974" y="361543"/>
                  </a:lnTo>
                  <a:lnTo>
                    <a:pt x="253593" y="370839"/>
                  </a:lnTo>
                  <a:lnTo>
                    <a:pt x="290982" y="388518"/>
                  </a:lnTo>
                  <a:lnTo>
                    <a:pt x="316128" y="420674"/>
                  </a:lnTo>
                  <a:lnTo>
                    <a:pt x="317805" y="434847"/>
                  </a:lnTo>
                  <a:lnTo>
                    <a:pt x="316433" y="447293"/>
                  </a:lnTo>
                  <a:lnTo>
                    <a:pt x="283311" y="485393"/>
                  </a:lnTo>
                  <a:lnTo>
                    <a:pt x="226771" y="494995"/>
                  </a:lnTo>
                  <a:lnTo>
                    <a:pt x="418447" y="494995"/>
                  </a:lnTo>
                  <a:lnTo>
                    <a:pt x="426364" y="470611"/>
                  </a:lnTo>
                  <a:lnTo>
                    <a:pt x="429971" y="433222"/>
                  </a:lnTo>
                  <a:lnTo>
                    <a:pt x="429565" y="421284"/>
                  </a:lnTo>
                  <a:lnTo>
                    <a:pt x="420421" y="378358"/>
                  </a:lnTo>
                  <a:lnTo>
                    <a:pt x="398678" y="338327"/>
                  </a:lnTo>
                  <a:lnTo>
                    <a:pt x="369011" y="311911"/>
                  </a:lnTo>
                  <a:lnTo>
                    <a:pt x="330505" y="289712"/>
                  </a:lnTo>
                  <a:lnTo>
                    <a:pt x="319430" y="285292"/>
                  </a:lnTo>
                  <a:lnTo>
                    <a:pt x="308610" y="280771"/>
                  </a:lnTo>
                  <a:lnTo>
                    <a:pt x="298907" y="276961"/>
                  </a:lnTo>
                  <a:lnTo>
                    <a:pt x="290322" y="273862"/>
                  </a:lnTo>
                  <a:lnTo>
                    <a:pt x="282854" y="271475"/>
                  </a:lnTo>
                  <a:lnTo>
                    <a:pt x="275539" y="268833"/>
                  </a:lnTo>
                  <a:lnTo>
                    <a:pt x="266598" y="265785"/>
                  </a:lnTo>
                  <a:lnTo>
                    <a:pt x="256032" y="262331"/>
                  </a:lnTo>
                  <a:lnTo>
                    <a:pt x="243840" y="258470"/>
                  </a:lnTo>
                  <a:lnTo>
                    <a:pt x="214681" y="248919"/>
                  </a:lnTo>
                  <a:lnTo>
                    <a:pt x="171602" y="231038"/>
                  </a:lnTo>
                  <a:lnTo>
                    <a:pt x="141224" y="203199"/>
                  </a:lnTo>
                  <a:lnTo>
                    <a:pt x="135738" y="178815"/>
                  </a:lnTo>
                  <a:lnTo>
                    <a:pt x="136957" y="166826"/>
                  </a:lnTo>
                  <a:lnTo>
                    <a:pt x="166319" y="131063"/>
                  </a:lnTo>
                  <a:lnTo>
                    <a:pt x="210515" y="121919"/>
                  </a:lnTo>
                  <a:lnTo>
                    <a:pt x="403114" y="121919"/>
                  </a:lnTo>
                  <a:lnTo>
                    <a:pt x="397612" y="112216"/>
                  </a:lnTo>
                  <a:lnTo>
                    <a:pt x="356565" y="65480"/>
                  </a:lnTo>
                  <a:lnTo>
                    <a:pt x="304546" y="32207"/>
                  </a:lnTo>
                  <a:lnTo>
                    <a:pt x="243992" y="15138"/>
                  </a:lnTo>
                  <a:lnTo>
                    <a:pt x="210515" y="13004"/>
                  </a:lnTo>
                  <a:close/>
                </a:path>
                <a:path w="6757034" h="767714">
                  <a:moveTo>
                    <a:pt x="403114" y="121919"/>
                  </a:moveTo>
                  <a:lnTo>
                    <a:pt x="210515" y="121919"/>
                  </a:lnTo>
                  <a:lnTo>
                    <a:pt x="245364" y="126491"/>
                  </a:lnTo>
                  <a:lnTo>
                    <a:pt x="275133" y="140207"/>
                  </a:lnTo>
                  <a:lnTo>
                    <a:pt x="299822" y="163067"/>
                  </a:lnTo>
                  <a:lnTo>
                    <a:pt x="319430" y="195071"/>
                  </a:lnTo>
                  <a:lnTo>
                    <a:pt x="413715" y="140614"/>
                  </a:lnTo>
                  <a:lnTo>
                    <a:pt x="403114" y="121919"/>
                  </a:lnTo>
                  <a:close/>
                </a:path>
                <a:path w="6757034" h="767714">
                  <a:moveTo>
                    <a:pt x="651345" y="287731"/>
                  </a:moveTo>
                  <a:lnTo>
                    <a:pt x="546494" y="287731"/>
                  </a:lnTo>
                  <a:lnTo>
                    <a:pt x="546494" y="456793"/>
                  </a:lnTo>
                  <a:lnTo>
                    <a:pt x="549237" y="495452"/>
                  </a:lnTo>
                  <a:lnTo>
                    <a:pt x="571183" y="553567"/>
                  </a:lnTo>
                  <a:lnTo>
                    <a:pt x="616699" y="586485"/>
                  </a:lnTo>
                  <a:lnTo>
                    <a:pt x="693102" y="596645"/>
                  </a:lnTo>
                  <a:lnTo>
                    <a:pt x="743191" y="593343"/>
                  </a:lnTo>
                  <a:lnTo>
                    <a:pt x="743191" y="499313"/>
                  </a:lnTo>
                  <a:lnTo>
                    <a:pt x="703567" y="499313"/>
                  </a:lnTo>
                  <a:lnTo>
                    <a:pt x="692798" y="499059"/>
                  </a:lnTo>
                  <a:lnTo>
                    <a:pt x="657288" y="482091"/>
                  </a:lnTo>
                  <a:lnTo>
                    <a:pt x="651345" y="456793"/>
                  </a:lnTo>
                  <a:lnTo>
                    <a:pt x="651345" y="287731"/>
                  </a:lnTo>
                  <a:close/>
                </a:path>
                <a:path w="6757034" h="767714">
                  <a:moveTo>
                    <a:pt x="743191" y="498246"/>
                  </a:moveTo>
                  <a:lnTo>
                    <a:pt x="728764" y="498906"/>
                  </a:lnTo>
                  <a:lnTo>
                    <a:pt x="715556" y="499262"/>
                  </a:lnTo>
                  <a:lnTo>
                    <a:pt x="703567" y="499313"/>
                  </a:lnTo>
                  <a:lnTo>
                    <a:pt x="743191" y="499313"/>
                  </a:lnTo>
                  <a:lnTo>
                    <a:pt x="743191" y="498246"/>
                  </a:lnTo>
                  <a:close/>
                </a:path>
                <a:path w="6757034" h="767714">
                  <a:moveTo>
                    <a:pt x="743191" y="186943"/>
                  </a:moveTo>
                  <a:lnTo>
                    <a:pt x="475780" y="186943"/>
                  </a:lnTo>
                  <a:lnTo>
                    <a:pt x="475780" y="287731"/>
                  </a:lnTo>
                  <a:lnTo>
                    <a:pt x="743191" y="287731"/>
                  </a:lnTo>
                  <a:lnTo>
                    <a:pt x="743191" y="186943"/>
                  </a:lnTo>
                  <a:close/>
                </a:path>
                <a:path w="6757034" h="767714">
                  <a:moveTo>
                    <a:pt x="651345" y="73151"/>
                  </a:moveTo>
                  <a:lnTo>
                    <a:pt x="546494" y="104851"/>
                  </a:lnTo>
                  <a:lnTo>
                    <a:pt x="546494" y="186943"/>
                  </a:lnTo>
                  <a:lnTo>
                    <a:pt x="651345" y="186943"/>
                  </a:lnTo>
                  <a:lnTo>
                    <a:pt x="651345" y="73151"/>
                  </a:lnTo>
                  <a:close/>
                </a:path>
                <a:path w="6757034" h="767714">
                  <a:moveTo>
                    <a:pt x="919321" y="186943"/>
                  </a:moveTo>
                  <a:lnTo>
                    <a:pt x="804716" y="186943"/>
                  </a:lnTo>
                  <a:lnTo>
                    <a:pt x="971339" y="580339"/>
                  </a:lnTo>
                  <a:lnTo>
                    <a:pt x="963364" y="599643"/>
                  </a:lnTo>
                  <a:lnTo>
                    <a:pt x="931513" y="640486"/>
                  </a:lnTo>
                  <a:lnTo>
                    <a:pt x="884878" y="657554"/>
                  </a:lnTo>
                  <a:lnTo>
                    <a:pt x="864864" y="658367"/>
                  </a:lnTo>
                  <a:lnTo>
                    <a:pt x="864864" y="755903"/>
                  </a:lnTo>
                  <a:lnTo>
                    <a:pt x="936390" y="748995"/>
                  </a:lnTo>
                  <a:lnTo>
                    <a:pt x="994912" y="720140"/>
                  </a:lnTo>
                  <a:lnTo>
                    <a:pt x="1042460" y="668934"/>
                  </a:lnTo>
                  <a:lnTo>
                    <a:pt x="1062272" y="634186"/>
                  </a:lnTo>
                  <a:lnTo>
                    <a:pt x="1079443" y="593343"/>
                  </a:lnTo>
                  <a:lnTo>
                    <a:pt x="1127964" y="460044"/>
                  </a:lnTo>
                  <a:lnTo>
                    <a:pt x="1024985" y="460044"/>
                  </a:lnTo>
                  <a:lnTo>
                    <a:pt x="919321" y="186943"/>
                  </a:lnTo>
                  <a:close/>
                </a:path>
                <a:path w="6757034" h="767714">
                  <a:moveTo>
                    <a:pt x="1227372" y="186943"/>
                  </a:moveTo>
                  <a:lnTo>
                    <a:pt x="1115206" y="186943"/>
                  </a:lnTo>
                  <a:lnTo>
                    <a:pt x="1024985" y="460044"/>
                  </a:lnTo>
                  <a:lnTo>
                    <a:pt x="1127964" y="460044"/>
                  </a:lnTo>
                  <a:lnTo>
                    <a:pt x="1227372" y="186943"/>
                  </a:lnTo>
                  <a:close/>
                </a:path>
                <a:path w="6757034" h="767714">
                  <a:moveTo>
                    <a:pt x="1406508" y="0"/>
                  </a:moveTo>
                  <a:lnTo>
                    <a:pt x="1301657" y="0"/>
                  </a:lnTo>
                  <a:lnTo>
                    <a:pt x="1301657" y="593343"/>
                  </a:lnTo>
                  <a:lnTo>
                    <a:pt x="1406508" y="593343"/>
                  </a:lnTo>
                  <a:lnTo>
                    <a:pt x="1406508" y="0"/>
                  </a:lnTo>
                  <a:close/>
                </a:path>
                <a:path w="6757034" h="767714">
                  <a:moveTo>
                    <a:pt x="1720300" y="175564"/>
                  </a:moveTo>
                  <a:lnTo>
                    <a:pt x="1675294" y="179425"/>
                  </a:lnTo>
                  <a:lnTo>
                    <a:pt x="1634554" y="191007"/>
                  </a:lnTo>
                  <a:lnTo>
                    <a:pt x="1598079" y="210311"/>
                  </a:lnTo>
                  <a:lnTo>
                    <a:pt x="1565868" y="237337"/>
                  </a:lnTo>
                  <a:lnTo>
                    <a:pt x="1539555" y="269747"/>
                  </a:lnTo>
                  <a:lnTo>
                    <a:pt x="1520759" y="306018"/>
                  </a:lnTo>
                  <a:lnTo>
                    <a:pt x="1509481" y="346150"/>
                  </a:lnTo>
                  <a:lnTo>
                    <a:pt x="1505721" y="390143"/>
                  </a:lnTo>
                  <a:lnTo>
                    <a:pt x="1509531" y="434492"/>
                  </a:lnTo>
                  <a:lnTo>
                    <a:pt x="1520961" y="474878"/>
                  </a:lnTo>
                  <a:lnTo>
                    <a:pt x="1540011" y="511301"/>
                  </a:lnTo>
                  <a:lnTo>
                    <a:pt x="1566681" y="543763"/>
                  </a:lnTo>
                  <a:lnTo>
                    <a:pt x="1599651" y="570433"/>
                  </a:lnTo>
                  <a:lnTo>
                    <a:pt x="1637601" y="589483"/>
                  </a:lnTo>
                  <a:lnTo>
                    <a:pt x="1680527" y="600912"/>
                  </a:lnTo>
                  <a:lnTo>
                    <a:pt x="1728428" y="604722"/>
                  </a:lnTo>
                  <a:lnTo>
                    <a:pt x="1783394" y="599287"/>
                  </a:lnTo>
                  <a:lnTo>
                    <a:pt x="1831249" y="582980"/>
                  </a:lnTo>
                  <a:lnTo>
                    <a:pt x="1871991" y="555802"/>
                  </a:lnTo>
                  <a:lnTo>
                    <a:pt x="1905618" y="517753"/>
                  </a:lnTo>
                  <a:lnTo>
                    <a:pt x="1891530" y="509625"/>
                  </a:lnTo>
                  <a:lnTo>
                    <a:pt x="1730054" y="509625"/>
                  </a:lnTo>
                  <a:lnTo>
                    <a:pt x="1687844" y="504850"/>
                  </a:lnTo>
                  <a:lnTo>
                    <a:pt x="1654673" y="490524"/>
                  </a:lnTo>
                  <a:lnTo>
                    <a:pt x="1630541" y="466648"/>
                  </a:lnTo>
                  <a:lnTo>
                    <a:pt x="1615449" y="433222"/>
                  </a:lnTo>
                  <a:lnTo>
                    <a:pt x="1921874" y="433222"/>
                  </a:lnTo>
                  <a:lnTo>
                    <a:pt x="1923656" y="421995"/>
                  </a:lnTo>
                  <a:lnTo>
                    <a:pt x="1924926" y="411073"/>
                  </a:lnTo>
                  <a:lnTo>
                    <a:pt x="1925686" y="400455"/>
                  </a:lnTo>
                  <a:lnTo>
                    <a:pt x="1925938" y="390143"/>
                  </a:lnTo>
                  <a:lnTo>
                    <a:pt x="1922740" y="351942"/>
                  </a:lnTo>
                  <a:lnTo>
                    <a:pt x="1613823" y="351942"/>
                  </a:lnTo>
                  <a:lnTo>
                    <a:pt x="1619467" y="333552"/>
                  </a:lnTo>
                  <a:lnTo>
                    <a:pt x="1650399" y="291795"/>
                  </a:lnTo>
                  <a:lnTo>
                    <a:pt x="1700086" y="271221"/>
                  </a:lnTo>
                  <a:lnTo>
                    <a:pt x="1720300" y="269849"/>
                  </a:lnTo>
                  <a:lnTo>
                    <a:pt x="1892861" y="269849"/>
                  </a:lnTo>
                  <a:lnTo>
                    <a:pt x="1867417" y="237337"/>
                  </a:lnTo>
                  <a:lnTo>
                    <a:pt x="1836584" y="210311"/>
                  </a:lnTo>
                  <a:lnTo>
                    <a:pt x="1801788" y="191007"/>
                  </a:lnTo>
                  <a:lnTo>
                    <a:pt x="1763027" y="179425"/>
                  </a:lnTo>
                  <a:lnTo>
                    <a:pt x="1720300" y="175564"/>
                  </a:lnTo>
                  <a:close/>
                </a:path>
                <a:path w="6757034" h="767714">
                  <a:moveTo>
                    <a:pt x="1821087" y="468985"/>
                  </a:moveTo>
                  <a:lnTo>
                    <a:pt x="1803818" y="486765"/>
                  </a:lnTo>
                  <a:lnTo>
                    <a:pt x="1782890" y="499465"/>
                  </a:lnTo>
                  <a:lnTo>
                    <a:pt x="1758303" y="507085"/>
                  </a:lnTo>
                  <a:lnTo>
                    <a:pt x="1730054" y="509625"/>
                  </a:lnTo>
                  <a:lnTo>
                    <a:pt x="1891530" y="509625"/>
                  </a:lnTo>
                  <a:lnTo>
                    <a:pt x="1821087" y="468985"/>
                  </a:lnTo>
                  <a:close/>
                </a:path>
                <a:path w="6757034" h="767714">
                  <a:moveTo>
                    <a:pt x="1892861" y="269849"/>
                  </a:moveTo>
                  <a:lnTo>
                    <a:pt x="1720300" y="269849"/>
                  </a:lnTo>
                  <a:lnTo>
                    <a:pt x="1737678" y="271119"/>
                  </a:lnTo>
                  <a:lnTo>
                    <a:pt x="1754038" y="274929"/>
                  </a:lnTo>
                  <a:lnTo>
                    <a:pt x="1796707" y="301650"/>
                  </a:lnTo>
                  <a:lnTo>
                    <a:pt x="1821087" y="351942"/>
                  </a:lnTo>
                  <a:lnTo>
                    <a:pt x="1922740" y="351942"/>
                  </a:lnTo>
                  <a:lnTo>
                    <a:pt x="1922281" y="346455"/>
                  </a:lnTo>
                  <a:lnTo>
                    <a:pt x="1911308" y="306425"/>
                  </a:lnTo>
                  <a:lnTo>
                    <a:pt x="1893020" y="270052"/>
                  </a:lnTo>
                  <a:lnTo>
                    <a:pt x="1892861" y="269849"/>
                  </a:lnTo>
                  <a:close/>
                </a:path>
                <a:path w="6757034" h="767714">
                  <a:moveTo>
                    <a:pt x="2071049" y="456793"/>
                  </a:moveTo>
                  <a:lnTo>
                    <a:pt x="1980015" y="507999"/>
                  </a:lnTo>
                  <a:lnTo>
                    <a:pt x="2007750" y="550316"/>
                  </a:lnTo>
                  <a:lnTo>
                    <a:pt x="2045442" y="580542"/>
                  </a:lnTo>
                  <a:lnTo>
                    <a:pt x="2093094" y="598677"/>
                  </a:lnTo>
                  <a:lnTo>
                    <a:pt x="2150703" y="604722"/>
                  </a:lnTo>
                  <a:lnTo>
                    <a:pt x="2184179" y="602640"/>
                  </a:lnTo>
                  <a:lnTo>
                    <a:pt x="2242295" y="585977"/>
                  </a:lnTo>
                  <a:lnTo>
                    <a:pt x="2287555" y="552551"/>
                  </a:lnTo>
                  <a:lnTo>
                    <a:pt x="2309277" y="509625"/>
                  </a:lnTo>
                  <a:lnTo>
                    <a:pt x="2150703" y="509625"/>
                  </a:lnTo>
                  <a:lnTo>
                    <a:pt x="2122557" y="506323"/>
                  </a:lnTo>
                  <a:lnTo>
                    <a:pt x="2099898" y="496417"/>
                  </a:lnTo>
                  <a:lnTo>
                    <a:pt x="2082729" y="479907"/>
                  </a:lnTo>
                  <a:lnTo>
                    <a:pt x="2071049" y="456793"/>
                  </a:lnTo>
                  <a:close/>
                </a:path>
                <a:path w="6757034" h="767714">
                  <a:moveTo>
                    <a:pt x="2151516" y="175564"/>
                  </a:moveTo>
                  <a:lnTo>
                    <a:pt x="2090959" y="184302"/>
                  </a:lnTo>
                  <a:lnTo>
                    <a:pt x="2040975" y="210515"/>
                  </a:lnTo>
                  <a:lnTo>
                    <a:pt x="2008057" y="251155"/>
                  </a:lnTo>
                  <a:lnTo>
                    <a:pt x="1997084" y="304799"/>
                  </a:lnTo>
                  <a:lnTo>
                    <a:pt x="1998404" y="323900"/>
                  </a:lnTo>
                  <a:lnTo>
                    <a:pt x="2018217" y="371449"/>
                  </a:lnTo>
                  <a:lnTo>
                    <a:pt x="2056161" y="402691"/>
                  </a:lnTo>
                  <a:lnTo>
                    <a:pt x="2101930" y="420827"/>
                  </a:lnTo>
                  <a:lnTo>
                    <a:pt x="2147652" y="434187"/>
                  </a:lnTo>
                  <a:lnTo>
                    <a:pt x="2161265" y="438708"/>
                  </a:lnTo>
                  <a:lnTo>
                    <a:pt x="2201300" y="460044"/>
                  </a:lnTo>
                  <a:lnTo>
                    <a:pt x="2206786" y="474675"/>
                  </a:lnTo>
                  <a:lnTo>
                    <a:pt x="2203281" y="489965"/>
                  </a:lnTo>
                  <a:lnTo>
                    <a:pt x="2192765" y="500887"/>
                  </a:lnTo>
                  <a:lnTo>
                    <a:pt x="2175239" y="507441"/>
                  </a:lnTo>
                  <a:lnTo>
                    <a:pt x="2150703" y="509625"/>
                  </a:lnTo>
                  <a:lnTo>
                    <a:pt x="2309277" y="509625"/>
                  </a:lnTo>
                  <a:lnTo>
                    <a:pt x="2311128" y="504189"/>
                  </a:lnTo>
                  <a:lnTo>
                    <a:pt x="2314076" y="474675"/>
                  </a:lnTo>
                  <a:lnTo>
                    <a:pt x="2312704" y="454812"/>
                  </a:lnTo>
                  <a:lnTo>
                    <a:pt x="2292130" y="405587"/>
                  </a:lnTo>
                  <a:lnTo>
                    <a:pt x="2254942" y="373278"/>
                  </a:lnTo>
                  <a:lnTo>
                    <a:pt x="2209220" y="355599"/>
                  </a:lnTo>
                  <a:lnTo>
                    <a:pt x="2178338" y="347065"/>
                  </a:lnTo>
                  <a:lnTo>
                    <a:pt x="2163450" y="342899"/>
                  </a:lnTo>
                  <a:lnTo>
                    <a:pt x="2125506" y="329183"/>
                  </a:lnTo>
                  <a:lnTo>
                    <a:pt x="2104373" y="302361"/>
                  </a:lnTo>
                  <a:lnTo>
                    <a:pt x="2105186" y="295046"/>
                  </a:lnTo>
                  <a:lnTo>
                    <a:pt x="2141760" y="269595"/>
                  </a:lnTo>
                  <a:lnTo>
                    <a:pt x="2151516" y="269036"/>
                  </a:lnTo>
                  <a:lnTo>
                    <a:pt x="2292537" y="269036"/>
                  </a:lnTo>
                  <a:lnTo>
                    <a:pt x="2305948" y="261721"/>
                  </a:lnTo>
                  <a:lnTo>
                    <a:pt x="2278105" y="225145"/>
                  </a:lnTo>
                  <a:lnTo>
                    <a:pt x="2241737" y="198323"/>
                  </a:lnTo>
                  <a:lnTo>
                    <a:pt x="2198855" y="181254"/>
                  </a:lnTo>
                  <a:lnTo>
                    <a:pt x="2175743" y="176987"/>
                  </a:lnTo>
                  <a:lnTo>
                    <a:pt x="2151516" y="175564"/>
                  </a:lnTo>
                  <a:close/>
                </a:path>
                <a:path w="6757034" h="767714">
                  <a:moveTo>
                    <a:pt x="2292537" y="269036"/>
                  </a:moveTo>
                  <a:lnTo>
                    <a:pt x="2151516" y="269036"/>
                  </a:lnTo>
                  <a:lnTo>
                    <a:pt x="2172647" y="271627"/>
                  </a:lnTo>
                  <a:lnTo>
                    <a:pt x="2190529" y="279399"/>
                  </a:lnTo>
                  <a:lnTo>
                    <a:pt x="2205160" y="292353"/>
                  </a:lnTo>
                  <a:lnTo>
                    <a:pt x="2216540" y="310489"/>
                  </a:lnTo>
                  <a:lnTo>
                    <a:pt x="2292537" y="269036"/>
                  </a:lnTo>
                  <a:close/>
                </a:path>
                <a:path w="6757034" h="767714">
                  <a:moveTo>
                    <a:pt x="5563625" y="175564"/>
                  </a:moveTo>
                  <a:lnTo>
                    <a:pt x="5524406" y="179476"/>
                  </a:lnTo>
                  <a:lnTo>
                    <a:pt x="5488033" y="191210"/>
                  </a:lnTo>
                  <a:lnTo>
                    <a:pt x="5454506" y="210768"/>
                  </a:lnTo>
                  <a:lnTo>
                    <a:pt x="5423823" y="238150"/>
                  </a:lnTo>
                  <a:lnTo>
                    <a:pt x="5398572" y="270814"/>
                  </a:lnTo>
                  <a:lnTo>
                    <a:pt x="5380539" y="307034"/>
                  </a:lnTo>
                  <a:lnTo>
                    <a:pt x="5369720" y="346811"/>
                  </a:lnTo>
                  <a:lnTo>
                    <a:pt x="5366114" y="390143"/>
                  </a:lnTo>
                  <a:lnTo>
                    <a:pt x="5369720" y="433527"/>
                  </a:lnTo>
                  <a:lnTo>
                    <a:pt x="5380539" y="473456"/>
                  </a:lnTo>
                  <a:lnTo>
                    <a:pt x="5398572" y="509930"/>
                  </a:lnTo>
                  <a:lnTo>
                    <a:pt x="5423823" y="542950"/>
                  </a:lnTo>
                  <a:lnTo>
                    <a:pt x="5454506" y="569975"/>
                  </a:lnTo>
                  <a:lnTo>
                    <a:pt x="5488033" y="589279"/>
                  </a:lnTo>
                  <a:lnTo>
                    <a:pt x="5524406" y="600862"/>
                  </a:lnTo>
                  <a:lnTo>
                    <a:pt x="5563625" y="604722"/>
                  </a:lnTo>
                  <a:lnTo>
                    <a:pt x="5603909" y="601014"/>
                  </a:lnTo>
                  <a:lnTo>
                    <a:pt x="5639417" y="589889"/>
                  </a:lnTo>
                  <a:lnTo>
                    <a:pt x="5670151" y="571347"/>
                  </a:lnTo>
                  <a:lnTo>
                    <a:pt x="5696111" y="545388"/>
                  </a:lnTo>
                  <a:lnTo>
                    <a:pt x="5800962" y="545388"/>
                  </a:lnTo>
                  <a:lnTo>
                    <a:pt x="5800962" y="504748"/>
                  </a:lnTo>
                  <a:lnTo>
                    <a:pt x="5583132" y="504748"/>
                  </a:lnTo>
                  <a:lnTo>
                    <a:pt x="5559815" y="502767"/>
                  </a:lnTo>
                  <a:lnTo>
                    <a:pt x="5519581" y="486917"/>
                  </a:lnTo>
                  <a:lnTo>
                    <a:pt x="5488796" y="455675"/>
                  </a:lnTo>
                  <a:lnTo>
                    <a:pt x="5472947" y="414222"/>
                  </a:lnTo>
                  <a:lnTo>
                    <a:pt x="5470966" y="390143"/>
                  </a:lnTo>
                  <a:lnTo>
                    <a:pt x="5472947" y="366115"/>
                  </a:lnTo>
                  <a:lnTo>
                    <a:pt x="5488796" y="325069"/>
                  </a:lnTo>
                  <a:lnTo>
                    <a:pt x="5519581" y="293827"/>
                  </a:lnTo>
                  <a:lnTo>
                    <a:pt x="5559815" y="277571"/>
                  </a:lnTo>
                  <a:lnTo>
                    <a:pt x="5583132" y="275539"/>
                  </a:lnTo>
                  <a:lnTo>
                    <a:pt x="5800962" y="275539"/>
                  </a:lnTo>
                  <a:lnTo>
                    <a:pt x="5800962" y="234899"/>
                  </a:lnTo>
                  <a:lnTo>
                    <a:pt x="5696111" y="234899"/>
                  </a:lnTo>
                  <a:lnTo>
                    <a:pt x="5670151" y="208940"/>
                  </a:lnTo>
                  <a:lnTo>
                    <a:pt x="5639417" y="190398"/>
                  </a:lnTo>
                  <a:lnTo>
                    <a:pt x="5603909" y="179273"/>
                  </a:lnTo>
                  <a:lnTo>
                    <a:pt x="5563625" y="175564"/>
                  </a:lnTo>
                  <a:close/>
                </a:path>
                <a:path w="6757034" h="767714">
                  <a:moveTo>
                    <a:pt x="5225322" y="131673"/>
                  </a:moveTo>
                  <a:lnTo>
                    <a:pt x="5113156" y="131673"/>
                  </a:lnTo>
                  <a:lnTo>
                    <a:pt x="5113156" y="593343"/>
                  </a:lnTo>
                  <a:lnTo>
                    <a:pt x="5225322" y="593343"/>
                  </a:lnTo>
                  <a:lnTo>
                    <a:pt x="5225322" y="131673"/>
                  </a:lnTo>
                  <a:close/>
                </a:path>
                <a:path w="6757034" h="767714">
                  <a:moveTo>
                    <a:pt x="5800962" y="545388"/>
                  </a:moveTo>
                  <a:lnTo>
                    <a:pt x="5696111" y="545388"/>
                  </a:lnTo>
                  <a:lnTo>
                    <a:pt x="5696111" y="593343"/>
                  </a:lnTo>
                  <a:lnTo>
                    <a:pt x="5800962" y="593343"/>
                  </a:lnTo>
                  <a:lnTo>
                    <a:pt x="5800962" y="545388"/>
                  </a:lnTo>
                  <a:close/>
                </a:path>
                <a:path w="6757034" h="767714">
                  <a:moveTo>
                    <a:pt x="5800962" y="275539"/>
                  </a:moveTo>
                  <a:lnTo>
                    <a:pt x="5583132" y="275539"/>
                  </a:lnTo>
                  <a:lnTo>
                    <a:pt x="5606449" y="277571"/>
                  </a:lnTo>
                  <a:lnTo>
                    <a:pt x="5627633" y="283667"/>
                  </a:lnTo>
                  <a:lnTo>
                    <a:pt x="5663599" y="308051"/>
                  </a:lnTo>
                  <a:lnTo>
                    <a:pt x="5687980" y="344423"/>
                  </a:lnTo>
                  <a:lnTo>
                    <a:pt x="5696111" y="390143"/>
                  </a:lnTo>
                  <a:lnTo>
                    <a:pt x="5694078" y="414222"/>
                  </a:lnTo>
                  <a:lnTo>
                    <a:pt x="5677820" y="455675"/>
                  </a:lnTo>
                  <a:lnTo>
                    <a:pt x="5646683" y="486917"/>
                  </a:lnTo>
                  <a:lnTo>
                    <a:pt x="5606449" y="502767"/>
                  </a:lnTo>
                  <a:lnTo>
                    <a:pt x="5583132" y="504748"/>
                  </a:lnTo>
                  <a:lnTo>
                    <a:pt x="5800962" y="504748"/>
                  </a:lnTo>
                  <a:lnTo>
                    <a:pt x="5800962" y="275539"/>
                  </a:lnTo>
                  <a:close/>
                </a:path>
                <a:path w="6757034" h="767714">
                  <a:moveTo>
                    <a:pt x="5800962" y="186943"/>
                  </a:moveTo>
                  <a:lnTo>
                    <a:pt x="5696111" y="186943"/>
                  </a:lnTo>
                  <a:lnTo>
                    <a:pt x="5696111" y="234899"/>
                  </a:lnTo>
                  <a:lnTo>
                    <a:pt x="5800962" y="234899"/>
                  </a:lnTo>
                  <a:lnTo>
                    <a:pt x="5800962" y="186943"/>
                  </a:lnTo>
                  <a:close/>
                </a:path>
                <a:path w="6757034" h="767714">
                  <a:moveTo>
                    <a:pt x="5378941" y="24383"/>
                  </a:moveTo>
                  <a:lnTo>
                    <a:pt x="4960349" y="24383"/>
                  </a:lnTo>
                  <a:lnTo>
                    <a:pt x="4960349" y="131673"/>
                  </a:lnTo>
                  <a:lnTo>
                    <a:pt x="5378941" y="131673"/>
                  </a:lnTo>
                  <a:lnTo>
                    <a:pt x="5378941" y="24383"/>
                  </a:lnTo>
                  <a:close/>
                </a:path>
                <a:path w="6757034" h="767714">
                  <a:moveTo>
                    <a:pt x="6018767" y="616914"/>
                  </a:moveTo>
                  <a:lnTo>
                    <a:pt x="5929359" y="668121"/>
                  </a:lnTo>
                  <a:lnTo>
                    <a:pt x="5944194" y="691032"/>
                  </a:lnTo>
                  <a:lnTo>
                    <a:pt x="5961875" y="710996"/>
                  </a:lnTo>
                  <a:lnTo>
                    <a:pt x="6005763" y="742086"/>
                  </a:lnTo>
                  <a:lnTo>
                    <a:pt x="6060020" y="760983"/>
                  </a:lnTo>
                  <a:lnTo>
                    <a:pt x="6121993" y="767283"/>
                  </a:lnTo>
                  <a:lnTo>
                    <a:pt x="6164260" y="764184"/>
                  </a:lnTo>
                  <a:lnTo>
                    <a:pt x="6203276" y="754887"/>
                  </a:lnTo>
                  <a:lnTo>
                    <a:pt x="6239040" y="739393"/>
                  </a:lnTo>
                  <a:lnTo>
                    <a:pt x="6271548" y="717702"/>
                  </a:lnTo>
                  <a:lnTo>
                    <a:pt x="6298933" y="690117"/>
                  </a:lnTo>
                  <a:lnTo>
                    <a:pt x="6308547" y="673810"/>
                  </a:lnTo>
                  <a:lnTo>
                    <a:pt x="6125244" y="673810"/>
                  </a:lnTo>
                  <a:lnTo>
                    <a:pt x="6090244" y="670254"/>
                  </a:lnTo>
                  <a:lnTo>
                    <a:pt x="6060833" y="659586"/>
                  </a:lnTo>
                  <a:lnTo>
                    <a:pt x="6037008" y="641806"/>
                  </a:lnTo>
                  <a:lnTo>
                    <a:pt x="6018767" y="616914"/>
                  </a:lnTo>
                  <a:close/>
                </a:path>
                <a:path w="6757034" h="767714">
                  <a:moveTo>
                    <a:pt x="6334134" y="529945"/>
                  </a:moveTo>
                  <a:lnTo>
                    <a:pt x="6231721" y="529945"/>
                  </a:lnTo>
                  <a:lnTo>
                    <a:pt x="6231721" y="573836"/>
                  </a:lnTo>
                  <a:lnTo>
                    <a:pt x="6229944" y="596442"/>
                  </a:lnTo>
                  <a:lnTo>
                    <a:pt x="6215723" y="633425"/>
                  </a:lnTo>
                  <a:lnTo>
                    <a:pt x="6169545" y="667308"/>
                  </a:lnTo>
                  <a:lnTo>
                    <a:pt x="6125244" y="673810"/>
                  </a:lnTo>
                  <a:lnTo>
                    <a:pt x="6308547" y="673810"/>
                  </a:lnTo>
                  <a:lnTo>
                    <a:pt x="6318491" y="656945"/>
                  </a:lnTo>
                  <a:lnTo>
                    <a:pt x="6330223" y="618185"/>
                  </a:lnTo>
                  <a:lnTo>
                    <a:pt x="6334134" y="573836"/>
                  </a:lnTo>
                  <a:lnTo>
                    <a:pt x="6334134" y="529945"/>
                  </a:lnTo>
                  <a:close/>
                </a:path>
                <a:path w="6757034" h="767714">
                  <a:moveTo>
                    <a:pt x="6101673" y="175564"/>
                  </a:moveTo>
                  <a:lnTo>
                    <a:pt x="6060677" y="179374"/>
                  </a:lnTo>
                  <a:lnTo>
                    <a:pt x="6023035" y="190804"/>
                  </a:lnTo>
                  <a:lnTo>
                    <a:pt x="5988745" y="209854"/>
                  </a:lnTo>
                  <a:lnTo>
                    <a:pt x="5957807" y="236524"/>
                  </a:lnTo>
                  <a:lnTo>
                    <a:pt x="5932204" y="268579"/>
                  </a:lnTo>
                  <a:lnTo>
                    <a:pt x="5913916" y="303783"/>
                  </a:lnTo>
                  <a:lnTo>
                    <a:pt x="5902943" y="342137"/>
                  </a:lnTo>
                  <a:lnTo>
                    <a:pt x="5899286" y="383641"/>
                  </a:lnTo>
                  <a:lnTo>
                    <a:pt x="5902893" y="425500"/>
                  </a:lnTo>
                  <a:lnTo>
                    <a:pt x="5913715" y="464108"/>
                  </a:lnTo>
                  <a:lnTo>
                    <a:pt x="5931749" y="499465"/>
                  </a:lnTo>
                  <a:lnTo>
                    <a:pt x="5956995" y="531571"/>
                  </a:lnTo>
                  <a:lnTo>
                    <a:pt x="5987984" y="557885"/>
                  </a:lnTo>
                  <a:lnTo>
                    <a:pt x="6022428" y="576681"/>
                  </a:lnTo>
                  <a:lnTo>
                    <a:pt x="6060325" y="587959"/>
                  </a:lnTo>
                  <a:lnTo>
                    <a:pt x="6101673" y="591718"/>
                  </a:lnTo>
                  <a:lnTo>
                    <a:pt x="6141197" y="587857"/>
                  </a:lnTo>
                  <a:lnTo>
                    <a:pt x="6176046" y="576275"/>
                  </a:lnTo>
                  <a:lnTo>
                    <a:pt x="6206220" y="556970"/>
                  </a:lnTo>
                  <a:lnTo>
                    <a:pt x="6231721" y="529945"/>
                  </a:lnTo>
                  <a:lnTo>
                    <a:pt x="6334134" y="529945"/>
                  </a:lnTo>
                  <a:lnTo>
                    <a:pt x="6334134" y="494995"/>
                  </a:lnTo>
                  <a:lnTo>
                    <a:pt x="6117929" y="494995"/>
                  </a:lnTo>
                  <a:lnTo>
                    <a:pt x="6094210" y="493064"/>
                  </a:lnTo>
                  <a:lnTo>
                    <a:pt x="6053162" y="477621"/>
                  </a:lnTo>
                  <a:lnTo>
                    <a:pt x="6021968" y="447192"/>
                  </a:lnTo>
                  <a:lnTo>
                    <a:pt x="6006118" y="406958"/>
                  </a:lnTo>
                  <a:lnTo>
                    <a:pt x="6004137" y="383641"/>
                  </a:lnTo>
                  <a:lnTo>
                    <a:pt x="6006118" y="360730"/>
                  </a:lnTo>
                  <a:lnTo>
                    <a:pt x="6021968" y="321309"/>
                  </a:lnTo>
                  <a:lnTo>
                    <a:pt x="6053162" y="290931"/>
                  </a:lnTo>
                  <a:lnTo>
                    <a:pt x="6094210" y="275081"/>
                  </a:lnTo>
                  <a:lnTo>
                    <a:pt x="6117929" y="273100"/>
                  </a:lnTo>
                  <a:lnTo>
                    <a:pt x="6334134" y="273100"/>
                  </a:lnTo>
                  <a:lnTo>
                    <a:pt x="6334134" y="237337"/>
                  </a:lnTo>
                  <a:lnTo>
                    <a:pt x="6231721" y="237337"/>
                  </a:lnTo>
                  <a:lnTo>
                    <a:pt x="6206220" y="210311"/>
                  </a:lnTo>
                  <a:lnTo>
                    <a:pt x="6176046" y="191007"/>
                  </a:lnTo>
                  <a:lnTo>
                    <a:pt x="6141197" y="179425"/>
                  </a:lnTo>
                  <a:lnTo>
                    <a:pt x="6101673" y="175564"/>
                  </a:lnTo>
                  <a:close/>
                </a:path>
                <a:path w="6757034" h="767714">
                  <a:moveTo>
                    <a:pt x="6334134" y="273100"/>
                  </a:moveTo>
                  <a:lnTo>
                    <a:pt x="6117929" y="273100"/>
                  </a:lnTo>
                  <a:lnTo>
                    <a:pt x="6141604" y="275081"/>
                  </a:lnTo>
                  <a:lnTo>
                    <a:pt x="6163041" y="281025"/>
                  </a:lnTo>
                  <a:lnTo>
                    <a:pt x="6199209" y="304799"/>
                  </a:lnTo>
                  <a:lnTo>
                    <a:pt x="6223595" y="339953"/>
                  </a:lnTo>
                  <a:lnTo>
                    <a:pt x="6231721" y="383641"/>
                  </a:lnTo>
                  <a:lnTo>
                    <a:pt x="6229690" y="406958"/>
                  </a:lnTo>
                  <a:lnTo>
                    <a:pt x="6213435" y="447192"/>
                  </a:lnTo>
                  <a:lnTo>
                    <a:pt x="6182242" y="477621"/>
                  </a:lnTo>
                  <a:lnTo>
                    <a:pt x="6141604" y="493064"/>
                  </a:lnTo>
                  <a:lnTo>
                    <a:pt x="6117929" y="494995"/>
                  </a:lnTo>
                  <a:lnTo>
                    <a:pt x="6334134" y="494995"/>
                  </a:lnTo>
                  <a:lnTo>
                    <a:pt x="6334134" y="273100"/>
                  </a:lnTo>
                  <a:close/>
                </a:path>
                <a:path w="6757034" h="767714">
                  <a:moveTo>
                    <a:pt x="6334134" y="186943"/>
                  </a:moveTo>
                  <a:lnTo>
                    <a:pt x="6231721" y="186943"/>
                  </a:lnTo>
                  <a:lnTo>
                    <a:pt x="6231721" y="237337"/>
                  </a:lnTo>
                  <a:lnTo>
                    <a:pt x="6334134" y="237337"/>
                  </a:lnTo>
                  <a:lnTo>
                    <a:pt x="6334134" y="186943"/>
                  </a:lnTo>
                  <a:close/>
                </a:path>
                <a:path w="6757034" h="767714">
                  <a:moveTo>
                    <a:pt x="6513826" y="456793"/>
                  </a:moveTo>
                  <a:lnTo>
                    <a:pt x="6422793" y="507999"/>
                  </a:lnTo>
                  <a:lnTo>
                    <a:pt x="6450527" y="550316"/>
                  </a:lnTo>
                  <a:lnTo>
                    <a:pt x="6488220" y="580542"/>
                  </a:lnTo>
                  <a:lnTo>
                    <a:pt x="6535871" y="598677"/>
                  </a:lnTo>
                  <a:lnTo>
                    <a:pt x="6593481" y="604722"/>
                  </a:lnTo>
                  <a:lnTo>
                    <a:pt x="6626956" y="602640"/>
                  </a:lnTo>
                  <a:lnTo>
                    <a:pt x="6685072" y="585977"/>
                  </a:lnTo>
                  <a:lnTo>
                    <a:pt x="6730332" y="552551"/>
                  </a:lnTo>
                  <a:lnTo>
                    <a:pt x="6752054" y="509625"/>
                  </a:lnTo>
                  <a:lnTo>
                    <a:pt x="6593481" y="509625"/>
                  </a:lnTo>
                  <a:lnTo>
                    <a:pt x="6565334" y="506323"/>
                  </a:lnTo>
                  <a:lnTo>
                    <a:pt x="6542676" y="496417"/>
                  </a:lnTo>
                  <a:lnTo>
                    <a:pt x="6525506" y="479907"/>
                  </a:lnTo>
                  <a:lnTo>
                    <a:pt x="6513826" y="456793"/>
                  </a:lnTo>
                  <a:close/>
                </a:path>
                <a:path w="6757034" h="767714">
                  <a:moveTo>
                    <a:pt x="6594293" y="175564"/>
                  </a:moveTo>
                  <a:lnTo>
                    <a:pt x="6533737" y="184302"/>
                  </a:lnTo>
                  <a:lnTo>
                    <a:pt x="6483753" y="210515"/>
                  </a:lnTo>
                  <a:lnTo>
                    <a:pt x="6450834" y="251155"/>
                  </a:lnTo>
                  <a:lnTo>
                    <a:pt x="6439861" y="304799"/>
                  </a:lnTo>
                  <a:lnTo>
                    <a:pt x="6441181" y="323900"/>
                  </a:lnTo>
                  <a:lnTo>
                    <a:pt x="6460994" y="371449"/>
                  </a:lnTo>
                  <a:lnTo>
                    <a:pt x="6498938" y="402691"/>
                  </a:lnTo>
                  <a:lnTo>
                    <a:pt x="6544708" y="420827"/>
                  </a:lnTo>
                  <a:lnTo>
                    <a:pt x="6590430" y="434187"/>
                  </a:lnTo>
                  <a:lnTo>
                    <a:pt x="6604042" y="438708"/>
                  </a:lnTo>
                  <a:lnTo>
                    <a:pt x="6644077" y="460044"/>
                  </a:lnTo>
                  <a:lnTo>
                    <a:pt x="6649564" y="474675"/>
                  </a:lnTo>
                  <a:lnTo>
                    <a:pt x="6646059" y="489965"/>
                  </a:lnTo>
                  <a:lnTo>
                    <a:pt x="6635543" y="500887"/>
                  </a:lnTo>
                  <a:lnTo>
                    <a:pt x="6618017" y="507441"/>
                  </a:lnTo>
                  <a:lnTo>
                    <a:pt x="6593481" y="509625"/>
                  </a:lnTo>
                  <a:lnTo>
                    <a:pt x="6752054" y="509625"/>
                  </a:lnTo>
                  <a:lnTo>
                    <a:pt x="6753906" y="504189"/>
                  </a:lnTo>
                  <a:lnTo>
                    <a:pt x="6756853" y="474675"/>
                  </a:lnTo>
                  <a:lnTo>
                    <a:pt x="6755482" y="454812"/>
                  </a:lnTo>
                  <a:lnTo>
                    <a:pt x="6734908" y="405587"/>
                  </a:lnTo>
                  <a:lnTo>
                    <a:pt x="6697719" y="373278"/>
                  </a:lnTo>
                  <a:lnTo>
                    <a:pt x="6651997" y="355599"/>
                  </a:lnTo>
                  <a:lnTo>
                    <a:pt x="6621116" y="347065"/>
                  </a:lnTo>
                  <a:lnTo>
                    <a:pt x="6606228" y="342899"/>
                  </a:lnTo>
                  <a:lnTo>
                    <a:pt x="6568284" y="329183"/>
                  </a:lnTo>
                  <a:lnTo>
                    <a:pt x="6547151" y="302361"/>
                  </a:lnTo>
                  <a:lnTo>
                    <a:pt x="6547963" y="295046"/>
                  </a:lnTo>
                  <a:lnTo>
                    <a:pt x="6584537" y="269595"/>
                  </a:lnTo>
                  <a:lnTo>
                    <a:pt x="6594293" y="269036"/>
                  </a:lnTo>
                  <a:lnTo>
                    <a:pt x="6735314" y="269036"/>
                  </a:lnTo>
                  <a:lnTo>
                    <a:pt x="6748725" y="261721"/>
                  </a:lnTo>
                  <a:lnTo>
                    <a:pt x="6720882" y="225145"/>
                  </a:lnTo>
                  <a:lnTo>
                    <a:pt x="6684514" y="198323"/>
                  </a:lnTo>
                  <a:lnTo>
                    <a:pt x="6641633" y="181254"/>
                  </a:lnTo>
                  <a:lnTo>
                    <a:pt x="6618520" y="176987"/>
                  </a:lnTo>
                  <a:lnTo>
                    <a:pt x="6594293" y="175564"/>
                  </a:lnTo>
                  <a:close/>
                </a:path>
                <a:path w="6757034" h="767714">
                  <a:moveTo>
                    <a:pt x="6735314" y="269036"/>
                  </a:moveTo>
                  <a:lnTo>
                    <a:pt x="6594293" y="269036"/>
                  </a:lnTo>
                  <a:lnTo>
                    <a:pt x="6615424" y="271627"/>
                  </a:lnTo>
                  <a:lnTo>
                    <a:pt x="6633306" y="279399"/>
                  </a:lnTo>
                  <a:lnTo>
                    <a:pt x="6647938" y="292353"/>
                  </a:lnTo>
                  <a:lnTo>
                    <a:pt x="6659317" y="310489"/>
                  </a:lnTo>
                  <a:lnTo>
                    <a:pt x="6735314" y="2690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09259" y="1196329"/>
              <a:ext cx="2044700" cy="568960"/>
            </a:xfrm>
            <a:custGeom>
              <a:avLst/>
              <a:gdLst/>
              <a:ahLst/>
              <a:cxnLst/>
              <a:rect l="l" t="t" r="r" b="b"/>
              <a:pathLst>
                <a:path w="2044700" h="568960">
                  <a:moveTo>
                    <a:pt x="112166" y="0"/>
                  </a:moveTo>
                  <a:lnTo>
                    <a:pt x="0" y="0"/>
                  </a:lnTo>
                  <a:lnTo>
                    <a:pt x="0" y="568959"/>
                  </a:lnTo>
                  <a:lnTo>
                    <a:pt x="112166" y="568959"/>
                  </a:lnTo>
                  <a:lnTo>
                    <a:pt x="112166" y="333248"/>
                  </a:lnTo>
                  <a:lnTo>
                    <a:pt x="434848" y="333248"/>
                  </a:lnTo>
                  <a:lnTo>
                    <a:pt x="434848" y="225958"/>
                  </a:lnTo>
                  <a:lnTo>
                    <a:pt x="112166" y="225958"/>
                  </a:lnTo>
                  <a:lnTo>
                    <a:pt x="112166" y="0"/>
                  </a:lnTo>
                  <a:close/>
                </a:path>
                <a:path w="2044700" h="568960">
                  <a:moveTo>
                    <a:pt x="434848" y="333248"/>
                  </a:moveTo>
                  <a:lnTo>
                    <a:pt x="323494" y="333248"/>
                  </a:lnTo>
                  <a:lnTo>
                    <a:pt x="323494" y="568959"/>
                  </a:lnTo>
                  <a:lnTo>
                    <a:pt x="434848" y="568959"/>
                  </a:lnTo>
                  <a:lnTo>
                    <a:pt x="434848" y="333248"/>
                  </a:lnTo>
                  <a:close/>
                </a:path>
                <a:path w="2044700" h="568960">
                  <a:moveTo>
                    <a:pt x="434848" y="0"/>
                  </a:moveTo>
                  <a:lnTo>
                    <a:pt x="323494" y="0"/>
                  </a:lnTo>
                  <a:lnTo>
                    <a:pt x="323494" y="225958"/>
                  </a:lnTo>
                  <a:lnTo>
                    <a:pt x="434848" y="225958"/>
                  </a:lnTo>
                  <a:lnTo>
                    <a:pt x="434848" y="0"/>
                  </a:lnTo>
                  <a:close/>
                </a:path>
                <a:path w="2044700" h="568960">
                  <a:moveTo>
                    <a:pt x="787628" y="107289"/>
                  </a:moveTo>
                  <a:lnTo>
                    <a:pt x="675462" y="107289"/>
                  </a:lnTo>
                  <a:lnTo>
                    <a:pt x="675462" y="568959"/>
                  </a:lnTo>
                  <a:lnTo>
                    <a:pt x="787628" y="568959"/>
                  </a:lnTo>
                  <a:lnTo>
                    <a:pt x="787628" y="107289"/>
                  </a:lnTo>
                  <a:close/>
                </a:path>
                <a:path w="2044700" h="568960">
                  <a:moveTo>
                    <a:pt x="941247" y="0"/>
                  </a:moveTo>
                  <a:lnTo>
                    <a:pt x="522655" y="0"/>
                  </a:lnTo>
                  <a:lnTo>
                    <a:pt x="522655" y="107289"/>
                  </a:lnTo>
                  <a:lnTo>
                    <a:pt x="941247" y="107289"/>
                  </a:lnTo>
                  <a:lnTo>
                    <a:pt x="941247" y="0"/>
                  </a:lnTo>
                  <a:close/>
                </a:path>
                <a:path w="2044700" h="568960">
                  <a:moveTo>
                    <a:pt x="1143673" y="0"/>
                  </a:moveTo>
                  <a:lnTo>
                    <a:pt x="1028255" y="0"/>
                  </a:lnTo>
                  <a:lnTo>
                    <a:pt x="1028255" y="568959"/>
                  </a:lnTo>
                  <a:lnTo>
                    <a:pt x="1140421" y="568959"/>
                  </a:lnTo>
                  <a:lnTo>
                    <a:pt x="1140421" y="200761"/>
                  </a:lnTo>
                  <a:lnTo>
                    <a:pt x="1265585" y="200761"/>
                  </a:lnTo>
                  <a:lnTo>
                    <a:pt x="1143673" y="0"/>
                  </a:lnTo>
                  <a:close/>
                </a:path>
                <a:path w="2044700" h="568960">
                  <a:moveTo>
                    <a:pt x="1585023" y="199948"/>
                  </a:moveTo>
                  <a:lnTo>
                    <a:pt x="1473669" y="199948"/>
                  </a:lnTo>
                  <a:lnTo>
                    <a:pt x="1473669" y="568959"/>
                  </a:lnTo>
                  <a:lnTo>
                    <a:pt x="1585023" y="568959"/>
                  </a:lnTo>
                  <a:lnTo>
                    <a:pt x="1585023" y="199948"/>
                  </a:lnTo>
                  <a:close/>
                </a:path>
                <a:path w="2044700" h="568960">
                  <a:moveTo>
                    <a:pt x="1265585" y="200761"/>
                  </a:moveTo>
                  <a:lnTo>
                    <a:pt x="1140421" y="200761"/>
                  </a:lnTo>
                  <a:lnTo>
                    <a:pt x="1300543" y="464109"/>
                  </a:lnTo>
                  <a:lnTo>
                    <a:pt x="1313548" y="464109"/>
                  </a:lnTo>
                  <a:lnTo>
                    <a:pt x="1431791" y="269036"/>
                  </a:lnTo>
                  <a:lnTo>
                    <a:pt x="1307045" y="269036"/>
                  </a:lnTo>
                  <a:lnTo>
                    <a:pt x="1265585" y="200761"/>
                  </a:lnTo>
                  <a:close/>
                </a:path>
                <a:path w="2044700" h="568960">
                  <a:moveTo>
                    <a:pt x="1585023" y="0"/>
                  </a:moveTo>
                  <a:lnTo>
                    <a:pt x="1469605" y="0"/>
                  </a:lnTo>
                  <a:lnTo>
                    <a:pt x="1307045" y="269036"/>
                  </a:lnTo>
                  <a:lnTo>
                    <a:pt x="1431791" y="269036"/>
                  </a:lnTo>
                  <a:lnTo>
                    <a:pt x="1473669" y="199948"/>
                  </a:lnTo>
                  <a:lnTo>
                    <a:pt x="1585023" y="199948"/>
                  </a:lnTo>
                  <a:lnTo>
                    <a:pt x="1585023" y="0"/>
                  </a:lnTo>
                  <a:close/>
                </a:path>
                <a:path w="2044700" h="568960">
                  <a:moveTo>
                    <a:pt x="1827580" y="0"/>
                  </a:moveTo>
                  <a:lnTo>
                    <a:pt x="1715414" y="0"/>
                  </a:lnTo>
                  <a:lnTo>
                    <a:pt x="1715414" y="568959"/>
                  </a:lnTo>
                  <a:lnTo>
                    <a:pt x="2044598" y="568959"/>
                  </a:lnTo>
                  <a:lnTo>
                    <a:pt x="2044598" y="461670"/>
                  </a:lnTo>
                  <a:lnTo>
                    <a:pt x="1827580" y="461670"/>
                  </a:lnTo>
                  <a:lnTo>
                    <a:pt x="1827580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01800" y="3238500"/>
            <a:ext cx="4940300" cy="2565400"/>
            <a:chOff x="1701800" y="3238500"/>
            <a:chExt cx="4940300" cy="25654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3340100"/>
              <a:ext cx="4838700" cy="2095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3238500"/>
              <a:ext cx="4838700" cy="2095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03400" y="33401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74992" y="3633459"/>
              <a:ext cx="1193800" cy="354330"/>
            </a:xfrm>
            <a:custGeom>
              <a:avLst/>
              <a:gdLst/>
              <a:ahLst/>
              <a:cxnLst/>
              <a:rect l="l" t="t" r="r" b="b"/>
              <a:pathLst>
                <a:path w="1193800" h="354329">
                  <a:moveTo>
                    <a:pt x="166878" y="50292"/>
                  </a:moveTo>
                  <a:lnTo>
                    <a:pt x="0" y="122682"/>
                  </a:lnTo>
                  <a:lnTo>
                    <a:pt x="0" y="166497"/>
                  </a:lnTo>
                  <a:lnTo>
                    <a:pt x="166878" y="238887"/>
                  </a:lnTo>
                  <a:lnTo>
                    <a:pt x="166878" y="187833"/>
                  </a:lnTo>
                  <a:lnTo>
                    <a:pt x="56007" y="144780"/>
                  </a:lnTo>
                  <a:lnTo>
                    <a:pt x="166878" y="101346"/>
                  </a:lnTo>
                  <a:lnTo>
                    <a:pt x="166878" y="50292"/>
                  </a:lnTo>
                  <a:close/>
                </a:path>
                <a:path w="1193800" h="354329">
                  <a:moveTo>
                    <a:pt x="236341" y="214122"/>
                  </a:moveTo>
                  <a:lnTo>
                    <a:pt x="193669" y="238125"/>
                  </a:lnTo>
                  <a:lnTo>
                    <a:pt x="206671" y="257961"/>
                  </a:lnTo>
                  <a:lnTo>
                    <a:pt x="224340" y="272129"/>
                  </a:lnTo>
                  <a:lnTo>
                    <a:pt x="246676" y="280630"/>
                  </a:lnTo>
                  <a:lnTo>
                    <a:pt x="273679" y="283464"/>
                  </a:lnTo>
                  <a:lnTo>
                    <a:pt x="289372" y="282487"/>
                  </a:lnTo>
                  <a:lnTo>
                    <a:pt x="328162" y="267843"/>
                  </a:lnTo>
                  <a:lnTo>
                    <a:pt x="348012" y="238887"/>
                  </a:lnTo>
                  <a:lnTo>
                    <a:pt x="273679" y="238887"/>
                  </a:lnTo>
                  <a:lnTo>
                    <a:pt x="260487" y="237339"/>
                  </a:lnTo>
                  <a:lnTo>
                    <a:pt x="249867" y="232695"/>
                  </a:lnTo>
                  <a:lnTo>
                    <a:pt x="241818" y="224956"/>
                  </a:lnTo>
                  <a:lnTo>
                    <a:pt x="236341" y="214122"/>
                  </a:lnTo>
                  <a:close/>
                </a:path>
                <a:path w="1193800" h="354329">
                  <a:moveTo>
                    <a:pt x="274060" y="82296"/>
                  </a:moveTo>
                  <a:lnTo>
                    <a:pt x="233341" y="91511"/>
                  </a:lnTo>
                  <a:lnTo>
                    <a:pt x="202956" y="129540"/>
                  </a:lnTo>
                  <a:lnTo>
                    <a:pt x="201670" y="142875"/>
                  </a:lnTo>
                  <a:lnTo>
                    <a:pt x="202290" y="151828"/>
                  </a:lnTo>
                  <a:lnTo>
                    <a:pt x="222911" y="184690"/>
                  </a:lnTo>
                  <a:lnTo>
                    <a:pt x="258058" y="199525"/>
                  </a:lnTo>
                  <a:lnTo>
                    <a:pt x="272251" y="203525"/>
                  </a:lnTo>
                  <a:lnTo>
                    <a:pt x="278632" y="205645"/>
                  </a:lnTo>
                  <a:lnTo>
                    <a:pt x="284443" y="207907"/>
                  </a:lnTo>
                  <a:lnTo>
                    <a:pt x="289681" y="210312"/>
                  </a:lnTo>
                  <a:lnTo>
                    <a:pt x="296539" y="213360"/>
                  </a:lnTo>
                  <a:lnTo>
                    <a:pt x="299968" y="217424"/>
                  </a:lnTo>
                  <a:lnTo>
                    <a:pt x="299968" y="222504"/>
                  </a:lnTo>
                  <a:lnTo>
                    <a:pt x="298325" y="229671"/>
                  </a:lnTo>
                  <a:lnTo>
                    <a:pt x="293396" y="234791"/>
                  </a:lnTo>
                  <a:lnTo>
                    <a:pt x="285181" y="237863"/>
                  </a:lnTo>
                  <a:lnTo>
                    <a:pt x="273679" y="238887"/>
                  </a:lnTo>
                  <a:lnTo>
                    <a:pt x="348012" y="238887"/>
                  </a:lnTo>
                  <a:lnTo>
                    <a:pt x="348879" y="236339"/>
                  </a:lnTo>
                  <a:lnTo>
                    <a:pt x="350260" y="222504"/>
                  </a:lnTo>
                  <a:lnTo>
                    <a:pt x="349617" y="213193"/>
                  </a:lnTo>
                  <a:lnTo>
                    <a:pt x="328924" y="179070"/>
                  </a:lnTo>
                  <a:lnTo>
                    <a:pt x="286633" y="162687"/>
                  </a:lnTo>
                  <a:lnTo>
                    <a:pt x="279656" y="160734"/>
                  </a:lnTo>
                  <a:lnTo>
                    <a:pt x="251962" y="146812"/>
                  </a:lnTo>
                  <a:lnTo>
                    <a:pt x="251962" y="136906"/>
                  </a:lnTo>
                  <a:lnTo>
                    <a:pt x="253994" y="133096"/>
                  </a:lnTo>
                  <a:lnTo>
                    <a:pt x="258058" y="130302"/>
                  </a:lnTo>
                  <a:lnTo>
                    <a:pt x="262376" y="127508"/>
                  </a:lnTo>
                  <a:lnTo>
                    <a:pt x="267710" y="126111"/>
                  </a:lnTo>
                  <a:lnTo>
                    <a:pt x="340164" y="126111"/>
                  </a:lnTo>
                  <a:lnTo>
                    <a:pt x="346450" y="122682"/>
                  </a:lnTo>
                  <a:lnTo>
                    <a:pt x="316351" y="92964"/>
                  </a:lnTo>
                  <a:lnTo>
                    <a:pt x="285419" y="82962"/>
                  </a:lnTo>
                  <a:lnTo>
                    <a:pt x="274060" y="82296"/>
                  </a:lnTo>
                  <a:close/>
                </a:path>
                <a:path w="1193800" h="354329">
                  <a:moveTo>
                    <a:pt x="340164" y="126111"/>
                  </a:moveTo>
                  <a:lnTo>
                    <a:pt x="274060" y="126111"/>
                  </a:lnTo>
                  <a:lnTo>
                    <a:pt x="283966" y="127325"/>
                  </a:lnTo>
                  <a:lnTo>
                    <a:pt x="292348" y="130969"/>
                  </a:lnTo>
                  <a:lnTo>
                    <a:pt x="299206" y="137041"/>
                  </a:lnTo>
                  <a:lnTo>
                    <a:pt x="304540" y="145542"/>
                  </a:lnTo>
                  <a:lnTo>
                    <a:pt x="340164" y="126111"/>
                  </a:lnTo>
                  <a:close/>
                </a:path>
                <a:path w="1193800" h="354329">
                  <a:moveTo>
                    <a:pt x="442201" y="134874"/>
                  </a:moveTo>
                  <a:lnTo>
                    <a:pt x="393052" y="134874"/>
                  </a:lnTo>
                  <a:lnTo>
                    <a:pt x="393052" y="214122"/>
                  </a:lnTo>
                  <a:lnTo>
                    <a:pt x="404625" y="259485"/>
                  </a:lnTo>
                  <a:lnTo>
                    <a:pt x="442010" y="278606"/>
                  </a:lnTo>
                  <a:lnTo>
                    <a:pt x="461775" y="279678"/>
                  </a:lnTo>
                  <a:lnTo>
                    <a:pt x="485254" y="278130"/>
                  </a:lnTo>
                  <a:lnTo>
                    <a:pt x="485254" y="234188"/>
                  </a:lnTo>
                  <a:lnTo>
                    <a:pt x="467982" y="234188"/>
                  </a:lnTo>
                  <a:lnTo>
                    <a:pt x="461632" y="233934"/>
                  </a:lnTo>
                  <a:lnTo>
                    <a:pt x="455282" y="233426"/>
                  </a:lnTo>
                  <a:lnTo>
                    <a:pt x="450456" y="231648"/>
                  </a:lnTo>
                  <a:lnTo>
                    <a:pt x="443852" y="225552"/>
                  </a:lnTo>
                  <a:lnTo>
                    <a:pt x="442201" y="220726"/>
                  </a:lnTo>
                  <a:lnTo>
                    <a:pt x="442201" y="134874"/>
                  </a:lnTo>
                  <a:close/>
                </a:path>
                <a:path w="1193800" h="354329">
                  <a:moveTo>
                    <a:pt x="485254" y="233553"/>
                  </a:moveTo>
                  <a:lnTo>
                    <a:pt x="475856" y="234061"/>
                  </a:lnTo>
                  <a:lnTo>
                    <a:pt x="467982" y="234188"/>
                  </a:lnTo>
                  <a:lnTo>
                    <a:pt x="485254" y="234188"/>
                  </a:lnTo>
                  <a:lnTo>
                    <a:pt x="485254" y="233553"/>
                  </a:lnTo>
                  <a:close/>
                </a:path>
                <a:path w="1193800" h="354329">
                  <a:moveTo>
                    <a:pt x="485254" y="87630"/>
                  </a:moveTo>
                  <a:lnTo>
                    <a:pt x="359905" y="87630"/>
                  </a:lnTo>
                  <a:lnTo>
                    <a:pt x="359905" y="134874"/>
                  </a:lnTo>
                  <a:lnTo>
                    <a:pt x="485254" y="134874"/>
                  </a:lnTo>
                  <a:lnTo>
                    <a:pt x="485254" y="87630"/>
                  </a:lnTo>
                  <a:close/>
                </a:path>
                <a:path w="1193800" h="354329">
                  <a:moveTo>
                    <a:pt x="442201" y="34290"/>
                  </a:moveTo>
                  <a:lnTo>
                    <a:pt x="393052" y="49149"/>
                  </a:lnTo>
                  <a:lnTo>
                    <a:pt x="393052" y="87630"/>
                  </a:lnTo>
                  <a:lnTo>
                    <a:pt x="442201" y="87630"/>
                  </a:lnTo>
                  <a:lnTo>
                    <a:pt x="442201" y="34290"/>
                  </a:lnTo>
                  <a:close/>
                </a:path>
                <a:path w="1193800" h="354329">
                  <a:moveTo>
                    <a:pt x="556385" y="87630"/>
                  </a:moveTo>
                  <a:lnTo>
                    <a:pt x="502663" y="87630"/>
                  </a:lnTo>
                  <a:lnTo>
                    <a:pt x="580768" y="272034"/>
                  </a:lnTo>
                  <a:lnTo>
                    <a:pt x="577030" y="281083"/>
                  </a:lnTo>
                  <a:lnTo>
                    <a:pt x="548573" y="306705"/>
                  </a:lnTo>
                  <a:lnTo>
                    <a:pt x="530857" y="308610"/>
                  </a:lnTo>
                  <a:lnTo>
                    <a:pt x="530857" y="354330"/>
                  </a:lnTo>
                  <a:lnTo>
                    <a:pt x="578862" y="345614"/>
                  </a:lnTo>
                  <a:lnTo>
                    <a:pt x="614102" y="313563"/>
                  </a:lnTo>
                  <a:lnTo>
                    <a:pt x="631437" y="278130"/>
                  </a:lnTo>
                  <a:lnTo>
                    <a:pt x="654181" y="215646"/>
                  </a:lnTo>
                  <a:lnTo>
                    <a:pt x="605910" y="215646"/>
                  </a:lnTo>
                  <a:lnTo>
                    <a:pt x="556385" y="87630"/>
                  </a:lnTo>
                  <a:close/>
                </a:path>
                <a:path w="1193800" h="354329">
                  <a:moveTo>
                    <a:pt x="700779" y="87630"/>
                  </a:moveTo>
                  <a:lnTo>
                    <a:pt x="648201" y="87630"/>
                  </a:lnTo>
                  <a:lnTo>
                    <a:pt x="605910" y="215646"/>
                  </a:lnTo>
                  <a:lnTo>
                    <a:pt x="654181" y="215646"/>
                  </a:lnTo>
                  <a:lnTo>
                    <a:pt x="700779" y="87630"/>
                  </a:lnTo>
                  <a:close/>
                </a:path>
                <a:path w="1193800" h="354329">
                  <a:moveTo>
                    <a:pt x="773322" y="0"/>
                  </a:moveTo>
                  <a:lnTo>
                    <a:pt x="724173" y="0"/>
                  </a:lnTo>
                  <a:lnTo>
                    <a:pt x="724173" y="278130"/>
                  </a:lnTo>
                  <a:lnTo>
                    <a:pt x="773322" y="278130"/>
                  </a:lnTo>
                  <a:lnTo>
                    <a:pt x="773322" y="0"/>
                  </a:lnTo>
                  <a:close/>
                </a:path>
                <a:path w="1193800" h="354329">
                  <a:moveTo>
                    <a:pt x="908983" y="82296"/>
                  </a:moveTo>
                  <a:lnTo>
                    <a:pt x="868787" y="89535"/>
                  </a:lnTo>
                  <a:lnTo>
                    <a:pt x="836593" y="111252"/>
                  </a:lnTo>
                  <a:lnTo>
                    <a:pt x="815447" y="143446"/>
                  </a:lnTo>
                  <a:lnTo>
                    <a:pt x="808399" y="182880"/>
                  </a:lnTo>
                  <a:lnTo>
                    <a:pt x="810185" y="203668"/>
                  </a:lnTo>
                  <a:lnTo>
                    <a:pt x="824472" y="239673"/>
                  </a:lnTo>
                  <a:lnTo>
                    <a:pt x="852428" y="267390"/>
                  </a:lnTo>
                  <a:lnTo>
                    <a:pt x="890338" y="281678"/>
                  </a:lnTo>
                  <a:lnTo>
                    <a:pt x="912793" y="283464"/>
                  </a:lnTo>
                  <a:lnTo>
                    <a:pt x="938558" y="280916"/>
                  </a:lnTo>
                  <a:lnTo>
                    <a:pt x="960989" y="273272"/>
                  </a:lnTo>
                  <a:lnTo>
                    <a:pt x="980087" y="260532"/>
                  </a:lnTo>
                  <a:lnTo>
                    <a:pt x="995851" y="242697"/>
                  </a:lnTo>
                  <a:lnTo>
                    <a:pt x="989247" y="238887"/>
                  </a:lnTo>
                  <a:lnTo>
                    <a:pt x="913555" y="238887"/>
                  </a:lnTo>
                  <a:lnTo>
                    <a:pt x="893767" y="236648"/>
                  </a:lnTo>
                  <a:lnTo>
                    <a:pt x="878217" y="229933"/>
                  </a:lnTo>
                  <a:lnTo>
                    <a:pt x="866906" y="218741"/>
                  </a:lnTo>
                  <a:lnTo>
                    <a:pt x="859834" y="203073"/>
                  </a:lnTo>
                  <a:lnTo>
                    <a:pt x="1003471" y="203073"/>
                  </a:lnTo>
                  <a:lnTo>
                    <a:pt x="1004741" y="195961"/>
                  </a:lnTo>
                  <a:lnTo>
                    <a:pt x="1005376" y="189230"/>
                  </a:lnTo>
                  <a:lnTo>
                    <a:pt x="1005376" y="182880"/>
                  </a:lnTo>
                  <a:lnTo>
                    <a:pt x="1003877" y="164973"/>
                  </a:lnTo>
                  <a:lnTo>
                    <a:pt x="859072" y="164973"/>
                  </a:lnTo>
                  <a:lnTo>
                    <a:pt x="861715" y="156353"/>
                  </a:lnTo>
                  <a:lnTo>
                    <a:pt x="890885" y="129064"/>
                  </a:lnTo>
                  <a:lnTo>
                    <a:pt x="908983" y="126492"/>
                  </a:lnTo>
                  <a:lnTo>
                    <a:pt x="989871" y="126492"/>
                  </a:lnTo>
                  <a:lnTo>
                    <a:pt x="977944" y="111252"/>
                  </a:lnTo>
                  <a:lnTo>
                    <a:pt x="963490" y="98583"/>
                  </a:lnTo>
                  <a:lnTo>
                    <a:pt x="947178" y="89535"/>
                  </a:lnTo>
                  <a:lnTo>
                    <a:pt x="929009" y="84105"/>
                  </a:lnTo>
                  <a:lnTo>
                    <a:pt x="908983" y="82296"/>
                  </a:lnTo>
                  <a:close/>
                </a:path>
                <a:path w="1193800" h="354329">
                  <a:moveTo>
                    <a:pt x="956227" y="219837"/>
                  </a:moveTo>
                  <a:lnTo>
                    <a:pt x="948131" y="228171"/>
                  </a:lnTo>
                  <a:lnTo>
                    <a:pt x="938320" y="234124"/>
                  </a:lnTo>
                  <a:lnTo>
                    <a:pt x="926795" y="237696"/>
                  </a:lnTo>
                  <a:lnTo>
                    <a:pt x="913555" y="238887"/>
                  </a:lnTo>
                  <a:lnTo>
                    <a:pt x="989247" y="238887"/>
                  </a:lnTo>
                  <a:lnTo>
                    <a:pt x="956227" y="219837"/>
                  </a:lnTo>
                  <a:close/>
                </a:path>
                <a:path w="1193800" h="354329">
                  <a:moveTo>
                    <a:pt x="989871" y="126492"/>
                  </a:moveTo>
                  <a:lnTo>
                    <a:pt x="908983" y="126492"/>
                  </a:lnTo>
                  <a:lnTo>
                    <a:pt x="917127" y="127087"/>
                  </a:lnTo>
                  <a:lnTo>
                    <a:pt x="924794" y="128873"/>
                  </a:lnTo>
                  <a:lnTo>
                    <a:pt x="953560" y="155876"/>
                  </a:lnTo>
                  <a:lnTo>
                    <a:pt x="956227" y="164973"/>
                  </a:lnTo>
                  <a:lnTo>
                    <a:pt x="1003877" y="164973"/>
                  </a:lnTo>
                  <a:lnTo>
                    <a:pt x="1003661" y="162401"/>
                  </a:lnTo>
                  <a:lnTo>
                    <a:pt x="998518" y="143637"/>
                  </a:lnTo>
                  <a:lnTo>
                    <a:pt x="989945" y="126587"/>
                  </a:lnTo>
                  <a:close/>
                </a:path>
                <a:path w="1193800" h="354329">
                  <a:moveTo>
                    <a:pt x="1026915" y="50292"/>
                  </a:moveTo>
                  <a:lnTo>
                    <a:pt x="1026915" y="101346"/>
                  </a:lnTo>
                  <a:lnTo>
                    <a:pt x="1137786" y="144780"/>
                  </a:lnTo>
                  <a:lnTo>
                    <a:pt x="1026915" y="187833"/>
                  </a:lnTo>
                  <a:lnTo>
                    <a:pt x="1026915" y="238887"/>
                  </a:lnTo>
                  <a:lnTo>
                    <a:pt x="1193793" y="166497"/>
                  </a:lnTo>
                  <a:lnTo>
                    <a:pt x="1193793" y="122682"/>
                  </a:lnTo>
                  <a:lnTo>
                    <a:pt x="1026915" y="5029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42037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701800" y="6654800"/>
            <a:ext cx="4940300" cy="2565400"/>
            <a:chOff x="1701800" y="6654800"/>
            <a:chExt cx="4940300" cy="25654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6756400"/>
              <a:ext cx="4838700" cy="2095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6654800"/>
              <a:ext cx="4838700" cy="2095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03400" y="67564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50808" y="7100055"/>
              <a:ext cx="1242695" cy="304165"/>
            </a:xfrm>
            <a:custGeom>
              <a:avLst/>
              <a:gdLst/>
              <a:ahLst/>
              <a:cxnLst/>
              <a:rect l="l" t="t" r="r" b="b"/>
              <a:pathLst>
                <a:path w="1242695" h="304165">
                  <a:moveTo>
                    <a:pt x="166877" y="0"/>
                  </a:moveTo>
                  <a:lnTo>
                    <a:pt x="0" y="72390"/>
                  </a:lnTo>
                  <a:lnTo>
                    <a:pt x="0" y="116205"/>
                  </a:lnTo>
                  <a:lnTo>
                    <a:pt x="166877" y="188595"/>
                  </a:lnTo>
                  <a:lnTo>
                    <a:pt x="166877" y="137541"/>
                  </a:lnTo>
                  <a:lnTo>
                    <a:pt x="56006" y="94488"/>
                  </a:lnTo>
                  <a:lnTo>
                    <a:pt x="166877" y="51054"/>
                  </a:lnTo>
                  <a:lnTo>
                    <a:pt x="166877" y="0"/>
                  </a:lnTo>
                  <a:close/>
                </a:path>
                <a:path w="1242695" h="304165">
                  <a:moveTo>
                    <a:pt x="236341" y="163830"/>
                  </a:moveTo>
                  <a:lnTo>
                    <a:pt x="193669" y="187833"/>
                  </a:lnTo>
                  <a:lnTo>
                    <a:pt x="206671" y="207669"/>
                  </a:lnTo>
                  <a:lnTo>
                    <a:pt x="224340" y="221837"/>
                  </a:lnTo>
                  <a:lnTo>
                    <a:pt x="246676" y="230338"/>
                  </a:lnTo>
                  <a:lnTo>
                    <a:pt x="273679" y="233172"/>
                  </a:lnTo>
                  <a:lnTo>
                    <a:pt x="289372" y="232196"/>
                  </a:lnTo>
                  <a:lnTo>
                    <a:pt x="328162" y="217551"/>
                  </a:lnTo>
                  <a:lnTo>
                    <a:pt x="348012" y="188595"/>
                  </a:lnTo>
                  <a:lnTo>
                    <a:pt x="273679" y="188595"/>
                  </a:lnTo>
                  <a:lnTo>
                    <a:pt x="260487" y="187047"/>
                  </a:lnTo>
                  <a:lnTo>
                    <a:pt x="249867" y="182404"/>
                  </a:lnTo>
                  <a:lnTo>
                    <a:pt x="241818" y="174665"/>
                  </a:lnTo>
                  <a:lnTo>
                    <a:pt x="236341" y="163830"/>
                  </a:lnTo>
                  <a:close/>
                </a:path>
                <a:path w="1242695" h="304165">
                  <a:moveTo>
                    <a:pt x="274060" y="32004"/>
                  </a:moveTo>
                  <a:lnTo>
                    <a:pt x="233341" y="41220"/>
                  </a:lnTo>
                  <a:lnTo>
                    <a:pt x="202956" y="79248"/>
                  </a:lnTo>
                  <a:lnTo>
                    <a:pt x="201670" y="92583"/>
                  </a:lnTo>
                  <a:lnTo>
                    <a:pt x="202290" y="101537"/>
                  </a:lnTo>
                  <a:lnTo>
                    <a:pt x="222911" y="134398"/>
                  </a:lnTo>
                  <a:lnTo>
                    <a:pt x="258058" y="149233"/>
                  </a:lnTo>
                  <a:lnTo>
                    <a:pt x="272251" y="153234"/>
                  </a:lnTo>
                  <a:lnTo>
                    <a:pt x="278632" y="155353"/>
                  </a:lnTo>
                  <a:lnTo>
                    <a:pt x="284443" y="157615"/>
                  </a:lnTo>
                  <a:lnTo>
                    <a:pt x="289681" y="160020"/>
                  </a:lnTo>
                  <a:lnTo>
                    <a:pt x="296539" y="163068"/>
                  </a:lnTo>
                  <a:lnTo>
                    <a:pt x="299968" y="167132"/>
                  </a:lnTo>
                  <a:lnTo>
                    <a:pt x="299968" y="172212"/>
                  </a:lnTo>
                  <a:lnTo>
                    <a:pt x="298325" y="179380"/>
                  </a:lnTo>
                  <a:lnTo>
                    <a:pt x="293396" y="184499"/>
                  </a:lnTo>
                  <a:lnTo>
                    <a:pt x="285181" y="187571"/>
                  </a:lnTo>
                  <a:lnTo>
                    <a:pt x="273679" y="188595"/>
                  </a:lnTo>
                  <a:lnTo>
                    <a:pt x="348012" y="188595"/>
                  </a:lnTo>
                  <a:lnTo>
                    <a:pt x="348879" y="186047"/>
                  </a:lnTo>
                  <a:lnTo>
                    <a:pt x="350260" y="172212"/>
                  </a:lnTo>
                  <a:lnTo>
                    <a:pt x="349617" y="162901"/>
                  </a:lnTo>
                  <a:lnTo>
                    <a:pt x="328924" y="128778"/>
                  </a:lnTo>
                  <a:lnTo>
                    <a:pt x="286633" y="112395"/>
                  </a:lnTo>
                  <a:lnTo>
                    <a:pt x="279656" y="110443"/>
                  </a:lnTo>
                  <a:lnTo>
                    <a:pt x="251962" y="96520"/>
                  </a:lnTo>
                  <a:lnTo>
                    <a:pt x="251962" y="86614"/>
                  </a:lnTo>
                  <a:lnTo>
                    <a:pt x="253994" y="82804"/>
                  </a:lnTo>
                  <a:lnTo>
                    <a:pt x="258058" y="80010"/>
                  </a:lnTo>
                  <a:lnTo>
                    <a:pt x="262376" y="77216"/>
                  </a:lnTo>
                  <a:lnTo>
                    <a:pt x="267710" y="75819"/>
                  </a:lnTo>
                  <a:lnTo>
                    <a:pt x="340164" y="75819"/>
                  </a:lnTo>
                  <a:lnTo>
                    <a:pt x="346450" y="72390"/>
                  </a:lnTo>
                  <a:lnTo>
                    <a:pt x="316351" y="42672"/>
                  </a:lnTo>
                  <a:lnTo>
                    <a:pt x="285419" y="32671"/>
                  </a:lnTo>
                  <a:lnTo>
                    <a:pt x="274060" y="32004"/>
                  </a:lnTo>
                  <a:close/>
                </a:path>
                <a:path w="1242695" h="304165">
                  <a:moveTo>
                    <a:pt x="340164" y="75819"/>
                  </a:moveTo>
                  <a:lnTo>
                    <a:pt x="274060" y="75819"/>
                  </a:lnTo>
                  <a:lnTo>
                    <a:pt x="283966" y="77034"/>
                  </a:lnTo>
                  <a:lnTo>
                    <a:pt x="292348" y="80677"/>
                  </a:lnTo>
                  <a:lnTo>
                    <a:pt x="299206" y="86749"/>
                  </a:lnTo>
                  <a:lnTo>
                    <a:pt x="304540" y="95250"/>
                  </a:lnTo>
                  <a:lnTo>
                    <a:pt x="340164" y="75819"/>
                  </a:lnTo>
                  <a:close/>
                </a:path>
                <a:path w="1242695" h="304165">
                  <a:moveTo>
                    <a:pt x="432878" y="37338"/>
                  </a:moveTo>
                  <a:lnTo>
                    <a:pt x="383729" y="37338"/>
                  </a:lnTo>
                  <a:lnTo>
                    <a:pt x="383729" y="304038"/>
                  </a:lnTo>
                  <a:lnTo>
                    <a:pt x="432878" y="304038"/>
                  </a:lnTo>
                  <a:lnTo>
                    <a:pt x="432878" y="205359"/>
                  </a:lnTo>
                  <a:lnTo>
                    <a:pt x="558847" y="205359"/>
                  </a:lnTo>
                  <a:lnTo>
                    <a:pt x="560132" y="204216"/>
                  </a:lnTo>
                  <a:lnTo>
                    <a:pt x="572133" y="188738"/>
                  </a:lnTo>
                  <a:lnTo>
                    <a:pt x="573351" y="186309"/>
                  </a:lnTo>
                  <a:lnTo>
                    <a:pt x="485456" y="186309"/>
                  </a:lnTo>
                  <a:lnTo>
                    <a:pt x="474526" y="185380"/>
                  </a:lnTo>
                  <a:lnTo>
                    <a:pt x="441236" y="163306"/>
                  </a:lnTo>
                  <a:lnTo>
                    <a:pt x="432878" y="132588"/>
                  </a:lnTo>
                  <a:lnTo>
                    <a:pt x="433806" y="121325"/>
                  </a:lnTo>
                  <a:lnTo>
                    <a:pt x="455666" y="87440"/>
                  </a:lnTo>
                  <a:lnTo>
                    <a:pt x="485456" y="78867"/>
                  </a:lnTo>
                  <a:lnTo>
                    <a:pt x="573251" y="78867"/>
                  </a:lnTo>
                  <a:lnTo>
                    <a:pt x="572133" y="76653"/>
                  </a:lnTo>
                  <a:lnTo>
                    <a:pt x="560132" y="61341"/>
                  </a:lnTo>
                  <a:lnTo>
                    <a:pt x="558441" y="59817"/>
                  </a:lnTo>
                  <a:lnTo>
                    <a:pt x="432878" y="59817"/>
                  </a:lnTo>
                  <a:lnTo>
                    <a:pt x="432878" y="37338"/>
                  </a:lnTo>
                  <a:close/>
                </a:path>
                <a:path w="1242695" h="304165">
                  <a:moveTo>
                    <a:pt x="558847" y="205359"/>
                  </a:moveTo>
                  <a:lnTo>
                    <a:pt x="432878" y="205359"/>
                  </a:lnTo>
                  <a:lnTo>
                    <a:pt x="444879" y="217527"/>
                  </a:lnTo>
                  <a:lnTo>
                    <a:pt x="459167" y="226219"/>
                  </a:lnTo>
                  <a:lnTo>
                    <a:pt x="475740" y="231434"/>
                  </a:lnTo>
                  <a:lnTo>
                    <a:pt x="494600" y="233172"/>
                  </a:lnTo>
                  <a:lnTo>
                    <a:pt x="513126" y="231362"/>
                  </a:lnTo>
                  <a:lnTo>
                    <a:pt x="530223" y="225933"/>
                  </a:lnTo>
                  <a:lnTo>
                    <a:pt x="545892" y="216884"/>
                  </a:lnTo>
                  <a:lnTo>
                    <a:pt x="558847" y="205359"/>
                  </a:lnTo>
                  <a:close/>
                </a:path>
                <a:path w="1242695" h="304165">
                  <a:moveTo>
                    <a:pt x="573251" y="78867"/>
                  </a:moveTo>
                  <a:lnTo>
                    <a:pt x="485456" y="78867"/>
                  </a:lnTo>
                  <a:lnTo>
                    <a:pt x="496386" y="79820"/>
                  </a:lnTo>
                  <a:lnTo>
                    <a:pt x="506315" y="82677"/>
                  </a:lnTo>
                  <a:lnTo>
                    <a:pt x="534605" y="111157"/>
                  </a:lnTo>
                  <a:lnTo>
                    <a:pt x="538415" y="132588"/>
                  </a:lnTo>
                  <a:lnTo>
                    <a:pt x="537462" y="143875"/>
                  </a:lnTo>
                  <a:lnTo>
                    <a:pt x="515245" y="177951"/>
                  </a:lnTo>
                  <a:lnTo>
                    <a:pt x="485456" y="186309"/>
                  </a:lnTo>
                  <a:lnTo>
                    <a:pt x="573351" y="186309"/>
                  </a:lnTo>
                  <a:lnTo>
                    <a:pt x="580706" y="171641"/>
                  </a:lnTo>
                  <a:lnTo>
                    <a:pt x="585849" y="152924"/>
                  </a:lnTo>
                  <a:lnTo>
                    <a:pt x="587564" y="132588"/>
                  </a:lnTo>
                  <a:lnTo>
                    <a:pt x="585849" y="112276"/>
                  </a:lnTo>
                  <a:lnTo>
                    <a:pt x="580706" y="93631"/>
                  </a:lnTo>
                  <a:lnTo>
                    <a:pt x="573251" y="78867"/>
                  </a:lnTo>
                  <a:close/>
                </a:path>
                <a:path w="1242695" h="304165">
                  <a:moveTo>
                    <a:pt x="494600" y="32004"/>
                  </a:moveTo>
                  <a:lnTo>
                    <a:pt x="475740" y="33742"/>
                  </a:lnTo>
                  <a:lnTo>
                    <a:pt x="459167" y="38957"/>
                  </a:lnTo>
                  <a:lnTo>
                    <a:pt x="444879" y="47649"/>
                  </a:lnTo>
                  <a:lnTo>
                    <a:pt x="432878" y="59817"/>
                  </a:lnTo>
                  <a:lnTo>
                    <a:pt x="558441" y="59817"/>
                  </a:lnTo>
                  <a:lnTo>
                    <a:pt x="545892" y="48506"/>
                  </a:lnTo>
                  <a:lnTo>
                    <a:pt x="530223" y="39338"/>
                  </a:lnTo>
                  <a:lnTo>
                    <a:pt x="513126" y="33838"/>
                  </a:lnTo>
                  <a:lnTo>
                    <a:pt x="494600" y="32004"/>
                  </a:lnTo>
                  <a:close/>
                </a:path>
                <a:path w="1242695" h="304165">
                  <a:moveTo>
                    <a:pt x="704898" y="32004"/>
                  </a:moveTo>
                  <a:lnTo>
                    <a:pt x="653749" y="48506"/>
                  </a:lnTo>
                  <a:lnTo>
                    <a:pt x="627532" y="76653"/>
                  </a:lnTo>
                  <a:lnTo>
                    <a:pt x="614010" y="112276"/>
                  </a:lnTo>
                  <a:lnTo>
                    <a:pt x="612320" y="132588"/>
                  </a:lnTo>
                  <a:lnTo>
                    <a:pt x="614010" y="152924"/>
                  </a:lnTo>
                  <a:lnTo>
                    <a:pt x="627532" y="188738"/>
                  </a:lnTo>
                  <a:lnTo>
                    <a:pt x="653749" y="216884"/>
                  </a:lnTo>
                  <a:lnTo>
                    <a:pt x="704898" y="233172"/>
                  </a:lnTo>
                  <a:lnTo>
                    <a:pt x="723781" y="231434"/>
                  </a:lnTo>
                  <a:lnTo>
                    <a:pt x="740426" y="226219"/>
                  </a:lnTo>
                  <a:lnTo>
                    <a:pt x="754833" y="217527"/>
                  </a:lnTo>
                  <a:lnTo>
                    <a:pt x="767001" y="205359"/>
                  </a:lnTo>
                  <a:lnTo>
                    <a:pt x="816150" y="205359"/>
                  </a:lnTo>
                  <a:lnTo>
                    <a:pt x="816150" y="186309"/>
                  </a:lnTo>
                  <a:lnTo>
                    <a:pt x="714042" y="186309"/>
                  </a:lnTo>
                  <a:lnTo>
                    <a:pt x="703112" y="185380"/>
                  </a:lnTo>
                  <a:lnTo>
                    <a:pt x="669822" y="163306"/>
                  </a:lnTo>
                  <a:lnTo>
                    <a:pt x="661464" y="132588"/>
                  </a:lnTo>
                  <a:lnTo>
                    <a:pt x="662392" y="121325"/>
                  </a:lnTo>
                  <a:lnTo>
                    <a:pt x="684252" y="87440"/>
                  </a:lnTo>
                  <a:lnTo>
                    <a:pt x="714042" y="78867"/>
                  </a:lnTo>
                  <a:lnTo>
                    <a:pt x="816150" y="78867"/>
                  </a:lnTo>
                  <a:lnTo>
                    <a:pt x="816150" y="59817"/>
                  </a:lnTo>
                  <a:lnTo>
                    <a:pt x="767001" y="59817"/>
                  </a:lnTo>
                  <a:lnTo>
                    <a:pt x="754833" y="47649"/>
                  </a:lnTo>
                  <a:lnTo>
                    <a:pt x="740426" y="38957"/>
                  </a:lnTo>
                  <a:lnTo>
                    <a:pt x="723781" y="33742"/>
                  </a:lnTo>
                  <a:lnTo>
                    <a:pt x="704898" y="32004"/>
                  </a:lnTo>
                  <a:close/>
                </a:path>
                <a:path w="1242695" h="304165">
                  <a:moveTo>
                    <a:pt x="816150" y="205359"/>
                  </a:moveTo>
                  <a:lnTo>
                    <a:pt x="767001" y="205359"/>
                  </a:lnTo>
                  <a:lnTo>
                    <a:pt x="767001" y="227838"/>
                  </a:lnTo>
                  <a:lnTo>
                    <a:pt x="816150" y="227838"/>
                  </a:lnTo>
                  <a:lnTo>
                    <a:pt x="816150" y="205359"/>
                  </a:lnTo>
                  <a:close/>
                </a:path>
                <a:path w="1242695" h="304165">
                  <a:moveTo>
                    <a:pt x="816150" y="78867"/>
                  </a:moveTo>
                  <a:lnTo>
                    <a:pt x="714042" y="78867"/>
                  </a:lnTo>
                  <a:lnTo>
                    <a:pt x="724972" y="79820"/>
                  </a:lnTo>
                  <a:lnTo>
                    <a:pt x="734902" y="82677"/>
                  </a:lnTo>
                  <a:lnTo>
                    <a:pt x="763191" y="111157"/>
                  </a:lnTo>
                  <a:lnTo>
                    <a:pt x="767001" y="132588"/>
                  </a:lnTo>
                  <a:lnTo>
                    <a:pt x="766048" y="143875"/>
                  </a:lnTo>
                  <a:lnTo>
                    <a:pt x="743831" y="177951"/>
                  </a:lnTo>
                  <a:lnTo>
                    <a:pt x="714042" y="186309"/>
                  </a:lnTo>
                  <a:lnTo>
                    <a:pt x="816150" y="186309"/>
                  </a:lnTo>
                  <a:lnTo>
                    <a:pt x="816150" y="78867"/>
                  </a:lnTo>
                  <a:close/>
                </a:path>
                <a:path w="1242695" h="304165">
                  <a:moveTo>
                    <a:pt x="816150" y="37338"/>
                  </a:moveTo>
                  <a:lnTo>
                    <a:pt x="767001" y="37338"/>
                  </a:lnTo>
                  <a:lnTo>
                    <a:pt x="767001" y="59817"/>
                  </a:lnTo>
                  <a:lnTo>
                    <a:pt x="816150" y="59817"/>
                  </a:lnTo>
                  <a:lnTo>
                    <a:pt x="816150" y="37338"/>
                  </a:lnTo>
                  <a:close/>
                </a:path>
                <a:path w="1242695" h="304165">
                  <a:moveTo>
                    <a:pt x="909876" y="37338"/>
                  </a:moveTo>
                  <a:lnTo>
                    <a:pt x="860727" y="37338"/>
                  </a:lnTo>
                  <a:lnTo>
                    <a:pt x="860727" y="227838"/>
                  </a:lnTo>
                  <a:lnTo>
                    <a:pt x="909876" y="227838"/>
                  </a:lnTo>
                  <a:lnTo>
                    <a:pt x="909876" y="124968"/>
                  </a:lnTo>
                  <a:lnTo>
                    <a:pt x="910590" y="113895"/>
                  </a:lnTo>
                  <a:lnTo>
                    <a:pt x="934641" y="80677"/>
                  </a:lnTo>
                  <a:lnTo>
                    <a:pt x="951786" y="77724"/>
                  </a:lnTo>
                  <a:lnTo>
                    <a:pt x="1033419" y="77724"/>
                  </a:lnTo>
                  <a:lnTo>
                    <a:pt x="1027081" y="64437"/>
                  </a:lnTo>
                  <a:lnTo>
                    <a:pt x="1022562" y="58674"/>
                  </a:lnTo>
                  <a:lnTo>
                    <a:pt x="909876" y="58674"/>
                  </a:lnTo>
                  <a:lnTo>
                    <a:pt x="909876" y="37338"/>
                  </a:lnTo>
                  <a:close/>
                </a:path>
                <a:path w="1242695" h="304165">
                  <a:moveTo>
                    <a:pt x="1033419" y="77724"/>
                  </a:moveTo>
                  <a:lnTo>
                    <a:pt x="951786" y="77724"/>
                  </a:lnTo>
                  <a:lnTo>
                    <a:pt x="959930" y="78367"/>
                  </a:lnTo>
                  <a:lnTo>
                    <a:pt x="967216" y="80296"/>
                  </a:lnTo>
                  <a:lnTo>
                    <a:pt x="989505" y="116967"/>
                  </a:lnTo>
                  <a:lnTo>
                    <a:pt x="989505" y="227838"/>
                  </a:lnTo>
                  <a:lnTo>
                    <a:pt x="1038654" y="227838"/>
                  </a:lnTo>
                  <a:lnTo>
                    <a:pt x="1038654" y="110871"/>
                  </a:lnTo>
                  <a:lnTo>
                    <a:pt x="1037368" y="93393"/>
                  </a:lnTo>
                  <a:lnTo>
                    <a:pt x="1033510" y="77915"/>
                  </a:lnTo>
                  <a:lnTo>
                    <a:pt x="1033419" y="77724"/>
                  </a:lnTo>
                  <a:close/>
                </a:path>
                <a:path w="1242695" h="304165">
                  <a:moveTo>
                    <a:pt x="966645" y="32004"/>
                  </a:moveTo>
                  <a:lnTo>
                    <a:pt x="948523" y="33671"/>
                  </a:lnTo>
                  <a:lnTo>
                    <a:pt x="933022" y="38672"/>
                  </a:lnTo>
                  <a:lnTo>
                    <a:pt x="920139" y="47006"/>
                  </a:lnTo>
                  <a:lnTo>
                    <a:pt x="909876" y="58674"/>
                  </a:lnTo>
                  <a:lnTo>
                    <a:pt x="1022562" y="58674"/>
                  </a:lnTo>
                  <a:lnTo>
                    <a:pt x="981575" y="33314"/>
                  </a:lnTo>
                  <a:lnTo>
                    <a:pt x="966645" y="32004"/>
                  </a:lnTo>
                  <a:close/>
                </a:path>
                <a:path w="1242695" h="304165">
                  <a:moveTo>
                    <a:pt x="1075281" y="0"/>
                  </a:moveTo>
                  <a:lnTo>
                    <a:pt x="1075281" y="51054"/>
                  </a:lnTo>
                  <a:lnTo>
                    <a:pt x="1186152" y="94488"/>
                  </a:lnTo>
                  <a:lnTo>
                    <a:pt x="1075281" y="137541"/>
                  </a:lnTo>
                  <a:lnTo>
                    <a:pt x="1075281" y="188595"/>
                  </a:lnTo>
                  <a:lnTo>
                    <a:pt x="1242159" y="116205"/>
                  </a:lnTo>
                  <a:lnTo>
                    <a:pt x="1242159" y="72390"/>
                  </a:lnTo>
                  <a:lnTo>
                    <a:pt x="1075281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76200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073900" y="6654800"/>
            <a:ext cx="4940300" cy="2565400"/>
            <a:chOff x="7073900" y="6654800"/>
            <a:chExt cx="4940300" cy="256540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6756400"/>
              <a:ext cx="4838700" cy="20955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6654800"/>
              <a:ext cx="4838700" cy="2095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175500" y="67564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22920" y="7061201"/>
              <a:ext cx="1642745" cy="272415"/>
            </a:xfrm>
            <a:custGeom>
              <a:avLst/>
              <a:gdLst/>
              <a:ahLst/>
              <a:cxnLst/>
              <a:rect l="l" t="t" r="r" b="b"/>
              <a:pathLst>
                <a:path w="1642745" h="272415">
                  <a:moveTo>
                    <a:pt x="166877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7" y="227456"/>
                  </a:lnTo>
                  <a:lnTo>
                    <a:pt x="166877" y="176402"/>
                  </a:lnTo>
                  <a:lnTo>
                    <a:pt x="56006" y="133349"/>
                  </a:lnTo>
                  <a:lnTo>
                    <a:pt x="166877" y="89915"/>
                  </a:lnTo>
                  <a:lnTo>
                    <a:pt x="166877" y="38861"/>
                  </a:lnTo>
                  <a:close/>
                </a:path>
                <a:path w="1642745" h="272415">
                  <a:moveTo>
                    <a:pt x="255772" y="0"/>
                  </a:moveTo>
                  <a:lnTo>
                    <a:pt x="206625" y="0"/>
                  </a:lnTo>
                  <a:lnTo>
                    <a:pt x="206625" y="266699"/>
                  </a:lnTo>
                  <a:lnTo>
                    <a:pt x="255772" y="266699"/>
                  </a:lnTo>
                  <a:lnTo>
                    <a:pt x="255772" y="163829"/>
                  </a:lnTo>
                  <a:lnTo>
                    <a:pt x="256487" y="152756"/>
                  </a:lnTo>
                  <a:lnTo>
                    <a:pt x="280538" y="119538"/>
                  </a:lnTo>
                  <a:lnTo>
                    <a:pt x="297682" y="116585"/>
                  </a:lnTo>
                  <a:lnTo>
                    <a:pt x="379316" y="116585"/>
                  </a:lnTo>
                  <a:lnTo>
                    <a:pt x="372978" y="103298"/>
                  </a:lnTo>
                  <a:lnTo>
                    <a:pt x="368459" y="97535"/>
                  </a:lnTo>
                  <a:lnTo>
                    <a:pt x="255772" y="97535"/>
                  </a:lnTo>
                  <a:lnTo>
                    <a:pt x="255772" y="0"/>
                  </a:lnTo>
                  <a:close/>
                </a:path>
                <a:path w="1642745" h="272415">
                  <a:moveTo>
                    <a:pt x="379316" y="116585"/>
                  </a:moveTo>
                  <a:lnTo>
                    <a:pt x="297682" y="116585"/>
                  </a:lnTo>
                  <a:lnTo>
                    <a:pt x="305827" y="117228"/>
                  </a:lnTo>
                  <a:lnTo>
                    <a:pt x="313114" y="119157"/>
                  </a:lnTo>
                  <a:lnTo>
                    <a:pt x="335403" y="155828"/>
                  </a:lnTo>
                  <a:lnTo>
                    <a:pt x="335403" y="266699"/>
                  </a:lnTo>
                  <a:lnTo>
                    <a:pt x="384550" y="266699"/>
                  </a:lnTo>
                  <a:lnTo>
                    <a:pt x="384550" y="149732"/>
                  </a:lnTo>
                  <a:lnTo>
                    <a:pt x="383265" y="132254"/>
                  </a:lnTo>
                  <a:lnTo>
                    <a:pt x="379407" y="116776"/>
                  </a:lnTo>
                  <a:lnTo>
                    <a:pt x="379316" y="116585"/>
                  </a:lnTo>
                  <a:close/>
                </a:path>
                <a:path w="1642745" h="272415">
                  <a:moveTo>
                    <a:pt x="312543" y="70865"/>
                  </a:moveTo>
                  <a:lnTo>
                    <a:pt x="294421" y="72532"/>
                  </a:lnTo>
                  <a:lnTo>
                    <a:pt x="278919" y="77533"/>
                  </a:lnTo>
                  <a:lnTo>
                    <a:pt x="266036" y="85867"/>
                  </a:lnTo>
                  <a:lnTo>
                    <a:pt x="255772" y="97535"/>
                  </a:lnTo>
                  <a:lnTo>
                    <a:pt x="368459" y="97535"/>
                  </a:lnTo>
                  <a:lnTo>
                    <a:pt x="327473" y="72175"/>
                  </a:lnTo>
                  <a:lnTo>
                    <a:pt x="312543" y="70865"/>
                  </a:lnTo>
                  <a:close/>
                </a:path>
                <a:path w="1642745" h="272415">
                  <a:moveTo>
                    <a:pt x="517196" y="70865"/>
                  </a:moveTo>
                  <a:lnTo>
                    <a:pt x="477000" y="78104"/>
                  </a:lnTo>
                  <a:lnTo>
                    <a:pt x="444806" y="99821"/>
                  </a:lnTo>
                  <a:lnTo>
                    <a:pt x="423660" y="132016"/>
                  </a:lnTo>
                  <a:lnTo>
                    <a:pt x="416612" y="171449"/>
                  </a:lnTo>
                  <a:lnTo>
                    <a:pt x="418398" y="192238"/>
                  </a:lnTo>
                  <a:lnTo>
                    <a:pt x="432685" y="228242"/>
                  </a:lnTo>
                  <a:lnTo>
                    <a:pt x="460641" y="255960"/>
                  </a:lnTo>
                  <a:lnTo>
                    <a:pt x="498550" y="270248"/>
                  </a:lnTo>
                  <a:lnTo>
                    <a:pt x="521006" y="272033"/>
                  </a:lnTo>
                  <a:lnTo>
                    <a:pt x="546771" y="269486"/>
                  </a:lnTo>
                  <a:lnTo>
                    <a:pt x="569202" y="261842"/>
                  </a:lnTo>
                  <a:lnTo>
                    <a:pt x="588300" y="249102"/>
                  </a:lnTo>
                  <a:lnTo>
                    <a:pt x="604064" y="231266"/>
                  </a:lnTo>
                  <a:lnTo>
                    <a:pt x="597460" y="227456"/>
                  </a:lnTo>
                  <a:lnTo>
                    <a:pt x="521768" y="227456"/>
                  </a:lnTo>
                  <a:lnTo>
                    <a:pt x="501979" y="225218"/>
                  </a:lnTo>
                  <a:lnTo>
                    <a:pt x="486430" y="218503"/>
                  </a:lnTo>
                  <a:lnTo>
                    <a:pt x="475119" y="207311"/>
                  </a:lnTo>
                  <a:lnTo>
                    <a:pt x="468047" y="191642"/>
                  </a:lnTo>
                  <a:lnTo>
                    <a:pt x="611684" y="191642"/>
                  </a:lnTo>
                  <a:lnTo>
                    <a:pt x="612954" y="184530"/>
                  </a:lnTo>
                  <a:lnTo>
                    <a:pt x="613589" y="177799"/>
                  </a:lnTo>
                  <a:lnTo>
                    <a:pt x="613589" y="171449"/>
                  </a:lnTo>
                  <a:lnTo>
                    <a:pt x="612089" y="153542"/>
                  </a:lnTo>
                  <a:lnTo>
                    <a:pt x="467285" y="153542"/>
                  </a:lnTo>
                  <a:lnTo>
                    <a:pt x="469928" y="144922"/>
                  </a:lnTo>
                  <a:lnTo>
                    <a:pt x="499098" y="117633"/>
                  </a:lnTo>
                  <a:lnTo>
                    <a:pt x="517196" y="115061"/>
                  </a:lnTo>
                  <a:lnTo>
                    <a:pt x="598084" y="115061"/>
                  </a:lnTo>
                  <a:lnTo>
                    <a:pt x="586157" y="99821"/>
                  </a:lnTo>
                  <a:lnTo>
                    <a:pt x="571702" y="87153"/>
                  </a:lnTo>
                  <a:lnTo>
                    <a:pt x="555391" y="78104"/>
                  </a:lnTo>
                  <a:lnTo>
                    <a:pt x="537222" y="72675"/>
                  </a:lnTo>
                  <a:lnTo>
                    <a:pt x="517196" y="70865"/>
                  </a:lnTo>
                  <a:close/>
                </a:path>
                <a:path w="1642745" h="272415">
                  <a:moveTo>
                    <a:pt x="564440" y="208406"/>
                  </a:moveTo>
                  <a:lnTo>
                    <a:pt x="556343" y="216741"/>
                  </a:lnTo>
                  <a:lnTo>
                    <a:pt x="546533" y="222694"/>
                  </a:lnTo>
                  <a:lnTo>
                    <a:pt x="535007" y="226266"/>
                  </a:lnTo>
                  <a:lnTo>
                    <a:pt x="521768" y="227456"/>
                  </a:lnTo>
                  <a:lnTo>
                    <a:pt x="597460" y="227456"/>
                  </a:lnTo>
                  <a:lnTo>
                    <a:pt x="564440" y="208406"/>
                  </a:lnTo>
                  <a:close/>
                </a:path>
                <a:path w="1642745" h="272415">
                  <a:moveTo>
                    <a:pt x="598084" y="115061"/>
                  </a:moveTo>
                  <a:lnTo>
                    <a:pt x="517196" y="115061"/>
                  </a:lnTo>
                  <a:lnTo>
                    <a:pt x="525339" y="115657"/>
                  </a:lnTo>
                  <a:lnTo>
                    <a:pt x="533007" y="117442"/>
                  </a:lnTo>
                  <a:lnTo>
                    <a:pt x="561773" y="144446"/>
                  </a:lnTo>
                  <a:lnTo>
                    <a:pt x="564440" y="153542"/>
                  </a:lnTo>
                  <a:lnTo>
                    <a:pt x="612089" y="153542"/>
                  </a:lnTo>
                  <a:lnTo>
                    <a:pt x="611874" y="150970"/>
                  </a:lnTo>
                  <a:lnTo>
                    <a:pt x="606731" y="132206"/>
                  </a:lnTo>
                  <a:lnTo>
                    <a:pt x="598158" y="115156"/>
                  </a:lnTo>
                  <a:close/>
                </a:path>
                <a:path w="1642745" h="272415">
                  <a:moveTo>
                    <a:pt x="729089" y="70865"/>
                  </a:moveTo>
                  <a:lnTo>
                    <a:pt x="677939" y="87367"/>
                  </a:lnTo>
                  <a:lnTo>
                    <a:pt x="651722" y="115514"/>
                  </a:lnTo>
                  <a:lnTo>
                    <a:pt x="638196" y="151137"/>
                  </a:lnTo>
                  <a:lnTo>
                    <a:pt x="636506" y="171449"/>
                  </a:lnTo>
                  <a:lnTo>
                    <a:pt x="638196" y="191785"/>
                  </a:lnTo>
                  <a:lnTo>
                    <a:pt x="651722" y="227599"/>
                  </a:lnTo>
                  <a:lnTo>
                    <a:pt x="677939" y="255746"/>
                  </a:lnTo>
                  <a:lnTo>
                    <a:pt x="729089" y="272033"/>
                  </a:lnTo>
                  <a:lnTo>
                    <a:pt x="747972" y="270295"/>
                  </a:lnTo>
                  <a:lnTo>
                    <a:pt x="764617" y="265080"/>
                  </a:lnTo>
                  <a:lnTo>
                    <a:pt x="779024" y="256388"/>
                  </a:lnTo>
                  <a:lnTo>
                    <a:pt x="791192" y="244220"/>
                  </a:lnTo>
                  <a:lnTo>
                    <a:pt x="840345" y="244220"/>
                  </a:lnTo>
                  <a:lnTo>
                    <a:pt x="840345" y="225170"/>
                  </a:lnTo>
                  <a:lnTo>
                    <a:pt x="738233" y="225170"/>
                  </a:lnTo>
                  <a:lnTo>
                    <a:pt x="727303" y="224242"/>
                  </a:lnTo>
                  <a:lnTo>
                    <a:pt x="694013" y="202167"/>
                  </a:lnTo>
                  <a:lnTo>
                    <a:pt x="685655" y="171449"/>
                  </a:lnTo>
                  <a:lnTo>
                    <a:pt x="686583" y="160186"/>
                  </a:lnTo>
                  <a:lnTo>
                    <a:pt x="708443" y="126301"/>
                  </a:lnTo>
                  <a:lnTo>
                    <a:pt x="738233" y="117728"/>
                  </a:lnTo>
                  <a:lnTo>
                    <a:pt x="840345" y="117728"/>
                  </a:lnTo>
                  <a:lnTo>
                    <a:pt x="840345" y="98678"/>
                  </a:lnTo>
                  <a:lnTo>
                    <a:pt x="791192" y="98678"/>
                  </a:lnTo>
                  <a:lnTo>
                    <a:pt x="779024" y="86510"/>
                  </a:lnTo>
                  <a:lnTo>
                    <a:pt x="764617" y="77818"/>
                  </a:lnTo>
                  <a:lnTo>
                    <a:pt x="747972" y="72604"/>
                  </a:lnTo>
                  <a:lnTo>
                    <a:pt x="729089" y="70865"/>
                  </a:lnTo>
                  <a:close/>
                </a:path>
                <a:path w="1642745" h="272415">
                  <a:moveTo>
                    <a:pt x="840345" y="244220"/>
                  </a:moveTo>
                  <a:lnTo>
                    <a:pt x="791192" y="244220"/>
                  </a:lnTo>
                  <a:lnTo>
                    <a:pt x="791192" y="266699"/>
                  </a:lnTo>
                  <a:lnTo>
                    <a:pt x="840345" y="266699"/>
                  </a:lnTo>
                  <a:lnTo>
                    <a:pt x="840345" y="244220"/>
                  </a:lnTo>
                  <a:close/>
                </a:path>
                <a:path w="1642745" h="272415">
                  <a:moveTo>
                    <a:pt x="840345" y="117728"/>
                  </a:moveTo>
                  <a:lnTo>
                    <a:pt x="738233" y="117728"/>
                  </a:lnTo>
                  <a:lnTo>
                    <a:pt x="749163" y="118681"/>
                  </a:lnTo>
                  <a:lnTo>
                    <a:pt x="759092" y="121538"/>
                  </a:lnTo>
                  <a:lnTo>
                    <a:pt x="787382" y="150018"/>
                  </a:lnTo>
                  <a:lnTo>
                    <a:pt x="791192" y="171449"/>
                  </a:lnTo>
                  <a:lnTo>
                    <a:pt x="790239" y="182736"/>
                  </a:lnTo>
                  <a:lnTo>
                    <a:pt x="768022" y="216812"/>
                  </a:lnTo>
                  <a:lnTo>
                    <a:pt x="738233" y="225170"/>
                  </a:lnTo>
                  <a:lnTo>
                    <a:pt x="840345" y="225170"/>
                  </a:lnTo>
                  <a:lnTo>
                    <a:pt x="840345" y="117728"/>
                  </a:lnTo>
                  <a:close/>
                </a:path>
                <a:path w="1642745" h="272415">
                  <a:moveTo>
                    <a:pt x="840345" y="76199"/>
                  </a:moveTo>
                  <a:lnTo>
                    <a:pt x="791192" y="76199"/>
                  </a:lnTo>
                  <a:lnTo>
                    <a:pt x="791192" y="98678"/>
                  </a:lnTo>
                  <a:lnTo>
                    <a:pt x="840345" y="98678"/>
                  </a:lnTo>
                  <a:lnTo>
                    <a:pt x="840345" y="76199"/>
                  </a:lnTo>
                  <a:close/>
                </a:path>
                <a:path w="1642745" h="272415">
                  <a:moveTo>
                    <a:pt x="967586" y="70865"/>
                  </a:moveTo>
                  <a:lnTo>
                    <a:pt x="916079" y="87367"/>
                  </a:lnTo>
                  <a:lnTo>
                    <a:pt x="889838" y="115514"/>
                  </a:lnTo>
                  <a:lnTo>
                    <a:pt x="876313" y="151137"/>
                  </a:lnTo>
                  <a:lnTo>
                    <a:pt x="874622" y="171449"/>
                  </a:lnTo>
                  <a:lnTo>
                    <a:pt x="876313" y="191785"/>
                  </a:lnTo>
                  <a:lnTo>
                    <a:pt x="889838" y="227599"/>
                  </a:lnTo>
                  <a:lnTo>
                    <a:pt x="916079" y="255746"/>
                  </a:lnTo>
                  <a:lnTo>
                    <a:pt x="967586" y="272033"/>
                  </a:lnTo>
                  <a:lnTo>
                    <a:pt x="986445" y="270295"/>
                  </a:lnTo>
                  <a:lnTo>
                    <a:pt x="1003019" y="265080"/>
                  </a:lnTo>
                  <a:lnTo>
                    <a:pt x="1017306" y="256388"/>
                  </a:lnTo>
                  <a:lnTo>
                    <a:pt x="1029308" y="244220"/>
                  </a:lnTo>
                  <a:lnTo>
                    <a:pt x="1078457" y="244220"/>
                  </a:lnTo>
                  <a:lnTo>
                    <a:pt x="1078457" y="225170"/>
                  </a:lnTo>
                  <a:lnTo>
                    <a:pt x="976730" y="225170"/>
                  </a:lnTo>
                  <a:lnTo>
                    <a:pt x="965776" y="224242"/>
                  </a:lnTo>
                  <a:lnTo>
                    <a:pt x="932129" y="202167"/>
                  </a:lnTo>
                  <a:lnTo>
                    <a:pt x="923771" y="171449"/>
                  </a:lnTo>
                  <a:lnTo>
                    <a:pt x="924700" y="160186"/>
                  </a:lnTo>
                  <a:lnTo>
                    <a:pt x="946726" y="126301"/>
                  </a:lnTo>
                  <a:lnTo>
                    <a:pt x="976730" y="117728"/>
                  </a:lnTo>
                  <a:lnTo>
                    <a:pt x="1078457" y="117728"/>
                  </a:lnTo>
                  <a:lnTo>
                    <a:pt x="1078457" y="98678"/>
                  </a:lnTo>
                  <a:lnTo>
                    <a:pt x="1029308" y="98678"/>
                  </a:lnTo>
                  <a:lnTo>
                    <a:pt x="1017306" y="86510"/>
                  </a:lnTo>
                  <a:lnTo>
                    <a:pt x="1003019" y="77818"/>
                  </a:lnTo>
                  <a:lnTo>
                    <a:pt x="986445" y="72604"/>
                  </a:lnTo>
                  <a:lnTo>
                    <a:pt x="967586" y="70865"/>
                  </a:lnTo>
                  <a:close/>
                </a:path>
                <a:path w="1642745" h="272415">
                  <a:moveTo>
                    <a:pt x="1078457" y="244220"/>
                  </a:moveTo>
                  <a:lnTo>
                    <a:pt x="1029308" y="244220"/>
                  </a:lnTo>
                  <a:lnTo>
                    <a:pt x="1029308" y="266699"/>
                  </a:lnTo>
                  <a:lnTo>
                    <a:pt x="1078457" y="266699"/>
                  </a:lnTo>
                  <a:lnTo>
                    <a:pt x="1078457" y="244220"/>
                  </a:lnTo>
                  <a:close/>
                </a:path>
                <a:path w="1642745" h="272415">
                  <a:moveTo>
                    <a:pt x="1078457" y="117728"/>
                  </a:moveTo>
                  <a:lnTo>
                    <a:pt x="976730" y="117728"/>
                  </a:lnTo>
                  <a:lnTo>
                    <a:pt x="987660" y="118681"/>
                  </a:lnTo>
                  <a:lnTo>
                    <a:pt x="997590" y="121538"/>
                  </a:lnTo>
                  <a:lnTo>
                    <a:pt x="1025593" y="150018"/>
                  </a:lnTo>
                  <a:lnTo>
                    <a:pt x="1029308" y="171449"/>
                  </a:lnTo>
                  <a:lnTo>
                    <a:pt x="1028379" y="182736"/>
                  </a:lnTo>
                  <a:lnTo>
                    <a:pt x="1006519" y="216812"/>
                  </a:lnTo>
                  <a:lnTo>
                    <a:pt x="976730" y="225170"/>
                  </a:lnTo>
                  <a:lnTo>
                    <a:pt x="1078457" y="225170"/>
                  </a:lnTo>
                  <a:lnTo>
                    <a:pt x="1078457" y="117728"/>
                  </a:lnTo>
                  <a:close/>
                </a:path>
                <a:path w="1642745" h="272415">
                  <a:moveTo>
                    <a:pt x="1078457" y="0"/>
                  </a:moveTo>
                  <a:lnTo>
                    <a:pt x="1029308" y="0"/>
                  </a:lnTo>
                  <a:lnTo>
                    <a:pt x="1029308" y="98678"/>
                  </a:lnTo>
                  <a:lnTo>
                    <a:pt x="1078457" y="98678"/>
                  </a:lnTo>
                  <a:lnTo>
                    <a:pt x="1078457" y="0"/>
                  </a:lnTo>
                  <a:close/>
                </a:path>
                <a:path w="1642745" h="272415">
                  <a:moveTo>
                    <a:pt x="1214080" y="70865"/>
                  </a:moveTo>
                  <a:lnTo>
                    <a:pt x="1173885" y="78104"/>
                  </a:lnTo>
                  <a:lnTo>
                    <a:pt x="1141690" y="99821"/>
                  </a:lnTo>
                  <a:lnTo>
                    <a:pt x="1120545" y="132016"/>
                  </a:lnTo>
                  <a:lnTo>
                    <a:pt x="1113496" y="171449"/>
                  </a:lnTo>
                  <a:lnTo>
                    <a:pt x="1115282" y="192238"/>
                  </a:lnTo>
                  <a:lnTo>
                    <a:pt x="1129570" y="228242"/>
                  </a:lnTo>
                  <a:lnTo>
                    <a:pt x="1157525" y="255960"/>
                  </a:lnTo>
                  <a:lnTo>
                    <a:pt x="1195435" y="270248"/>
                  </a:lnTo>
                  <a:lnTo>
                    <a:pt x="1217890" y="272033"/>
                  </a:lnTo>
                  <a:lnTo>
                    <a:pt x="1243655" y="269486"/>
                  </a:lnTo>
                  <a:lnTo>
                    <a:pt x="1266087" y="261842"/>
                  </a:lnTo>
                  <a:lnTo>
                    <a:pt x="1285184" y="249102"/>
                  </a:lnTo>
                  <a:lnTo>
                    <a:pt x="1300948" y="231266"/>
                  </a:lnTo>
                  <a:lnTo>
                    <a:pt x="1294344" y="227456"/>
                  </a:lnTo>
                  <a:lnTo>
                    <a:pt x="1218652" y="227456"/>
                  </a:lnTo>
                  <a:lnTo>
                    <a:pt x="1198864" y="225218"/>
                  </a:lnTo>
                  <a:lnTo>
                    <a:pt x="1183314" y="218503"/>
                  </a:lnTo>
                  <a:lnTo>
                    <a:pt x="1172003" y="207311"/>
                  </a:lnTo>
                  <a:lnTo>
                    <a:pt x="1164931" y="191642"/>
                  </a:lnTo>
                  <a:lnTo>
                    <a:pt x="1308568" y="191642"/>
                  </a:lnTo>
                  <a:lnTo>
                    <a:pt x="1309838" y="184530"/>
                  </a:lnTo>
                  <a:lnTo>
                    <a:pt x="1310473" y="177799"/>
                  </a:lnTo>
                  <a:lnTo>
                    <a:pt x="1310473" y="171449"/>
                  </a:lnTo>
                  <a:lnTo>
                    <a:pt x="1308974" y="153542"/>
                  </a:lnTo>
                  <a:lnTo>
                    <a:pt x="1164169" y="153542"/>
                  </a:lnTo>
                  <a:lnTo>
                    <a:pt x="1166812" y="144922"/>
                  </a:lnTo>
                  <a:lnTo>
                    <a:pt x="1195983" y="117633"/>
                  </a:lnTo>
                  <a:lnTo>
                    <a:pt x="1214080" y="115061"/>
                  </a:lnTo>
                  <a:lnTo>
                    <a:pt x="1294968" y="115061"/>
                  </a:lnTo>
                  <a:lnTo>
                    <a:pt x="1283041" y="99821"/>
                  </a:lnTo>
                  <a:lnTo>
                    <a:pt x="1268587" y="87153"/>
                  </a:lnTo>
                  <a:lnTo>
                    <a:pt x="1252275" y="78104"/>
                  </a:lnTo>
                  <a:lnTo>
                    <a:pt x="1234106" y="72675"/>
                  </a:lnTo>
                  <a:lnTo>
                    <a:pt x="1214080" y="70865"/>
                  </a:lnTo>
                  <a:close/>
                </a:path>
                <a:path w="1642745" h="272415">
                  <a:moveTo>
                    <a:pt x="1261324" y="208406"/>
                  </a:moveTo>
                  <a:lnTo>
                    <a:pt x="1253228" y="216741"/>
                  </a:lnTo>
                  <a:lnTo>
                    <a:pt x="1243417" y="222694"/>
                  </a:lnTo>
                  <a:lnTo>
                    <a:pt x="1231892" y="226266"/>
                  </a:lnTo>
                  <a:lnTo>
                    <a:pt x="1218652" y="227456"/>
                  </a:lnTo>
                  <a:lnTo>
                    <a:pt x="1294344" y="227456"/>
                  </a:lnTo>
                  <a:lnTo>
                    <a:pt x="1261324" y="208406"/>
                  </a:lnTo>
                  <a:close/>
                </a:path>
                <a:path w="1642745" h="272415">
                  <a:moveTo>
                    <a:pt x="1294968" y="115061"/>
                  </a:moveTo>
                  <a:lnTo>
                    <a:pt x="1214080" y="115061"/>
                  </a:lnTo>
                  <a:lnTo>
                    <a:pt x="1222224" y="115657"/>
                  </a:lnTo>
                  <a:lnTo>
                    <a:pt x="1229892" y="117442"/>
                  </a:lnTo>
                  <a:lnTo>
                    <a:pt x="1258657" y="144446"/>
                  </a:lnTo>
                  <a:lnTo>
                    <a:pt x="1261324" y="153542"/>
                  </a:lnTo>
                  <a:lnTo>
                    <a:pt x="1308974" y="153542"/>
                  </a:lnTo>
                  <a:lnTo>
                    <a:pt x="1308759" y="150970"/>
                  </a:lnTo>
                  <a:lnTo>
                    <a:pt x="1303615" y="132206"/>
                  </a:lnTo>
                  <a:lnTo>
                    <a:pt x="1295043" y="115156"/>
                  </a:lnTo>
                  <a:close/>
                </a:path>
                <a:path w="1642745" h="272415">
                  <a:moveTo>
                    <a:pt x="1393938" y="76199"/>
                  </a:moveTo>
                  <a:lnTo>
                    <a:pt x="1344789" y="76199"/>
                  </a:lnTo>
                  <a:lnTo>
                    <a:pt x="1344789" y="266699"/>
                  </a:lnTo>
                  <a:lnTo>
                    <a:pt x="1393938" y="266699"/>
                  </a:lnTo>
                  <a:lnTo>
                    <a:pt x="1393938" y="175640"/>
                  </a:lnTo>
                  <a:lnTo>
                    <a:pt x="1395033" y="162901"/>
                  </a:lnTo>
                  <a:lnTo>
                    <a:pt x="1420703" y="131397"/>
                  </a:lnTo>
                  <a:lnTo>
                    <a:pt x="1440896" y="126825"/>
                  </a:lnTo>
                  <a:lnTo>
                    <a:pt x="1451850" y="126825"/>
                  </a:lnTo>
                  <a:lnTo>
                    <a:pt x="1451850" y="108965"/>
                  </a:lnTo>
                  <a:lnTo>
                    <a:pt x="1393938" y="108965"/>
                  </a:lnTo>
                  <a:lnTo>
                    <a:pt x="1393938" y="76199"/>
                  </a:lnTo>
                  <a:close/>
                </a:path>
                <a:path w="1642745" h="272415">
                  <a:moveTo>
                    <a:pt x="1451850" y="126825"/>
                  </a:moveTo>
                  <a:lnTo>
                    <a:pt x="1440896" y="126825"/>
                  </a:lnTo>
                  <a:lnTo>
                    <a:pt x="1451850" y="127253"/>
                  </a:lnTo>
                  <a:lnTo>
                    <a:pt x="1451850" y="126825"/>
                  </a:lnTo>
                  <a:close/>
                </a:path>
                <a:path w="1642745" h="272415">
                  <a:moveTo>
                    <a:pt x="1451850" y="72389"/>
                  </a:moveTo>
                  <a:lnTo>
                    <a:pt x="1409154" y="86677"/>
                  </a:lnTo>
                  <a:lnTo>
                    <a:pt x="1393938" y="108965"/>
                  </a:lnTo>
                  <a:lnTo>
                    <a:pt x="1451850" y="108965"/>
                  </a:lnTo>
                  <a:lnTo>
                    <a:pt x="1451850" y="72389"/>
                  </a:lnTo>
                  <a:close/>
                </a:path>
                <a:path w="1642745" h="272415">
                  <a:moveTo>
                    <a:pt x="1475256" y="38861"/>
                  </a:moveTo>
                  <a:lnTo>
                    <a:pt x="1475256" y="89915"/>
                  </a:lnTo>
                  <a:lnTo>
                    <a:pt x="1586127" y="133349"/>
                  </a:lnTo>
                  <a:lnTo>
                    <a:pt x="1475256" y="176402"/>
                  </a:lnTo>
                  <a:lnTo>
                    <a:pt x="1475256" y="227456"/>
                  </a:lnTo>
                  <a:lnTo>
                    <a:pt x="1642134" y="155066"/>
                  </a:lnTo>
                  <a:lnTo>
                    <a:pt x="1642134" y="111251"/>
                  </a:lnTo>
                  <a:lnTo>
                    <a:pt x="1475256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76200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7073900" y="3238500"/>
            <a:ext cx="4940300" cy="2565400"/>
            <a:chOff x="7073900" y="3238500"/>
            <a:chExt cx="4940300" cy="256540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3340100"/>
              <a:ext cx="4838700" cy="20955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3238500"/>
              <a:ext cx="4838700" cy="20955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175500" y="33401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103920" y="3637658"/>
              <a:ext cx="880744" cy="279400"/>
            </a:xfrm>
            <a:custGeom>
              <a:avLst/>
              <a:gdLst/>
              <a:ahLst/>
              <a:cxnLst/>
              <a:rect l="l" t="t" r="r" b="b"/>
              <a:pathLst>
                <a:path w="880745" h="279400">
                  <a:moveTo>
                    <a:pt x="166877" y="46100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7" y="234695"/>
                  </a:lnTo>
                  <a:lnTo>
                    <a:pt x="166877" y="183641"/>
                  </a:lnTo>
                  <a:lnTo>
                    <a:pt x="56006" y="140588"/>
                  </a:lnTo>
                  <a:lnTo>
                    <a:pt x="166877" y="97154"/>
                  </a:lnTo>
                  <a:lnTo>
                    <a:pt x="166877" y="46100"/>
                  </a:lnTo>
                  <a:close/>
                </a:path>
                <a:path w="880745" h="279400">
                  <a:moveTo>
                    <a:pt x="277394" y="78104"/>
                  </a:moveTo>
                  <a:lnTo>
                    <a:pt x="225888" y="94606"/>
                  </a:lnTo>
                  <a:lnTo>
                    <a:pt x="199647" y="122752"/>
                  </a:lnTo>
                  <a:lnTo>
                    <a:pt x="186121" y="158376"/>
                  </a:lnTo>
                  <a:lnTo>
                    <a:pt x="184430" y="178688"/>
                  </a:lnTo>
                  <a:lnTo>
                    <a:pt x="186121" y="199024"/>
                  </a:lnTo>
                  <a:lnTo>
                    <a:pt x="199647" y="234838"/>
                  </a:lnTo>
                  <a:lnTo>
                    <a:pt x="225888" y="262984"/>
                  </a:lnTo>
                  <a:lnTo>
                    <a:pt x="277394" y="279272"/>
                  </a:lnTo>
                  <a:lnTo>
                    <a:pt x="296254" y="277534"/>
                  </a:lnTo>
                  <a:lnTo>
                    <a:pt x="312828" y="272319"/>
                  </a:lnTo>
                  <a:lnTo>
                    <a:pt x="327115" y="263627"/>
                  </a:lnTo>
                  <a:lnTo>
                    <a:pt x="339116" y="251459"/>
                  </a:lnTo>
                  <a:lnTo>
                    <a:pt x="388266" y="251459"/>
                  </a:lnTo>
                  <a:lnTo>
                    <a:pt x="388266" y="232409"/>
                  </a:lnTo>
                  <a:lnTo>
                    <a:pt x="286539" y="232409"/>
                  </a:lnTo>
                  <a:lnTo>
                    <a:pt x="275585" y="231480"/>
                  </a:lnTo>
                  <a:lnTo>
                    <a:pt x="241939" y="209406"/>
                  </a:lnTo>
                  <a:lnTo>
                    <a:pt x="233580" y="178688"/>
                  </a:lnTo>
                  <a:lnTo>
                    <a:pt x="234509" y="167425"/>
                  </a:lnTo>
                  <a:lnTo>
                    <a:pt x="256535" y="133539"/>
                  </a:lnTo>
                  <a:lnTo>
                    <a:pt x="286539" y="124967"/>
                  </a:lnTo>
                  <a:lnTo>
                    <a:pt x="388266" y="124967"/>
                  </a:lnTo>
                  <a:lnTo>
                    <a:pt x="388266" y="105917"/>
                  </a:lnTo>
                  <a:lnTo>
                    <a:pt x="339116" y="105917"/>
                  </a:lnTo>
                  <a:lnTo>
                    <a:pt x="327115" y="93749"/>
                  </a:lnTo>
                  <a:lnTo>
                    <a:pt x="312828" y="85057"/>
                  </a:lnTo>
                  <a:lnTo>
                    <a:pt x="296254" y="79842"/>
                  </a:lnTo>
                  <a:lnTo>
                    <a:pt x="277394" y="78104"/>
                  </a:lnTo>
                  <a:close/>
                </a:path>
                <a:path w="880745" h="279400">
                  <a:moveTo>
                    <a:pt x="388266" y="251459"/>
                  </a:moveTo>
                  <a:lnTo>
                    <a:pt x="339116" y="251459"/>
                  </a:lnTo>
                  <a:lnTo>
                    <a:pt x="339116" y="273938"/>
                  </a:lnTo>
                  <a:lnTo>
                    <a:pt x="388266" y="273938"/>
                  </a:lnTo>
                  <a:lnTo>
                    <a:pt x="388266" y="251459"/>
                  </a:lnTo>
                  <a:close/>
                </a:path>
                <a:path w="880745" h="279400">
                  <a:moveTo>
                    <a:pt x="388266" y="124967"/>
                  </a:moveTo>
                  <a:lnTo>
                    <a:pt x="286539" y="124967"/>
                  </a:lnTo>
                  <a:lnTo>
                    <a:pt x="297469" y="125919"/>
                  </a:lnTo>
                  <a:lnTo>
                    <a:pt x="307399" y="128777"/>
                  </a:lnTo>
                  <a:lnTo>
                    <a:pt x="335402" y="157257"/>
                  </a:lnTo>
                  <a:lnTo>
                    <a:pt x="339116" y="178688"/>
                  </a:lnTo>
                  <a:lnTo>
                    <a:pt x="338188" y="189975"/>
                  </a:lnTo>
                  <a:lnTo>
                    <a:pt x="316329" y="224051"/>
                  </a:lnTo>
                  <a:lnTo>
                    <a:pt x="286539" y="232409"/>
                  </a:lnTo>
                  <a:lnTo>
                    <a:pt x="388266" y="232409"/>
                  </a:lnTo>
                  <a:lnTo>
                    <a:pt x="388266" y="124967"/>
                  </a:lnTo>
                  <a:close/>
                </a:path>
                <a:path w="880745" h="279400">
                  <a:moveTo>
                    <a:pt x="388266" y="7238"/>
                  </a:moveTo>
                  <a:lnTo>
                    <a:pt x="339116" y="7238"/>
                  </a:lnTo>
                  <a:lnTo>
                    <a:pt x="339116" y="105917"/>
                  </a:lnTo>
                  <a:lnTo>
                    <a:pt x="388266" y="105917"/>
                  </a:lnTo>
                  <a:lnTo>
                    <a:pt x="388266" y="7238"/>
                  </a:lnTo>
                  <a:close/>
                </a:path>
                <a:path w="880745" h="279400">
                  <a:moveTo>
                    <a:pt x="465987" y="0"/>
                  </a:moveTo>
                  <a:lnTo>
                    <a:pt x="449477" y="0"/>
                  </a:lnTo>
                  <a:lnTo>
                    <a:pt x="442365" y="3047"/>
                  </a:lnTo>
                  <a:lnTo>
                    <a:pt x="436269" y="9143"/>
                  </a:lnTo>
                  <a:lnTo>
                    <a:pt x="430422" y="15239"/>
                  </a:lnTo>
                  <a:lnTo>
                    <a:pt x="427499" y="22351"/>
                  </a:lnTo>
                  <a:lnTo>
                    <a:pt x="427499" y="38607"/>
                  </a:lnTo>
                  <a:lnTo>
                    <a:pt x="430422" y="45719"/>
                  </a:lnTo>
                  <a:lnTo>
                    <a:pt x="436269" y="51815"/>
                  </a:lnTo>
                  <a:lnTo>
                    <a:pt x="442365" y="57657"/>
                  </a:lnTo>
                  <a:lnTo>
                    <a:pt x="449477" y="60578"/>
                  </a:lnTo>
                  <a:lnTo>
                    <a:pt x="465987" y="60578"/>
                  </a:lnTo>
                  <a:lnTo>
                    <a:pt x="473099" y="57657"/>
                  </a:lnTo>
                  <a:lnTo>
                    <a:pt x="485037" y="45719"/>
                  </a:lnTo>
                  <a:lnTo>
                    <a:pt x="488085" y="38607"/>
                  </a:lnTo>
                  <a:lnTo>
                    <a:pt x="488085" y="22351"/>
                  </a:lnTo>
                  <a:lnTo>
                    <a:pt x="485037" y="15239"/>
                  </a:lnTo>
                  <a:lnTo>
                    <a:pt x="478941" y="9143"/>
                  </a:lnTo>
                  <a:lnTo>
                    <a:pt x="473099" y="3047"/>
                  </a:lnTo>
                  <a:lnTo>
                    <a:pt x="465987" y="0"/>
                  </a:lnTo>
                  <a:close/>
                </a:path>
                <a:path w="880745" h="279400">
                  <a:moveTo>
                    <a:pt x="482370" y="83438"/>
                  </a:moveTo>
                  <a:lnTo>
                    <a:pt x="433214" y="83438"/>
                  </a:lnTo>
                  <a:lnTo>
                    <a:pt x="433214" y="273938"/>
                  </a:lnTo>
                  <a:lnTo>
                    <a:pt x="482370" y="273938"/>
                  </a:lnTo>
                  <a:lnTo>
                    <a:pt x="482370" y="83438"/>
                  </a:lnTo>
                  <a:close/>
                </a:path>
                <a:path w="880745" h="279400">
                  <a:moveTo>
                    <a:pt x="560119" y="83438"/>
                  </a:moveTo>
                  <a:lnTo>
                    <a:pt x="506017" y="83438"/>
                  </a:lnTo>
                  <a:lnTo>
                    <a:pt x="578407" y="273938"/>
                  </a:lnTo>
                  <a:lnTo>
                    <a:pt x="634414" y="273938"/>
                  </a:lnTo>
                  <a:lnTo>
                    <a:pt x="656131" y="216788"/>
                  </a:lnTo>
                  <a:lnTo>
                    <a:pt x="606220" y="216788"/>
                  </a:lnTo>
                  <a:lnTo>
                    <a:pt x="560119" y="83438"/>
                  </a:lnTo>
                  <a:close/>
                </a:path>
                <a:path w="880745" h="279400">
                  <a:moveTo>
                    <a:pt x="706804" y="83438"/>
                  </a:moveTo>
                  <a:lnTo>
                    <a:pt x="652702" y="83438"/>
                  </a:lnTo>
                  <a:lnTo>
                    <a:pt x="606220" y="216788"/>
                  </a:lnTo>
                  <a:lnTo>
                    <a:pt x="656131" y="216788"/>
                  </a:lnTo>
                  <a:lnTo>
                    <a:pt x="706804" y="83438"/>
                  </a:lnTo>
                  <a:close/>
                </a:path>
                <a:path w="880745" h="279400">
                  <a:moveTo>
                    <a:pt x="713256" y="46100"/>
                  </a:moveTo>
                  <a:lnTo>
                    <a:pt x="713256" y="97154"/>
                  </a:lnTo>
                  <a:lnTo>
                    <a:pt x="824127" y="140588"/>
                  </a:lnTo>
                  <a:lnTo>
                    <a:pt x="713256" y="183641"/>
                  </a:lnTo>
                  <a:lnTo>
                    <a:pt x="713256" y="234695"/>
                  </a:lnTo>
                  <a:lnTo>
                    <a:pt x="880134" y="162305"/>
                  </a:lnTo>
                  <a:lnTo>
                    <a:pt x="880134" y="118490"/>
                  </a:lnTo>
                  <a:lnTo>
                    <a:pt x="713256" y="4610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42037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701800" y="10071100"/>
            <a:ext cx="4940300" cy="2565400"/>
            <a:chOff x="1701800" y="10071100"/>
            <a:chExt cx="4940300" cy="2565400"/>
          </a:xfrm>
        </p:grpSpPr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10172700"/>
              <a:ext cx="4838700" cy="20955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10071100"/>
              <a:ext cx="4838700" cy="20955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803400" y="10172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57232" y="10472164"/>
              <a:ext cx="1429385" cy="277495"/>
            </a:xfrm>
            <a:custGeom>
              <a:avLst/>
              <a:gdLst/>
              <a:ahLst/>
              <a:cxnLst/>
              <a:rect l="l" t="t" r="r" b="b"/>
              <a:pathLst>
                <a:path w="1429385" h="277495">
                  <a:moveTo>
                    <a:pt x="166877" y="44196"/>
                  </a:moveTo>
                  <a:lnTo>
                    <a:pt x="0" y="116586"/>
                  </a:lnTo>
                  <a:lnTo>
                    <a:pt x="0" y="160401"/>
                  </a:lnTo>
                  <a:lnTo>
                    <a:pt x="166877" y="232791"/>
                  </a:lnTo>
                  <a:lnTo>
                    <a:pt x="166877" y="181737"/>
                  </a:lnTo>
                  <a:lnTo>
                    <a:pt x="56006" y="138684"/>
                  </a:lnTo>
                  <a:lnTo>
                    <a:pt x="166877" y="95250"/>
                  </a:lnTo>
                  <a:lnTo>
                    <a:pt x="166877" y="44196"/>
                  </a:lnTo>
                  <a:close/>
                </a:path>
                <a:path w="1429385" h="277495">
                  <a:moveTo>
                    <a:pt x="268728" y="128778"/>
                  </a:moveTo>
                  <a:lnTo>
                    <a:pt x="219579" y="128778"/>
                  </a:lnTo>
                  <a:lnTo>
                    <a:pt x="219579" y="272034"/>
                  </a:lnTo>
                  <a:lnTo>
                    <a:pt x="268728" y="272034"/>
                  </a:lnTo>
                  <a:lnTo>
                    <a:pt x="268728" y="128778"/>
                  </a:lnTo>
                  <a:close/>
                </a:path>
                <a:path w="1429385" h="277495">
                  <a:moveTo>
                    <a:pt x="309114" y="81534"/>
                  </a:moveTo>
                  <a:lnTo>
                    <a:pt x="192147" y="81534"/>
                  </a:lnTo>
                  <a:lnTo>
                    <a:pt x="192147" y="128778"/>
                  </a:lnTo>
                  <a:lnTo>
                    <a:pt x="309114" y="128778"/>
                  </a:lnTo>
                  <a:lnTo>
                    <a:pt x="309114" y="81534"/>
                  </a:lnTo>
                  <a:close/>
                </a:path>
                <a:path w="1429385" h="277495">
                  <a:moveTo>
                    <a:pt x="309114" y="0"/>
                  </a:moveTo>
                  <a:lnTo>
                    <a:pt x="270061" y="3238"/>
                  </a:lnTo>
                  <a:lnTo>
                    <a:pt x="232223" y="29980"/>
                  </a:lnTo>
                  <a:lnTo>
                    <a:pt x="219579" y="79629"/>
                  </a:lnTo>
                  <a:lnTo>
                    <a:pt x="219579" y="81534"/>
                  </a:lnTo>
                  <a:lnTo>
                    <a:pt x="268728" y="81534"/>
                  </a:lnTo>
                  <a:lnTo>
                    <a:pt x="268728" y="79629"/>
                  </a:lnTo>
                  <a:lnTo>
                    <a:pt x="271252" y="64317"/>
                  </a:lnTo>
                  <a:lnTo>
                    <a:pt x="278824" y="53816"/>
                  </a:lnTo>
                  <a:lnTo>
                    <a:pt x="291445" y="48125"/>
                  </a:lnTo>
                  <a:lnTo>
                    <a:pt x="309114" y="47244"/>
                  </a:lnTo>
                  <a:lnTo>
                    <a:pt x="309114" y="0"/>
                  </a:lnTo>
                  <a:close/>
                </a:path>
                <a:path w="1429385" h="277495">
                  <a:moveTo>
                    <a:pt x="415249" y="76200"/>
                  </a:moveTo>
                  <a:lnTo>
                    <a:pt x="376196" y="83534"/>
                  </a:lnTo>
                  <a:lnTo>
                    <a:pt x="343621" y="105537"/>
                  </a:lnTo>
                  <a:lnTo>
                    <a:pt x="321904" y="137827"/>
                  </a:lnTo>
                  <a:lnTo>
                    <a:pt x="314665" y="176784"/>
                  </a:lnTo>
                  <a:lnTo>
                    <a:pt x="316475" y="197120"/>
                  </a:lnTo>
                  <a:lnTo>
                    <a:pt x="330953" y="232934"/>
                  </a:lnTo>
                  <a:lnTo>
                    <a:pt x="359099" y="261080"/>
                  </a:lnTo>
                  <a:lnTo>
                    <a:pt x="394913" y="275558"/>
                  </a:lnTo>
                  <a:lnTo>
                    <a:pt x="415249" y="277368"/>
                  </a:lnTo>
                  <a:lnTo>
                    <a:pt x="435585" y="275558"/>
                  </a:lnTo>
                  <a:lnTo>
                    <a:pt x="471399" y="261080"/>
                  </a:lnTo>
                  <a:lnTo>
                    <a:pt x="499712" y="232934"/>
                  </a:lnTo>
                  <a:lnTo>
                    <a:pt x="501627" y="229362"/>
                  </a:lnTo>
                  <a:lnTo>
                    <a:pt x="415249" y="229362"/>
                  </a:lnTo>
                  <a:lnTo>
                    <a:pt x="404652" y="228433"/>
                  </a:lnTo>
                  <a:lnTo>
                    <a:pt x="371958" y="206573"/>
                  </a:lnTo>
                  <a:lnTo>
                    <a:pt x="363814" y="176784"/>
                  </a:lnTo>
                  <a:lnTo>
                    <a:pt x="364719" y="165854"/>
                  </a:lnTo>
                  <a:lnTo>
                    <a:pt x="386174" y="132564"/>
                  </a:lnTo>
                  <a:lnTo>
                    <a:pt x="415249" y="124206"/>
                  </a:lnTo>
                  <a:lnTo>
                    <a:pt x="501525" y="124206"/>
                  </a:lnTo>
                  <a:lnTo>
                    <a:pt x="499712" y="120848"/>
                  </a:lnTo>
                  <a:lnTo>
                    <a:pt x="486877" y="105537"/>
                  </a:lnTo>
                  <a:lnTo>
                    <a:pt x="471399" y="92702"/>
                  </a:lnTo>
                  <a:lnTo>
                    <a:pt x="454301" y="83534"/>
                  </a:lnTo>
                  <a:lnTo>
                    <a:pt x="435585" y="78033"/>
                  </a:lnTo>
                  <a:lnTo>
                    <a:pt x="415249" y="76200"/>
                  </a:lnTo>
                  <a:close/>
                </a:path>
                <a:path w="1429385" h="277495">
                  <a:moveTo>
                    <a:pt x="501525" y="124206"/>
                  </a:moveTo>
                  <a:lnTo>
                    <a:pt x="415249" y="124206"/>
                  </a:lnTo>
                  <a:lnTo>
                    <a:pt x="425845" y="125134"/>
                  </a:lnTo>
                  <a:lnTo>
                    <a:pt x="435537" y="127921"/>
                  </a:lnTo>
                  <a:lnTo>
                    <a:pt x="463350" y="155924"/>
                  </a:lnTo>
                  <a:lnTo>
                    <a:pt x="467065" y="176784"/>
                  </a:lnTo>
                  <a:lnTo>
                    <a:pt x="466136" y="187714"/>
                  </a:lnTo>
                  <a:lnTo>
                    <a:pt x="444324" y="221004"/>
                  </a:lnTo>
                  <a:lnTo>
                    <a:pt x="415249" y="229362"/>
                  </a:lnTo>
                  <a:lnTo>
                    <a:pt x="501627" y="229362"/>
                  </a:lnTo>
                  <a:lnTo>
                    <a:pt x="508880" y="215836"/>
                  </a:lnTo>
                  <a:lnTo>
                    <a:pt x="514380" y="197120"/>
                  </a:lnTo>
                  <a:lnTo>
                    <a:pt x="516214" y="176784"/>
                  </a:lnTo>
                  <a:lnTo>
                    <a:pt x="514380" y="156472"/>
                  </a:lnTo>
                  <a:lnTo>
                    <a:pt x="508880" y="137827"/>
                  </a:lnTo>
                  <a:lnTo>
                    <a:pt x="501525" y="124206"/>
                  </a:lnTo>
                  <a:close/>
                </a:path>
                <a:path w="1429385" h="277495">
                  <a:moveTo>
                    <a:pt x="641468" y="76200"/>
                  </a:moveTo>
                  <a:lnTo>
                    <a:pt x="602415" y="83534"/>
                  </a:lnTo>
                  <a:lnTo>
                    <a:pt x="569840" y="105537"/>
                  </a:lnTo>
                  <a:lnTo>
                    <a:pt x="548123" y="137827"/>
                  </a:lnTo>
                  <a:lnTo>
                    <a:pt x="540884" y="176784"/>
                  </a:lnTo>
                  <a:lnTo>
                    <a:pt x="542693" y="197120"/>
                  </a:lnTo>
                  <a:lnTo>
                    <a:pt x="557171" y="232934"/>
                  </a:lnTo>
                  <a:lnTo>
                    <a:pt x="585318" y="261080"/>
                  </a:lnTo>
                  <a:lnTo>
                    <a:pt x="621132" y="275558"/>
                  </a:lnTo>
                  <a:lnTo>
                    <a:pt x="641468" y="277368"/>
                  </a:lnTo>
                  <a:lnTo>
                    <a:pt x="661803" y="275558"/>
                  </a:lnTo>
                  <a:lnTo>
                    <a:pt x="697616" y="261080"/>
                  </a:lnTo>
                  <a:lnTo>
                    <a:pt x="725927" y="232934"/>
                  </a:lnTo>
                  <a:lnTo>
                    <a:pt x="727842" y="229362"/>
                  </a:lnTo>
                  <a:lnTo>
                    <a:pt x="641468" y="229362"/>
                  </a:lnTo>
                  <a:lnTo>
                    <a:pt x="630871" y="228433"/>
                  </a:lnTo>
                  <a:lnTo>
                    <a:pt x="598176" y="206573"/>
                  </a:lnTo>
                  <a:lnTo>
                    <a:pt x="590033" y="176784"/>
                  </a:lnTo>
                  <a:lnTo>
                    <a:pt x="590937" y="165854"/>
                  </a:lnTo>
                  <a:lnTo>
                    <a:pt x="612393" y="132564"/>
                  </a:lnTo>
                  <a:lnTo>
                    <a:pt x="641468" y="124206"/>
                  </a:lnTo>
                  <a:lnTo>
                    <a:pt x="727740" y="124206"/>
                  </a:lnTo>
                  <a:lnTo>
                    <a:pt x="725927" y="120848"/>
                  </a:lnTo>
                  <a:lnTo>
                    <a:pt x="713092" y="105537"/>
                  </a:lnTo>
                  <a:lnTo>
                    <a:pt x="697616" y="92702"/>
                  </a:lnTo>
                  <a:lnTo>
                    <a:pt x="680520" y="83534"/>
                  </a:lnTo>
                  <a:lnTo>
                    <a:pt x="661803" y="78033"/>
                  </a:lnTo>
                  <a:lnTo>
                    <a:pt x="641468" y="76200"/>
                  </a:lnTo>
                  <a:close/>
                </a:path>
                <a:path w="1429385" h="277495">
                  <a:moveTo>
                    <a:pt x="727740" y="124206"/>
                  </a:moveTo>
                  <a:lnTo>
                    <a:pt x="641468" y="124206"/>
                  </a:lnTo>
                  <a:lnTo>
                    <a:pt x="652064" y="125134"/>
                  </a:lnTo>
                  <a:lnTo>
                    <a:pt x="661756" y="127921"/>
                  </a:lnTo>
                  <a:lnTo>
                    <a:pt x="689569" y="155924"/>
                  </a:lnTo>
                  <a:lnTo>
                    <a:pt x="693284" y="176784"/>
                  </a:lnTo>
                  <a:lnTo>
                    <a:pt x="692355" y="187714"/>
                  </a:lnTo>
                  <a:lnTo>
                    <a:pt x="670543" y="221004"/>
                  </a:lnTo>
                  <a:lnTo>
                    <a:pt x="641468" y="229362"/>
                  </a:lnTo>
                  <a:lnTo>
                    <a:pt x="727842" y="229362"/>
                  </a:lnTo>
                  <a:lnTo>
                    <a:pt x="735095" y="215836"/>
                  </a:lnTo>
                  <a:lnTo>
                    <a:pt x="740595" y="197120"/>
                  </a:lnTo>
                  <a:lnTo>
                    <a:pt x="742429" y="176784"/>
                  </a:lnTo>
                  <a:lnTo>
                    <a:pt x="740595" y="156472"/>
                  </a:lnTo>
                  <a:lnTo>
                    <a:pt x="735095" y="137827"/>
                  </a:lnTo>
                  <a:lnTo>
                    <a:pt x="727740" y="124206"/>
                  </a:lnTo>
                  <a:close/>
                </a:path>
                <a:path w="1429385" h="277495">
                  <a:moveTo>
                    <a:pt x="838822" y="128778"/>
                  </a:moveTo>
                  <a:lnTo>
                    <a:pt x="789685" y="128778"/>
                  </a:lnTo>
                  <a:lnTo>
                    <a:pt x="789685" y="208026"/>
                  </a:lnTo>
                  <a:lnTo>
                    <a:pt x="801253" y="253389"/>
                  </a:lnTo>
                  <a:lnTo>
                    <a:pt x="838636" y="272510"/>
                  </a:lnTo>
                  <a:lnTo>
                    <a:pt x="858401" y="273582"/>
                  </a:lnTo>
                  <a:lnTo>
                    <a:pt x="881875" y="272034"/>
                  </a:lnTo>
                  <a:lnTo>
                    <a:pt x="881875" y="228092"/>
                  </a:lnTo>
                  <a:lnTo>
                    <a:pt x="864603" y="228092"/>
                  </a:lnTo>
                  <a:lnTo>
                    <a:pt x="858253" y="227838"/>
                  </a:lnTo>
                  <a:lnTo>
                    <a:pt x="851903" y="227330"/>
                  </a:lnTo>
                  <a:lnTo>
                    <a:pt x="847089" y="225552"/>
                  </a:lnTo>
                  <a:lnTo>
                    <a:pt x="840473" y="219456"/>
                  </a:lnTo>
                  <a:lnTo>
                    <a:pt x="838822" y="214630"/>
                  </a:lnTo>
                  <a:lnTo>
                    <a:pt x="838822" y="128778"/>
                  </a:lnTo>
                  <a:close/>
                </a:path>
                <a:path w="1429385" h="277495">
                  <a:moveTo>
                    <a:pt x="881875" y="227457"/>
                  </a:moveTo>
                  <a:lnTo>
                    <a:pt x="872489" y="227965"/>
                  </a:lnTo>
                  <a:lnTo>
                    <a:pt x="864603" y="228092"/>
                  </a:lnTo>
                  <a:lnTo>
                    <a:pt x="881875" y="228092"/>
                  </a:lnTo>
                  <a:lnTo>
                    <a:pt x="881875" y="227457"/>
                  </a:lnTo>
                  <a:close/>
                </a:path>
                <a:path w="1429385" h="277495">
                  <a:moveTo>
                    <a:pt x="881875" y="81534"/>
                  </a:moveTo>
                  <a:lnTo>
                    <a:pt x="756538" y="81534"/>
                  </a:lnTo>
                  <a:lnTo>
                    <a:pt x="756538" y="128778"/>
                  </a:lnTo>
                  <a:lnTo>
                    <a:pt x="881875" y="128778"/>
                  </a:lnTo>
                  <a:lnTo>
                    <a:pt x="881875" y="81534"/>
                  </a:lnTo>
                  <a:close/>
                </a:path>
                <a:path w="1429385" h="277495">
                  <a:moveTo>
                    <a:pt x="838822" y="28193"/>
                  </a:moveTo>
                  <a:lnTo>
                    <a:pt x="789685" y="43053"/>
                  </a:lnTo>
                  <a:lnTo>
                    <a:pt x="789685" y="81534"/>
                  </a:lnTo>
                  <a:lnTo>
                    <a:pt x="838822" y="81534"/>
                  </a:lnTo>
                  <a:lnTo>
                    <a:pt x="838822" y="28193"/>
                  </a:lnTo>
                  <a:close/>
                </a:path>
                <a:path w="1429385" h="277495">
                  <a:moveTo>
                    <a:pt x="1001255" y="76200"/>
                  </a:moveTo>
                  <a:lnTo>
                    <a:pt x="961059" y="83439"/>
                  </a:lnTo>
                  <a:lnTo>
                    <a:pt x="928865" y="105156"/>
                  </a:lnTo>
                  <a:lnTo>
                    <a:pt x="907719" y="137350"/>
                  </a:lnTo>
                  <a:lnTo>
                    <a:pt x="900671" y="176784"/>
                  </a:lnTo>
                  <a:lnTo>
                    <a:pt x="902457" y="197572"/>
                  </a:lnTo>
                  <a:lnTo>
                    <a:pt x="916744" y="233577"/>
                  </a:lnTo>
                  <a:lnTo>
                    <a:pt x="944700" y="261294"/>
                  </a:lnTo>
                  <a:lnTo>
                    <a:pt x="982610" y="275582"/>
                  </a:lnTo>
                  <a:lnTo>
                    <a:pt x="1005065" y="277368"/>
                  </a:lnTo>
                  <a:lnTo>
                    <a:pt x="1030830" y="274820"/>
                  </a:lnTo>
                  <a:lnTo>
                    <a:pt x="1053261" y="267176"/>
                  </a:lnTo>
                  <a:lnTo>
                    <a:pt x="1072359" y="254436"/>
                  </a:lnTo>
                  <a:lnTo>
                    <a:pt x="1088123" y="236601"/>
                  </a:lnTo>
                  <a:lnTo>
                    <a:pt x="1081519" y="232791"/>
                  </a:lnTo>
                  <a:lnTo>
                    <a:pt x="1005827" y="232791"/>
                  </a:lnTo>
                  <a:lnTo>
                    <a:pt x="986039" y="230552"/>
                  </a:lnTo>
                  <a:lnTo>
                    <a:pt x="970489" y="223837"/>
                  </a:lnTo>
                  <a:lnTo>
                    <a:pt x="959178" y="212645"/>
                  </a:lnTo>
                  <a:lnTo>
                    <a:pt x="952106" y="196977"/>
                  </a:lnTo>
                  <a:lnTo>
                    <a:pt x="1095743" y="196977"/>
                  </a:lnTo>
                  <a:lnTo>
                    <a:pt x="1097013" y="189865"/>
                  </a:lnTo>
                  <a:lnTo>
                    <a:pt x="1097648" y="183134"/>
                  </a:lnTo>
                  <a:lnTo>
                    <a:pt x="1097648" y="176784"/>
                  </a:lnTo>
                  <a:lnTo>
                    <a:pt x="1096149" y="158877"/>
                  </a:lnTo>
                  <a:lnTo>
                    <a:pt x="951344" y="158877"/>
                  </a:lnTo>
                  <a:lnTo>
                    <a:pt x="953987" y="150257"/>
                  </a:lnTo>
                  <a:lnTo>
                    <a:pt x="983157" y="122968"/>
                  </a:lnTo>
                  <a:lnTo>
                    <a:pt x="1001255" y="120396"/>
                  </a:lnTo>
                  <a:lnTo>
                    <a:pt x="1082143" y="120396"/>
                  </a:lnTo>
                  <a:lnTo>
                    <a:pt x="1070216" y="105156"/>
                  </a:lnTo>
                  <a:lnTo>
                    <a:pt x="1055762" y="92488"/>
                  </a:lnTo>
                  <a:lnTo>
                    <a:pt x="1039450" y="83439"/>
                  </a:lnTo>
                  <a:lnTo>
                    <a:pt x="1021281" y="78010"/>
                  </a:lnTo>
                  <a:lnTo>
                    <a:pt x="1001255" y="76200"/>
                  </a:lnTo>
                  <a:close/>
                </a:path>
                <a:path w="1429385" h="277495">
                  <a:moveTo>
                    <a:pt x="1048499" y="213741"/>
                  </a:moveTo>
                  <a:lnTo>
                    <a:pt x="1040403" y="222075"/>
                  </a:lnTo>
                  <a:lnTo>
                    <a:pt x="1030592" y="228028"/>
                  </a:lnTo>
                  <a:lnTo>
                    <a:pt x="1019067" y="231600"/>
                  </a:lnTo>
                  <a:lnTo>
                    <a:pt x="1005827" y="232791"/>
                  </a:lnTo>
                  <a:lnTo>
                    <a:pt x="1081519" y="232791"/>
                  </a:lnTo>
                  <a:lnTo>
                    <a:pt x="1048499" y="213741"/>
                  </a:lnTo>
                  <a:close/>
                </a:path>
                <a:path w="1429385" h="277495">
                  <a:moveTo>
                    <a:pt x="1082143" y="120396"/>
                  </a:moveTo>
                  <a:lnTo>
                    <a:pt x="1001255" y="120396"/>
                  </a:lnTo>
                  <a:lnTo>
                    <a:pt x="1009399" y="120991"/>
                  </a:lnTo>
                  <a:lnTo>
                    <a:pt x="1017066" y="122777"/>
                  </a:lnTo>
                  <a:lnTo>
                    <a:pt x="1045832" y="149780"/>
                  </a:lnTo>
                  <a:lnTo>
                    <a:pt x="1048499" y="158877"/>
                  </a:lnTo>
                  <a:lnTo>
                    <a:pt x="1096149" y="158877"/>
                  </a:lnTo>
                  <a:lnTo>
                    <a:pt x="1095933" y="156305"/>
                  </a:lnTo>
                  <a:lnTo>
                    <a:pt x="1090790" y="137541"/>
                  </a:lnTo>
                  <a:lnTo>
                    <a:pt x="1082217" y="120491"/>
                  </a:lnTo>
                  <a:close/>
                </a:path>
                <a:path w="1429385" h="277495">
                  <a:moveTo>
                    <a:pt x="1181112" y="81534"/>
                  </a:moveTo>
                  <a:lnTo>
                    <a:pt x="1131963" y="81534"/>
                  </a:lnTo>
                  <a:lnTo>
                    <a:pt x="1131963" y="272034"/>
                  </a:lnTo>
                  <a:lnTo>
                    <a:pt x="1181112" y="272034"/>
                  </a:lnTo>
                  <a:lnTo>
                    <a:pt x="1181112" y="180975"/>
                  </a:lnTo>
                  <a:lnTo>
                    <a:pt x="1182208" y="168235"/>
                  </a:lnTo>
                  <a:lnTo>
                    <a:pt x="1207877" y="136731"/>
                  </a:lnTo>
                  <a:lnTo>
                    <a:pt x="1228070" y="132159"/>
                  </a:lnTo>
                  <a:lnTo>
                    <a:pt x="1239024" y="132159"/>
                  </a:lnTo>
                  <a:lnTo>
                    <a:pt x="1239024" y="114300"/>
                  </a:lnTo>
                  <a:lnTo>
                    <a:pt x="1181112" y="114300"/>
                  </a:lnTo>
                  <a:lnTo>
                    <a:pt x="1181112" y="81534"/>
                  </a:lnTo>
                  <a:close/>
                </a:path>
                <a:path w="1429385" h="277495">
                  <a:moveTo>
                    <a:pt x="1239024" y="132159"/>
                  </a:moveTo>
                  <a:lnTo>
                    <a:pt x="1228070" y="132159"/>
                  </a:lnTo>
                  <a:lnTo>
                    <a:pt x="1239024" y="132588"/>
                  </a:lnTo>
                  <a:lnTo>
                    <a:pt x="1239024" y="132159"/>
                  </a:lnTo>
                  <a:close/>
                </a:path>
                <a:path w="1429385" h="277495">
                  <a:moveTo>
                    <a:pt x="1239024" y="77724"/>
                  </a:moveTo>
                  <a:lnTo>
                    <a:pt x="1196328" y="92011"/>
                  </a:lnTo>
                  <a:lnTo>
                    <a:pt x="1181112" y="114300"/>
                  </a:lnTo>
                  <a:lnTo>
                    <a:pt x="1239024" y="114300"/>
                  </a:lnTo>
                  <a:lnTo>
                    <a:pt x="1239024" y="77724"/>
                  </a:lnTo>
                  <a:close/>
                </a:path>
                <a:path w="1429385" h="277495">
                  <a:moveTo>
                    <a:pt x="1262430" y="44196"/>
                  </a:moveTo>
                  <a:lnTo>
                    <a:pt x="1262430" y="95250"/>
                  </a:lnTo>
                  <a:lnTo>
                    <a:pt x="1373301" y="138684"/>
                  </a:lnTo>
                  <a:lnTo>
                    <a:pt x="1262430" y="181737"/>
                  </a:lnTo>
                  <a:lnTo>
                    <a:pt x="1262430" y="232791"/>
                  </a:lnTo>
                  <a:lnTo>
                    <a:pt x="1429308" y="160401"/>
                  </a:lnTo>
                  <a:lnTo>
                    <a:pt x="1429308" y="116586"/>
                  </a:lnTo>
                  <a:lnTo>
                    <a:pt x="1262430" y="44196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110363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7073900" y="10071100"/>
            <a:ext cx="4940300" cy="2565400"/>
            <a:chOff x="7073900" y="10071100"/>
            <a:chExt cx="4940300" cy="256540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10172700"/>
              <a:ext cx="4838700" cy="20955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10071100"/>
              <a:ext cx="4838700" cy="20955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175500" y="10172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1419" y="10470258"/>
              <a:ext cx="1245235" cy="279400"/>
            </a:xfrm>
            <a:custGeom>
              <a:avLst/>
              <a:gdLst/>
              <a:ahLst/>
              <a:cxnLst/>
              <a:rect l="l" t="t" r="r" b="b"/>
              <a:pathLst>
                <a:path w="1245234" h="279400">
                  <a:moveTo>
                    <a:pt x="166877" y="46100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7" y="234695"/>
                  </a:lnTo>
                  <a:lnTo>
                    <a:pt x="166877" y="183641"/>
                  </a:lnTo>
                  <a:lnTo>
                    <a:pt x="56006" y="140588"/>
                  </a:lnTo>
                  <a:lnTo>
                    <a:pt x="166877" y="97154"/>
                  </a:lnTo>
                  <a:lnTo>
                    <a:pt x="166877" y="46100"/>
                  </a:lnTo>
                  <a:close/>
                </a:path>
                <a:path w="1245234" h="279400">
                  <a:moveTo>
                    <a:pt x="255772" y="83438"/>
                  </a:moveTo>
                  <a:lnTo>
                    <a:pt x="206623" y="83438"/>
                  </a:lnTo>
                  <a:lnTo>
                    <a:pt x="206623" y="273938"/>
                  </a:lnTo>
                  <a:lnTo>
                    <a:pt x="255772" y="273938"/>
                  </a:lnTo>
                  <a:lnTo>
                    <a:pt x="255772" y="166877"/>
                  </a:lnTo>
                  <a:lnTo>
                    <a:pt x="256368" y="157019"/>
                  </a:lnTo>
                  <a:lnTo>
                    <a:pt x="283800" y="124515"/>
                  </a:lnTo>
                  <a:lnTo>
                    <a:pt x="291586" y="123824"/>
                  </a:lnTo>
                  <a:lnTo>
                    <a:pt x="484108" y="123824"/>
                  </a:lnTo>
                  <a:lnTo>
                    <a:pt x="478181" y="111013"/>
                  </a:lnTo>
                  <a:lnTo>
                    <a:pt x="474079" y="105536"/>
                  </a:lnTo>
                  <a:lnTo>
                    <a:pt x="360547" y="105536"/>
                  </a:lnTo>
                  <a:lnTo>
                    <a:pt x="359036" y="103631"/>
                  </a:lnTo>
                  <a:lnTo>
                    <a:pt x="255772" y="103631"/>
                  </a:lnTo>
                  <a:lnTo>
                    <a:pt x="255772" y="83438"/>
                  </a:lnTo>
                  <a:close/>
                </a:path>
                <a:path w="1245234" h="279400">
                  <a:moveTo>
                    <a:pt x="408172" y="123824"/>
                  </a:moveTo>
                  <a:lnTo>
                    <a:pt x="291586" y="123824"/>
                  </a:lnTo>
                  <a:lnTo>
                    <a:pt x="298778" y="124419"/>
                  </a:lnTo>
                  <a:lnTo>
                    <a:pt x="305112" y="126205"/>
                  </a:lnTo>
                  <a:lnTo>
                    <a:pt x="323590" y="160019"/>
                  </a:lnTo>
                  <a:lnTo>
                    <a:pt x="323590" y="273938"/>
                  </a:lnTo>
                  <a:lnTo>
                    <a:pt x="372739" y="273938"/>
                  </a:lnTo>
                  <a:lnTo>
                    <a:pt x="372739" y="166877"/>
                  </a:lnTo>
                  <a:lnTo>
                    <a:pt x="373311" y="157019"/>
                  </a:lnTo>
                  <a:lnTo>
                    <a:pt x="400243" y="124515"/>
                  </a:lnTo>
                  <a:lnTo>
                    <a:pt x="408172" y="123824"/>
                  </a:lnTo>
                  <a:close/>
                </a:path>
                <a:path w="1245234" h="279400">
                  <a:moveTo>
                    <a:pt x="484108" y="123824"/>
                  </a:moveTo>
                  <a:lnTo>
                    <a:pt x="408172" y="123824"/>
                  </a:lnTo>
                  <a:lnTo>
                    <a:pt x="415364" y="124419"/>
                  </a:lnTo>
                  <a:lnTo>
                    <a:pt x="421698" y="126205"/>
                  </a:lnTo>
                  <a:lnTo>
                    <a:pt x="440176" y="160019"/>
                  </a:lnTo>
                  <a:lnTo>
                    <a:pt x="440176" y="273938"/>
                  </a:lnTo>
                  <a:lnTo>
                    <a:pt x="489325" y="273938"/>
                  </a:lnTo>
                  <a:lnTo>
                    <a:pt x="489325" y="156590"/>
                  </a:lnTo>
                  <a:lnTo>
                    <a:pt x="488087" y="139588"/>
                  </a:lnTo>
                  <a:lnTo>
                    <a:pt x="484372" y="124396"/>
                  </a:lnTo>
                  <a:lnTo>
                    <a:pt x="484108" y="123824"/>
                  </a:lnTo>
                  <a:close/>
                </a:path>
                <a:path w="1245234" h="279400">
                  <a:moveTo>
                    <a:pt x="417316" y="78104"/>
                  </a:moveTo>
                  <a:lnTo>
                    <a:pt x="399624" y="79819"/>
                  </a:lnTo>
                  <a:lnTo>
                    <a:pt x="384265" y="84962"/>
                  </a:lnTo>
                  <a:lnTo>
                    <a:pt x="371239" y="93535"/>
                  </a:lnTo>
                  <a:lnTo>
                    <a:pt x="360547" y="105536"/>
                  </a:lnTo>
                  <a:lnTo>
                    <a:pt x="474079" y="105536"/>
                  </a:lnTo>
                  <a:lnTo>
                    <a:pt x="432866" y="79438"/>
                  </a:lnTo>
                  <a:lnTo>
                    <a:pt x="417316" y="78104"/>
                  </a:lnTo>
                  <a:close/>
                </a:path>
                <a:path w="1245234" h="279400">
                  <a:moveTo>
                    <a:pt x="308731" y="78104"/>
                  </a:moveTo>
                  <a:lnTo>
                    <a:pt x="291991" y="79700"/>
                  </a:lnTo>
                  <a:lnTo>
                    <a:pt x="277585" y="84486"/>
                  </a:lnTo>
                  <a:lnTo>
                    <a:pt x="265512" y="92463"/>
                  </a:lnTo>
                  <a:lnTo>
                    <a:pt x="255772" y="103631"/>
                  </a:lnTo>
                  <a:lnTo>
                    <a:pt x="359036" y="103631"/>
                  </a:lnTo>
                  <a:lnTo>
                    <a:pt x="351022" y="93535"/>
                  </a:lnTo>
                  <a:lnTo>
                    <a:pt x="339211" y="84962"/>
                  </a:lnTo>
                  <a:lnTo>
                    <a:pt x="325114" y="79819"/>
                  </a:lnTo>
                  <a:lnTo>
                    <a:pt x="308731" y="78104"/>
                  </a:lnTo>
                  <a:close/>
                </a:path>
                <a:path w="1245234" h="279400">
                  <a:moveTo>
                    <a:pt x="613746" y="78104"/>
                  </a:moveTo>
                  <a:lnTo>
                    <a:pt x="562597" y="94606"/>
                  </a:lnTo>
                  <a:lnTo>
                    <a:pt x="536379" y="122752"/>
                  </a:lnTo>
                  <a:lnTo>
                    <a:pt x="522854" y="158376"/>
                  </a:lnTo>
                  <a:lnTo>
                    <a:pt x="521163" y="178688"/>
                  </a:lnTo>
                  <a:lnTo>
                    <a:pt x="522854" y="199024"/>
                  </a:lnTo>
                  <a:lnTo>
                    <a:pt x="536379" y="234838"/>
                  </a:lnTo>
                  <a:lnTo>
                    <a:pt x="562597" y="262984"/>
                  </a:lnTo>
                  <a:lnTo>
                    <a:pt x="613746" y="279272"/>
                  </a:lnTo>
                  <a:lnTo>
                    <a:pt x="632633" y="277534"/>
                  </a:lnTo>
                  <a:lnTo>
                    <a:pt x="649280" y="272319"/>
                  </a:lnTo>
                  <a:lnTo>
                    <a:pt x="663687" y="263627"/>
                  </a:lnTo>
                  <a:lnTo>
                    <a:pt x="675855" y="251459"/>
                  </a:lnTo>
                  <a:lnTo>
                    <a:pt x="725004" y="251459"/>
                  </a:lnTo>
                  <a:lnTo>
                    <a:pt x="725004" y="232409"/>
                  </a:lnTo>
                  <a:lnTo>
                    <a:pt x="622896" y="232409"/>
                  </a:lnTo>
                  <a:lnTo>
                    <a:pt x="611963" y="231480"/>
                  </a:lnTo>
                  <a:lnTo>
                    <a:pt x="578670" y="209406"/>
                  </a:lnTo>
                  <a:lnTo>
                    <a:pt x="570312" y="178688"/>
                  </a:lnTo>
                  <a:lnTo>
                    <a:pt x="571241" y="167425"/>
                  </a:lnTo>
                  <a:lnTo>
                    <a:pt x="593101" y="133539"/>
                  </a:lnTo>
                  <a:lnTo>
                    <a:pt x="622896" y="124967"/>
                  </a:lnTo>
                  <a:lnTo>
                    <a:pt x="725004" y="124967"/>
                  </a:lnTo>
                  <a:lnTo>
                    <a:pt x="725004" y="105917"/>
                  </a:lnTo>
                  <a:lnTo>
                    <a:pt x="675855" y="105917"/>
                  </a:lnTo>
                  <a:lnTo>
                    <a:pt x="663687" y="93749"/>
                  </a:lnTo>
                  <a:lnTo>
                    <a:pt x="649280" y="85057"/>
                  </a:lnTo>
                  <a:lnTo>
                    <a:pt x="632633" y="79842"/>
                  </a:lnTo>
                  <a:lnTo>
                    <a:pt x="613746" y="78104"/>
                  </a:lnTo>
                  <a:close/>
                </a:path>
                <a:path w="1245234" h="279400">
                  <a:moveTo>
                    <a:pt x="725004" y="251459"/>
                  </a:moveTo>
                  <a:lnTo>
                    <a:pt x="675855" y="251459"/>
                  </a:lnTo>
                  <a:lnTo>
                    <a:pt x="675855" y="273938"/>
                  </a:lnTo>
                  <a:lnTo>
                    <a:pt x="725004" y="273938"/>
                  </a:lnTo>
                  <a:lnTo>
                    <a:pt x="725004" y="251459"/>
                  </a:lnTo>
                  <a:close/>
                </a:path>
                <a:path w="1245234" h="279400">
                  <a:moveTo>
                    <a:pt x="725004" y="124967"/>
                  </a:moveTo>
                  <a:lnTo>
                    <a:pt x="622896" y="124967"/>
                  </a:lnTo>
                  <a:lnTo>
                    <a:pt x="633826" y="125919"/>
                  </a:lnTo>
                  <a:lnTo>
                    <a:pt x="643756" y="128777"/>
                  </a:lnTo>
                  <a:lnTo>
                    <a:pt x="672045" y="157257"/>
                  </a:lnTo>
                  <a:lnTo>
                    <a:pt x="675855" y="178688"/>
                  </a:lnTo>
                  <a:lnTo>
                    <a:pt x="674903" y="189975"/>
                  </a:lnTo>
                  <a:lnTo>
                    <a:pt x="652686" y="224051"/>
                  </a:lnTo>
                  <a:lnTo>
                    <a:pt x="622896" y="232409"/>
                  </a:lnTo>
                  <a:lnTo>
                    <a:pt x="725004" y="232409"/>
                  </a:lnTo>
                  <a:lnTo>
                    <a:pt x="725004" y="124967"/>
                  </a:lnTo>
                  <a:close/>
                </a:path>
                <a:path w="1245234" h="279400">
                  <a:moveTo>
                    <a:pt x="725004" y="83438"/>
                  </a:moveTo>
                  <a:lnTo>
                    <a:pt x="675855" y="83438"/>
                  </a:lnTo>
                  <a:lnTo>
                    <a:pt x="675855" y="105917"/>
                  </a:lnTo>
                  <a:lnTo>
                    <a:pt x="725004" y="105917"/>
                  </a:lnTo>
                  <a:lnTo>
                    <a:pt x="725004" y="83438"/>
                  </a:lnTo>
                  <a:close/>
                </a:path>
                <a:path w="1245234" h="279400">
                  <a:moveTo>
                    <a:pt x="802335" y="0"/>
                  </a:moveTo>
                  <a:lnTo>
                    <a:pt x="785825" y="0"/>
                  </a:lnTo>
                  <a:lnTo>
                    <a:pt x="778713" y="3048"/>
                  </a:lnTo>
                  <a:lnTo>
                    <a:pt x="772617" y="9144"/>
                  </a:lnTo>
                  <a:lnTo>
                    <a:pt x="766775" y="15240"/>
                  </a:lnTo>
                  <a:lnTo>
                    <a:pt x="763854" y="22352"/>
                  </a:lnTo>
                  <a:lnTo>
                    <a:pt x="763854" y="38607"/>
                  </a:lnTo>
                  <a:lnTo>
                    <a:pt x="766775" y="45719"/>
                  </a:lnTo>
                  <a:lnTo>
                    <a:pt x="772617" y="51815"/>
                  </a:lnTo>
                  <a:lnTo>
                    <a:pt x="778713" y="57657"/>
                  </a:lnTo>
                  <a:lnTo>
                    <a:pt x="785825" y="60578"/>
                  </a:lnTo>
                  <a:lnTo>
                    <a:pt x="802335" y="60578"/>
                  </a:lnTo>
                  <a:lnTo>
                    <a:pt x="809447" y="57657"/>
                  </a:lnTo>
                  <a:lnTo>
                    <a:pt x="821385" y="45719"/>
                  </a:lnTo>
                  <a:lnTo>
                    <a:pt x="824433" y="38607"/>
                  </a:lnTo>
                  <a:lnTo>
                    <a:pt x="824433" y="22352"/>
                  </a:lnTo>
                  <a:lnTo>
                    <a:pt x="821385" y="15240"/>
                  </a:lnTo>
                  <a:lnTo>
                    <a:pt x="815289" y="9144"/>
                  </a:lnTo>
                  <a:lnTo>
                    <a:pt x="809447" y="3048"/>
                  </a:lnTo>
                  <a:lnTo>
                    <a:pt x="802335" y="0"/>
                  </a:lnTo>
                  <a:close/>
                </a:path>
                <a:path w="1245234" h="279400">
                  <a:moveTo>
                    <a:pt x="818718" y="83438"/>
                  </a:moveTo>
                  <a:lnTo>
                    <a:pt x="769569" y="83438"/>
                  </a:lnTo>
                  <a:lnTo>
                    <a:pt x="769569" y="273938"/>
                  </a:lnTo>
                  <a:lnTo>
                    <a:pt x="818718" y="273938"/>
                  </a:lnTo>
                  <a:lnTo>
                    <a:pt x="818718" y="83438"/>
                  </a:lnTo>
                  <a:close/>
                </a:path>
                <a:path w="1245234" h="279400">
                  <a:moveTo>
                    <a:pt x="912850" y="83438"/>
                  </a:moveTo>
                  <a:lnTo>
                    <a:pt x="863701" y="83438"/>
                  </a:lnTo>
                  <a:lnTo>
                    <a:pt x="863701" y="273938"/>
                  </a:lnTo>
                  <a:lnTo>
                    <a:pt x="912850" y="273938"/>
                  </a:lnTo>
                  <a:lnTo>
                    <a:pt x="912850" y="171068"/>
                  </a:lnTo>
                  <a:lnTo>
                    <a:pt x="913564" y="159995"/>
                  </a:lnTo>
                  <a:lnTo>
                    <a:pt x="937615" y="126777"/>
                  </a:lnTo>
                  <a:lnTo>
                    <a:pt x="954760" y="123824"/>
                  </a:lnTo>
                  <a:lnTo>
                    <a:pt x="1036394" y="123824"/>
                  </a:lnTo>
                  <a:lnTo>
                    <a:pt x="1030055" y="110537"/>
                  </a:lnTo>
                  <a:lnTo>
                    <a:pt x="1025536" y="104774"/>
                  </a:lnTo>
                  <a:lnTo>
                    <a:pt x="912850" y="104774"/>
                  </a:lnTo>
                  <a:lnTo>
                    <a:pt x="912850" y="83438"/>
                  </a:lnTo>
                  <a:close/>
                </a:path>
                <a:path w="1245234" h="279400">
                  <a:moveTo>
                    <a:pt x="1036394" y="123824"/>
                  </a:moveTo>
                  <a:lnTo>
                    <a:pt x="954760" y="123824"/>
                  </a:lnTo>
                  <a:lnTo>
                    <a:pt x="962904" y="124467"/>
                  </a:lnTo>
                  <a:lnTo>
                    <a:pt x="970191" y="126396"/>
                  </a:lnTo>
                  <a:lnTo>
                    <a:pt x="992479" y="163067"/>
                  </a:lnTo>
                  <a:lnTo>
                    <a:pt x="992479" y="273938"/>
                  </a:lnTo>
                  <a:lnTo>
                    <a:pt x="1041628" y="273938"/>
                  </a:lnTo>
                  <a:lnTo>
                    <a:pt x="1041628" y="156971"/>
                  </a:lnTo>
                  <a:lnTo>
                    <a:pt x="1040342" y="139493"/>
                  </a:lnTo>
                  <a:lnTo>
                    <a:pt x="1036485" y="124015"/>
                  </a:lnTo>
                  <a:lnTo>
                    <a:pt x="1036394" y="123824"/>
                  </a:lnTo>
                  <a:close/>
                </a:path>
                <a:path w="1245234" h="279400">
                  <a:moveTo>
                    <a:pt x="969619" y="78104"/>
                  </a:moveTo>
                  <a:lnTo>
                    <a:pt x="951498" y="79771"/>
                  </a:lnTo>
                  <a:lnTo>
                    <a:pt x="935996" y="84772"/>
                  </a:lnTo>
                  <a:lnTo>
                    <a:pt x="923113" y="93106"/>
                  </a:lnTo>
                  <a:lnTo>
                    <a:pt x="912850" y="104774"/>
                  </a:lnTo>
                  <a:lnTo>
                    <a:pt x="1025536" y="104774"/>
                  </a:lnTo>
                  <a:lnTo>
                    <a:pt x="984550" y="79414"/>
                  </a:lnTo>
                  <a:lnTo>
                    <a:pt x="969619" y="78104"/>
                  </a:lnTo>
                  <a:close/>
                </a:path>
                <a:path w="1245234" h="279400">
                  <a:moveTo>
                    <a:pt x="1078255" y="46100"/>
                  </a:moveTo>
                  <a:lnTo>
                    <a:pt x="1078255" y="97154"/>
                  </a:lnTo>
                  <a:lnTo>
                    <a:pt x="1189126" y="140588"/>
                  </a:lnTo>
                  <a:lnTo>
                    <a:pt x="1078255" y="183641"/>
                  </a:lnTo>
                  <a:lnTo>
                    <a:pt x="1078255" y="234695"/>
                  </a:lnTo>
                  <a:lnTo>
                    <a:pt x="1245133" y="162305"/>
                  </a:lnTo>
                  <a:lnTo>
                    <a:pt x="1245133" y="118490"/>
                  </a:lnTo>
                  <a:lnTo>
                    <a:pt x="1078255" y="4610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110363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1701800" y="13487400"/>
            <a:ext cx="4940300" cy="2565400"/>
            <a:chOff x="1701800" y="13487400"/>
            <a:chExt cx="4940300" cy="2565400"/>
          </a:xfrm>
        </p:grpSpPr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13589000"/>
              <a:ext cx="4838700" cy="20955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13487400"/>
              <a:ext cx="4838700" cy="20955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803400" y="135890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48216" y="13886567"/>
              <a:ext cx="1647825" cy="279400"/>
            </a:xfrm>
            <a:custGeom>
              <a:avLst/>
              <a:gdLst/>
              <a:ahLst/>
              <a:cxnLst/>
              <a:rect l="l" t="t" r="r" b="b"/>
              <a:pathLst>
                <a:path w="1647825" h="279400">
                  <a:moveTo>
                    <a:pt x="166878" y="46100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8" y="234695"/>
                  </a:lnTo>
                  <a:lnTo>
                    <a:pt x="166878" y="183641"/>
                  </a:lnTo>
                  <a:lnTo>
                    <a:pt x="56007" y="140588"/>
                  </a:lnTo>
                  <a:lnTo>
                    <a:pt x="166878" y="97154"/>
                  </a:lnTo>
                  <a:lnTo>
                    <a:pt x="166878" y="46100"/>
                  </a:lnTo>
                  <a:close/>
                </a:path>
                <a:path w="1647825" h="279400">
                  <a:moveTo>
                    <a:pt x="236341" y="209930"/>
                  </a:moveTo>
                  <a:lnTo>
                    <a:pt x="193669" y="233933"/>
                  </a:lnTo>
                  <a:lnTo>
                    <a:pt x="206671" y="253769"/>
                  </a:lnTo>
                  <a:lnTo>
                    <a:pt x="224340" y="267937"/>
                  </a:lnTo>
                  <a:lnTo>
                    <a:pt x="246676" y="276438"/>
                  </a:lnTo>
                  <a:lnTo>
                    <a:pt x="273679" y="279272"/>
                  </a:lnTo>
                  <a:lnTo>
                    <a:pt x="289372" y="278296"/>
                  </a:lnTo>
                  <a:lnTo>
                    <a:pt x="328162" y="263651"/>
                  </a:lnTo>
                  <a:lnTo>
                    <a:pt x="348012" y="234695"/>
                  </a:lnTo>
                  <a:lnTo>
                    <a:pt x="273679" y="234695"/>
                  </a:lnTo>
                  <a:lnTo>
                    <a:pt x="260487" y="233147"/>
                  </a:lnTo>
                  <a:lnTo>
                    <a:pt x="249867" y="228504"/>
                  </a:lnTo>
                  <a:lnTo>
                    <a:pt x="241818" y="220765"/>
                  </a:lnTo>
                  <a:lnTo>
                    <a:pt x="236341" y="209930"/>
                  </a:lnTo>
                  <a:close/>
                </a:path>
                <a:path w="1647825" h="279400">
                  <a:moveTo>
                    <a:pt x="274060" y="78104"/>
                  </a:moveTo>
                  <a:lnTo>
                    <a:pt x="233341" y="87320"/>
                  </a:lnTo>
                  <a:lnTo>
                    <a:pt x="202956" y="125348"/>
                  </a:lnTo>
                  <a:lnTo>
                    <a:pt x="201670" y="138683"/>
                  </a:lnTo>
                  <a:lnTo>
                    <a:pt x="202290" y="147637"/>
                  </a:lnTo>
                  <a:lnTo>
                    <a:pt x="222911" y="180498"/>
                  </a:lnTo>
                  <a:lnTo>
                    <a:pt x="258058" y="195333"/>
                  </a:lnTo>
                  <a:lnTo>
                    <a:pt x="272251" y="199334"/>
                  </a:lnTo>
                  <a:lnTo>
                    <a:pt x="278632" y="201453"/>
                  </a:lnTo>
                  <a:lnTo>
                    <a:pt x="284443" y="203715"/>
                  </a:lnTo>
                  <a:lnTo>
                    <a:pt x="289681" y="206120"/>
                  </a:lnTo>
                  <a:lnTo>
                    <a:pt x="296539" y="209168"/>
                  </a:lnTo>
                  <a:lnTo>
                    <a:pt x="299968" y="213232"/>
                  </a:lnTo>
                  <a:lnTo>
                    <a:pt x="299968" y="218312"/>
                  </a:lnTo>
                  <a:lnTo>
                    <a:pt x="298325" y="225480"/>
                  </a:lnTo>
                  <a:lnTo>
                    <a:pt x="293396" y="230599"/>
                  </a:lnTo>
                  <a:lnTo>
                    <a:pt x="285181" y="233671"/>
                  </a:lnTo>
                  <a:lnTo>
                    <a:pt x="273679" y="234695"/>
                  </a:lnTo>
                  <a:lnTo>
                    <a:pt x="348012" y="234695"/>
                  </a:lnTo>
                  <a:lnTo>
                    <a:pt x="348879" y="232147"/>
                  </a:lnTo>
                  <a:lnTo>
                    <a:pt x="350260" y="218312"/>
                  </a:lnTo>
                  <a:lnTo>
                    <a:pt x="349617" y="209001"/>
                  </a:lnTo>
                  <a:lnTo>
                    <a:pt x="328924" y="174878"/>
                  </a:lnTo>
                  <a:lnTo>
                    <a:pt x="286633" y="158495"/>
                  </a:lnTo>
                  <a:lnTo>
                    <a:pt x="279656" y="156542"/>
                  </a:lnTo>
                  <a:lnTo>
                    <a:pt x="251962" y="142620"/>
                  </a:lnTo>
                  <a:lnTo>
                    <a:pt x="251962" y="132714"/>
                  </a:lnTo>
                  <a:lnTo>
                    <a:pt x="253994" y="128904"/>
                  </a:lnTo>
                  <a:lnTo>
                    <a:pt x="258058" y="126110"/>
                  </a:lnTo>
                  <a:lnTo>
                    <a:pt x="262376" y="123316"/>
                  </a:lnTo>
                  <a:lnTo>
                    <a:pt x="267710" y="121919"/>
                  </a:lnTo>
                  <a:lnTo>
                    <a:pt x="340164" y="121919"/>
                  </a:lnTo>
                  <a:lnTo>
                    <a:pt x="346450" y="118490"/>
                  </a:lnTo>
                  <a:lnTo>
                    <a:pt x="316351" y="88772"/>
                  </a:lnTo>
                  <a:lnTo>
                    <a:pt x="285419" y="78771"/>
                  </a:lnTo>
                  <a:lnTo>
                    <a:pt x="274060" y="78104"/>
                  </a:lnTo>
                  <a:close/>
                </a:path>
                <a:path w="1647825" h="279400">
                  <a:moveTo>
                    <a:pt x="340164" y="121919"/>
                  </a:moveTo>
                  <a:lnTo>
                    <a:pt x="274060" y="121919"/>
                  </a:lnTo>
                  <a:lnTo>
                    <a:pt x="283966" y="123134"/>
                  </a:lnTo>
                  <a:lnTo>
                    <a:pt x="292348" y="126777"/>
                  </a:lnTo>
                  <a:lnTo>
                    <a:pt x="299206" y="132849"/>
                  </a:lnTo>
                  <a:lnTo>
                    <a:pt x="304540" y="141350"/>
                  </a:lnTo>
                  <a:lnTo>
                    <a:pt x="340164" y="121919"/>
                  </a:lnTo>
                  <a:close/>
                </a:path>
                <a:path w="1647825" h="279400">
                  <a:moveTo>
                    <a:pt x="469941" y="78104"/>
                  </a:moveTo>
                  <a:lnTo>
                    <a:pt x="429746" y="85343"/>
                  </a:lnTo>
                  <a:lnTo>
                    <a:pt x="397551" y="107060"/>
                  </a:lnTo>
                  <a:lnTo>
                    <a:pt x="376406" y="139255"/>
                  </a:lnTo>
                  <a:lnTo>
                    <a:pt x="369357" y="178688"/>
                  </a:lnTo>
                  <a:lnTo>
                    <a:pt x="371143" y="199476"/>
                  </a:lnTo>
                  <a:lnTo>
                    <a:pt x="385431" y="235481"/>
                  </a:lnTo>
                  <a:lnTo>
                    <a:pt x="413387" y="263199"/>
                  </a:lnTo>
                  <a:lnTo>
                    <a:pt x="451296" y="277486"/>
                  </a:lnTo>
                  <a:lnTo>
                    <a:pt x="473751" y="279272"/>
                  </a:lnTo>
                  <a:lnTo>
                    <a:pt x="499517" y="276724"/>
                  </a:lnTo>
                  <a:lnTo>
                    <a:pt x="521948" y="269080"/>
                  </a:lnTo>
                  <a:lnTo>
                    <a:pt x="541046" y="256341"/>
                  </a:lnTo>
                  <a:lnTo>
                    <a:pt x="556809" y="238505"/>
                  </a:lnTo>
                  <a:lnTo>
                    <a:pt x="550205" y="234695"/>
                  </a:lnTo>
                  <a:lnTo>
                    <a:pt x="474513" y="234695"/>
                  </a:lnTo>
                  <a:lnTo>
                    <a:pt x="454725" y="232457"/>
                  </a:lnTo>
                  <a:lnTo>
                    <a:pt x="439176" y="225742"/>
                  </a:lnTo>
                  <a:lnTo>
                    <a:pt x="427865" y="214550"/>
                  </a:lnTo>
                  <a:lnTo>
                    <a:pt x="420792" y="198881"/>
                  </a:lnTo>
                  <a:lnTo>
                    <a:pt x="564429" y="198881"/>
                  </a:lnTo>
                  <a:lnTo>
                    <a:pt x="565699" y="191769"/>
                  </a:lnTo>
                  <a:lnTo>
                    <a:pt x="566334" y="185038"/>
                  </a:lnTo>
                  <a:lnTo>
                    <a:pt x="566334" y="178688"/>
                  </a:lnTo>
                  <a:lnTo>
                    <a:pt x="564835" y="160781"/>
                  </a:lnTo>
                  <a:lnTo>
                    <a:pt x="420030" y="160781"/>
                  </a:lnTo>
                  <a:lnTo>
                    <a:pt x="422674" y="152161"/>
                  </a:lnTo>
                  <a:lnTo>
                    <a:pt x="451844" y="124872"/>
                  </a:lnTo>
                  <a:lnTo>
                    <a:pt x="469941" y="122300"/>
                  </a:lnTo>
                  <a:lnTo>
                    <a:pt x="550829" y="122300"/>
                  </a:lnTo>
                  <a:lnTo>
                    <a:pt x="538902" y="107060"/>
                  </a:lnTo>
                  <a:lnTo>
                    <a:pt x="524448" y="94392"/>
                  </a:lnTo>
                  <a:lnTo>
                    <a:pt x="508137" y="85343"/>
                  </a:lnTo>
                  <a:lnTo>
                    <a:pt x="489968" y="79914"/>
                  </a:lnTo>
                  <a:lnTo>
                    <a:pt x="469941" y="78104"/>
                  </a:lnTo>
                  <a:close/>
                </a:path>
                <a:path w="1647825" h="279400">
                  <a:moveTo>
                    <a:pt x="517185" y="215645"/>
                  </a:moveTo>
                  <a:lnTo>
                    <a:pt x="509089" y="223979"/>
                  </a:lnTo>
                  <a:lnTo>
                    <a:pt x="499278" y="229933"/>
                  </a:lnTo>
                  <a:lnTo>
                    <a:pt x="487753" y="233504"/>
                  </a:lnTo>
                  <a:lnTo>
                    <a:pt x="474513" y="234695"/>
                  </a:lnTo>
                  <a:lnTo>
                    <a:pt x="550205" y="234695"/>
                  </a:lnTo>
                  <a:lnTo>
                    <a:pt x="517185" y="215645"/>
                  </a:lnTo>
                  <a:close/>
                </a:path>
                <a:path w="1647825" h="279400">
                  <a:moveTo>
                    <a:pt x="550829" y="122300"/>
                  </a:moveTo>
                  <a:lnTo>
                    <a:pt x="469941" y="122300"/>
                  </a:lnTo>
                  <a:lnTo>
                    <a:pt x="478085" y="122895"/>
                  </a:lnTo>
                  <a:lnTo>
                    <a:pt x="485753" y="124681"/>
                  </a:lnTo>
                  <a:lnTo>
                    <a:pt x="514518" y="151685"/>
                  </a:lnTo>
                  <a:lnTo>
                    <a:pt x="517185" y="160781"/>
                  </a:lnTo>
                  <a:lnTo>
                    <a:pt x="564835" y="160781"/>
                  </a:lnTo>
                  <a:lnTo>
                    <a:pt x="564620" y="158209"/>
                  </a:lnTo>
                  <a:lnTo>
                    <a:pt x="559476" y="139445"/>
                  </a:lnTo>
                  <a:lnTo>
                    <a:pt x="550904" y="122395"/>
                  </a:lnTo>
                  <a:close/>
                </a:path>
                <a:path w="1647825" h="279400">
                  <a:moveTo>
                    <a:pt x="689836" y="78104"/>
                  </a:moveTo>
                  <a:lnTo>
                    <a:pt x="650307" y="85343"/>
                  </a:lnTo>
                  <a:lnTo>
                    <a:pt x="617827" y="107060"/>
                  </a:lnTo>
                  <a:lnTo>
                    <a:pt x="596395" y="139445"/>
                  </a:lnTo>
                  <a:lnTo>
                    <a:pt x="589252" y="178688"/>
                  </a:lnTo>
                  <a:lnTo>
                    <a:pt x="591037" y="199167"/>
                  </a:lnTo>
                  <a:lnTo>
                    <a:pt x="605325" y="234981"/>
                  </a:lnTo>
                  <a:lnTo>
                    <a:pt x="633186" y="262984"/>
                  </a:lnTo>
                  <a:lnTo>
                    <a:pt x="669190" y="277462"/>
                  </a:lnTo>
                  <a:lnTo>
                    <a:pt x="689836" y="279272"/>
                  </a:lnTo>
                  <a:lnTo>
                    <a:pt x="703432" y="278439"/>
                  </a:lnTo>
                  <a:lnTo>
                    <a:pt x="740509" y="265937"/>
                  </a:lnTo>
                  <a:lnTo>
                    <a:pt x="769012" y="240434"/>
                  </a:lnTo>
                  <a:lnTo>
                    <a:pt x="775448" y="230504"/>
                  </a:lnTo>
                  <a:lnTo>
                    <a:pt x="689455" y="230504"/>
                  </a:lnTo>
                  <a:lnTo>
                    <a:pt x="678882" y="229599"/>
                  </a:lnTo>
                  <a:lnTo>
                    <a:pt x="646544" y="208120"/>
                  </a:lnTo>
                  <a:lnTo>
                    <a:pt x="638401" y="178688"/>
                  </a:lnTo>
                  <a:lnTo>
                    <a:pt x="639305" y="167782"/>
                  </a:lnTo>
                  <a:lnTo>
                    <a:pt x="660594" y="134849"/>
                  </a:lnTo>
                  <a:lnTo>
                    <a:pt x="689455" y="126491"/>
                  </a:lnTo>
                  <a:lnTo>
                    <a:pt x="774708" y="126491"/>
                  </a:lnTo>
                  <a:lnTo>
                    <a:pt x="768583" y="116585"/>
                  </a:lnTo>
                  <a:lnTo>
                    <a:pt x="728769" y="85605"/>
                  </a:lnTo>
                  <a:lnTo>
                    <a:pt x="703432" y="78938"/>
                  </a:lnTo>
                  <a:lnTo>
                    <a:pt x="689836" y="78104"/>
                  </a:lnTo>
                  <a:close/>
                </a:path>
                <a:path w="1647825" h="279400">
                  <a:moveTo>
                    <a:pt x="733270" y="205358"/>
                  </a:moveTo>
                  <a:lnTo>
                    <a:pt x="696670" y="230099"/>
                  </a:lnTo>
                  <a:lnTo>
                    <a:pt x="689455" y="230504"/>
                  </a:lnTo>
                  <a:lnTo>
                    <a:pt x="775448" y="230504"/>
                  </a:lnTo>
                  <a:lnTo>
                    <a:pt x="775942" y="229742"/>
                  </a:lnTo>
                  <a:lnTo>
                    <a:pt x="733270" y="205358"/>
                  </a:lnTo>
                  <a:close/>
                </a:path>
                <a:path w="1647825" h="279400">
                  <a:moveTo>
                    <a:pt x="774708" y="126491"/>
                  </a:moveTo>
                  <a:lnTo>
                    <a:pt x="689455" y="126491"/>
                  </a:lnTo>
                  <a:lnTo>
                    <a:pt x="696503" y="126920"/>
                  </a:lnTo>
                  <a:lnTo>
                    <a:pt x="703171" y="128206"/>
                  </a:lnTo>
                  <a:lnTo>
                    <a:pt x="732889" y="152018"/>
                  </a:lnTo>
                  <a:lnTo>
                    <a:pt x="775180" y="127253"/>
                  </a:lnTo>
                  <a:lnTo>
                    <a:pt x="774708" y="126491"/>
                  </a:lnTo>
                  <a:close/>
                </a:path>
                <a:path w="1647825" h="279400">
                  <a:moveTo>
                    <a:pt x="867853" y="130682"/>
                  </a:moveTo>
                  <a:lnTo>
                    <a:pt x="818704" y="130682"/>
                  </a:lnTo>
                  <a:lnTo>
                    <a:pt x="818704" y="209930"/>
                  </a:lnTo>
                  <a:lnTo>
                    <a:pt x="830277" y="255293"/>
                  </a:lnTo>
                  <a:lnTo>
                    <a:pt x="867662" y="274414"/>
                  </a:lnTo>
                  <a:lnTo>
                    <a:pt x="887427" y="275486"/>
                  </a:lnTo>
                  <a:lnTo>
                    <a:pt x="910906" y="273938"/>
                  </a:lnTo>
                  <a:lnTo>
                    <a:pt x="910906" y="229996"/>
                  </a:lnTo>
                  <a:lnTo>
                    <a:pt x="893634" y="229996"/>
                  </a:lnTo>
                  <a:lnTo>
                    <a:pt x="887284" y="229742"/>
                  </a:lnTo>
                  <a:lnTo>
                    <a:pt x="880934" y="229234"/>
                  </a:lnTo>
                  <a:lnTo>
                    <a:pt x="876108" y="227456"/>
                  </a:lnTo>
                  <a:lnTo>
                    <a:pt x="869504" y="221360"/>
                  </a:lnTo>
                  <a:lnTo>
                    <a:pt x="867853" y="216534"/>
                  </a:lnTo>
                  <a:lnTo>
                    <a:pt x="867853" y="130682"/>
                  </a:lnTo>
                  <a:close/>
                </a:path>
                <a:path w="1647825" h="279400">
                  <a:moveTo>
                    <a:pt x="910906" y="229361"/>
                  </a:moveTo>
                  <a:lnTo>
                    <a:pt x="901508" y="229869"/>
                  </a:lnTo>
                  <a:lnTo>
                    <a:pt x="893634" y="229996"/>
                  </a:lnTo>
                  <a:lnTo>
                    <a:pt x="910906" y="229996"/>
                  </a:lnTo>
                  <a:lnTo>
                    <a:pt x="910906" y="229361"/>
                  </a:lnTo>
                  <a:close/>
                </a:path>
                <a:path w="1647825" h="279400">
                  <a:moveTo>
                    <a:pt x="910906" y="83438"/>
                  </a:moveTo>
                  <a:lnTo>
                    <a:pt x="785553" y="83438"/>
                  </a:lnTo>
                  <a:lnTo>
                    <a:pt x="785553" y="130682"/>
                  </a:lnTo>
                  <a:lnTo>
                    <a:pt x="910906" y="130682"/>
                  </a:lnTo>
                  <a:lnTo>
                    <a:pt x="910906" y="83438"/>
                  </a:lnTo>
                  <a:close/>
                </a:path>
                <a:path w="1647825" h="279400">
                  <a:moveTo>
                    <a:pt x="867853" y="30099"/>
                  </a:moveTo>
                  <a:lnTo>
                    <a:pt x="818704" y="44957"/>
                  </a:lnTo>
                  <a:lnTo>
                    <a:pt x="818704" y="83438"/>
                  </a:lnTo>
                  <a:lnTo>
                    <a:pt x="867853" y="83438"/>
                  </a:lnTo>
                  <a:lnTo>
                    <a:pt x="867853" y="30099"/>
                  </a:lnTo>
                  <a:close/>
                </a:path>
                <a:path w="1647825" h="279400">
                  <a:moveTo>
                    <a:pt x="978317" y="0"/>
                  </a:moveTo>
                  <a:lnTo>
                    <a:pt x="961807" y="0"/>
                  </a:lnTo>
                  <a:lnTo>
                    <a:pt x="954695" y="3048"/>
                  </a:lnTo>
                  <a:lnTo>
                    <a:pt x="948599" y="9144"/>
                  </a:lnTo>
                  <a:lnTo>
                    <a:pt x="942757" y="15240"/>
                  </a:lnTo>
                  <a:lnTo>
                    <a:pt x="939836" y="22352"/>
                  </a:lnTo>
                  <a:lnTo>
                    <a:pt x="939836" y="38607"/>
                  </a:lnTo>
                  <a:lnTo>
                    <a:pt x="942757" y="45719"/>
                  </a:lnTo>
                  <a:lnTo>
                    <a:pt x="948599" y="51815"/>
                  </a:lnTo>
                  <a:lnTo>
                    <a:pt x="954695" y="57657"/>
                  </a:lnTo>
                  <a:lnTo>
                    <a:pt x="961807" y="60578"/>
                  </a:lnTo>
                  <a:lnTo>
                    <a:pt x="978317" y="60578"/>
                  </a:lnTo>
                  <a:lnTo>
                    <a:pt x="985429" y="57657"/>
                  </a:lnTo>
                  <a:lnTo>
                    <a:pt x="997367" y="45719"/>
                  </a:lnTo>
                  <a:lnTo>
                    <a:pt x="1000415" y="38607"/>
                  </a:lnTo>
                  <a:lnTo>
                    <a:pt x="1000415" y="22352"/>
                  </a:lnTo>
                  <a:lnTo>
                    <a:pt x="997367" y="15240"/>
                  </a:lnTo>
                  <a:lnTo>
                    <a:pt x="991271" y="9144"/>
                  </a:lnTo>
                  <a:lnTo>
                    <a:pt x="985429" y="3048"/>
                  </a:lnTo>
                  <a:lnTo>
                    <a:pt x="978317" y="0"/>
                  </a:lnTo>
                  <a:close/>
                </a:path>
                <a:path w="1647825" h="279400">
                  <a:moveTo>
                    <a:pt x="994700" y="83438"/>
                  </a:moveTo>
                  <a:lnTo>
                    <a:pt x="945551" y="83438"/>
                  </a:lnTo>
                  <a:lnTo>
                    <a:pt x="945551" y="273938"/>
                  </a:lnTo>
                  <a:lnTo>
                    <a:pt x="994700" y="273938"/>
                  </a:lnTo>
                  <a:lnTo>
                    <a:pt x="994700" y="83438"/>
                  </a:lnTo>
                  <a:close/>
                </a:path>
                <a:path w="1647825" h="279400">
                  <a:moveTo>
                    <a:pt x="1130362" y="78104"/>
                  </a:moveTo>
                  <a:lnTo>
                    <a:pt x="1091309" y="85438"/>
                  </a:lnTo>
                  <a:lnTo>
                    <a:pt x="1058734" y="107441"/>
                  </a:lnTo>
                  <a:lnTo>
                    <a:pt x="1037017" y="139731"/>
                  </a:lnTo>
                  <a:lnTo>
                    <a:pt x="1029778" y="178688"/>
                  </a:lnTo>
                  <a:lnTo>
                    <a:pt x="1031587" y="199024"/>
                  </a:lnTo>
                  <a:lnTo>
                    <a:pt x="1046065" y="234838"/>
                  </a:lnTo>
                  <a:lnTo>
                    <a:pt x="1074212" y="262984"/>
                  </a:lnTo>
                  <a:lnTo>
                    <a:pt x="1110026" y="277462"/>
                  </a:lnTo>
                  <a:lnTo>
                    <a:pt x="1130362" y="279272"/>
                  </a:lnTo>
                  <a:lnTo>
                    <a:pt x="1150698" y="277462"/>
                  </a:lnTo>
                  <a:lnTo>
                    <a:pt x="1186512" y="262984"/>
                  </a:lnTo>
                  <a:lnTo>
                    <a:pt x="1214825" y="234838"/>
                  </a:lnTo>
                  <a:lnTo>
                    <a:pt x="1216740" y="231266"/>
                  </a:lnTo>
                  <a:lnTo>
                    <a:pt x="1130362" y="231266"/>
                  </a:lnTo>
                  <a:lnTo>
                    <a:pt x="1119765" y="230337"/>
                  </a:lnTo>
                  <a:lnTo>
                    <a:pt x="1087071" y="208478"/>
                  </a:lnTo>
                  <a:lnTo>
                    <a:pt x="1078927" y="178688"/>
                  </a:lnTo>
                  <a:lnTo>
                    <a:pt x="1079832" y="167758"/>
                  </a:lnTo>
                  <a:lnTo>
                    <a:pt x="1101287" y="134468"/>
                  </a:lnTo>
                  <a:lnTo>
                    <a:pt x="1130362" y="126110"/>
                  </a:lnTo>
                  <a:lnTo>
                    <a:pt x="1216638" y="126110"/>
                  </a:lnTo>
                  <a:lnTo>
                    <a:pt x="1214825" y="122753"/>
                  </a:lnTo>
                  <a:lnTo>
                    <a:pt x="1201990" y="107441"/>
                  </a:lnTo>
                  <a:lnTo>
                    <a:pt x="1186512" y="94606"/>
                  </a:lnTo>
                  <a:lnTo>
                    <a:pt x="1169414" y="85438"/>
                  </a:lnTo>
                  <a:lnTo>
                    <a:pt x="1150698" y="79938"/>
                  </a:lnTo>
                  <a:lnTo>
                    <a:pt x="1130362" y="78104"/>
                  </a:lnTo>
                  <a:close/>
                </a:path>
                <a:path w="1647825" h="279400">
                  <a:moveTo>
                    <a:pt x="1216638" y="126110"/>
                  </a:moveTo>
                  <a:lnTo>
                    <a:pt x="1130362" y="126110"/>
                  </a:lnTo>
                  <a:lnTo>
                    <a:pt x="1140958" y="127039"/>
                  </a:lnTo>
                  <a:lnTo>
                    <a:pt x="1150650" y="129825"/>
                  </a:lnTo>
                  <a:lnTo>
                    <a:pt x="1178463" y="157828"/>
                  </a:lnTo>
                  <a:lnTo>
                    <a:pt x="1182178" y="178688"/>
                  </a:lnTo>
                  <a:lnTo>
                    <a:pt x="1181249" y="189618"/>
                  </a:lnTo>
                  <a:lnTo>
                    <a:pt x="1159437" y="222908"/>
                  </a:lnTo>
                  <a:lnTo>
                    <a:pt x="1130362" y="231266"/>
                  </a:lnTo>
                  <a:lnTo>
                    <a:pt x="1216740" y="231266"/>
                  </a:lnTo>
                  <a:lnTo>
                    <a:pt x="1223992" y="217741"/>
                  </a:lnTo>
                  <a:lnTo>
                    <a:pt x="1229493" y="199024"/>
                  </a:lnTo>
                  <a:lnTo>
                    <a:pt x="1231327" y="178688"/>
                  </a:lnTo>
                  <a:lnTo>
                    <a:pt x="1229493" y="158376"/>
                  </a:lnTo>
                  <a:lnTo>
                    <a:pt x="1223992" y="139731"/>
                  </a:lnTo>
                  <a:lnTo>
                    <a:pt x="1216638" y="126110"/>
                  </a:lnTo>
                  <a:close/>
                </a:path>
                <a:path w="1647825" h="279400">
                  <a:moveTo>
                    <a:pt x="1315058" y="83438"/>
                  </a:moveTo>
                  <a:lnTo>
                    <a:pt x="1265909" y="83438"/>
                  </a:lnTo>
                  <a:lnTo>
                    <a:pt x="1265909" y="273938"/>
                  </a:lnTo>
                  <a:lnTo>
                    <a:pt x="1315058" y="273938"/>
                  </a:lnTo>
                  <a:lnTo>
                    <a:pt x="1315058" y="171068"/>
                  </a:lnTo>
                  <a:lnTo>
                    <a:pt x="1315772" y="159995"/>
                  </a:lnTo>
                  <a:lnTo>
                    <a:pt x="1339823" y="126777"/>
                  </a:lnTo>
                  <a:lnTo>
                    <a:pt x="1356968" y="123824"/>
                  </a:lnTo>
                  <a:lnTo>
                    <a:pt x="1438601" y="123824"/>
                  </a:lnTo>
                  <a:lnTo>
                    <a:pt x="1432263" y="110537"/>
                  </a:lnTo>
                  <a:lnTo>
                    <a:pt x="1427744" y="104774"/>
                  </a:lnTo>
                  <a:lnTo>
                    <a:pt x="1315058" y="104774"/>
                  </a:lnTo>
                  <a:lnTo>
                    <a:pt x="1315058" y="83438"/>
                  </a:lnTo>
                  <a:close/>
                </a:path>
                <a:path w="1647825" h="279400">
                  <a:moveTo>
                    <a:pt x="1438601" y="123824"/>
                  </a:moveTo>
                  <a:lnTo>
                    <a:pt x="1356968" y="123824"/>
                  </a:lnTo>
                  <a:lnTo>
                    <a:pt x="1365112" y="124467"/>
                  </a:lnTo>
                  <a:lnTo>
                    <a:pt x="1372398" y="126396"/>
                  </a:lnTo>
                  <a:lnTo>
                    <a:pt x="1394687" y="163067"/>
                  </a:lnTo>
                  <a:lnTo>
                    <a:pt x="1394687" y="273938"/>
                  </a:lnTo>
                  <a:lnTo>
                    <a:pt x="1443836" y="273938"/>
                  </a:lnTo>
                  <a:lnTo>
                    <a:pt x="1443836" y="156971"/>
                  </a:lnTo>
                  <a:lnTo>
                    <a:pt x="1442550" y="139493"/>
                  </a:lnTo>
                  <a:lnTo>
                    <a:pt x="1438692" y="124015"/>
                  </a:lnTo>
                  <a:lnTo>
                    <a:pt x="1438601" y="123824"/>
                  </a:lnTo>
                  <a:close/>
                </a:path>
                <a:path w="1647825" h="279400">
                  <a:moveTo>
                    <a:pt x="1371827" y="78104"/>
                  </a:moveTo>
                  <a:lnTo>
                    <a:pt x="1353706" y="79771"/>
                  </a:lnTo>
                  <a:lnTo>
                    <a:pt x="1338204" y="84772"/>
                  </a:lnTo>
                  <a:lnTo>
                    <a:pt x="1325321" y="93106"/>
                  </a:lnTo>
                  <a:lnTo>
                    <a:pt x="1315058" y="104774"/>
                  </a:lnTo>
                  <a:lnTo>
                    <a:pt x="1427744" y="104774"/>
                  </a:lnTo>
                  <a:lnTo>
                    <a:pt x="1386757" y="79414"/>
                  </a:lnTo>
                  <a:lnTo>
                    <a:pt x="1371827" y="78104"/>
                  </a:lnTo>
                  <a:close/>
                </a:path>
                <a:path w="1647825" h="279400">
                  <a:moveTo>
                    <a:pt x="1480463" y="46100"/>
                  </a:moveTo>
                  <a:lnTo>
                    <a:pt x="1480463" y="97154"/>
                  </a:lnTo>
                  <a:lnTo>
                    <a:pt x="1591334" y="140588"/>
                  </a:lnTo>
                  <a:lnTo>
                    <a:pt x="1480463" y="183641"/>
                  </a:lnTo>
                  <a:lnTo>
                    <a:pt x="1480463" y="234695"/>
                  </a:lnTo>
                  <a:lnTo>
                    <a:pt x="1647341" y="162305"/>
                  </a:lnTo>
                  <a:lnTo>
                    <a:pt x="1647341" y="118490"/>
                  </a:lnTo>
                  <a:lnTo>
                    <a:pt x="1480463" y="4610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144526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7073900" y="13487400"/>
            <a:ext cx="4940300" cy="2565400"/>
            <a:chOff x="7073900" y="13487400"/>
            <a:chExt cx="4940300" cy="2565400"/>
          </a:xfrm>
        </p:grpSpPr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13589000"/>
              <a:ext cx="4838700" cy="20955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13487400"/>
              <a:ext cx="4838700" cy="20955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175500" y="135890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01799" y="13882375"/>
              <a:ext cx="1484630" cy="283845"/>
            </a:xfrm>
            <a:custGeom>
              <a:avLst/>
              <a:gdLst/>
              <a:ahLst/>
              <a:cxnLst/>
              <a:rect l="l" t="t" r="r" b="b"/>
              <a:pathLst>
                <a:path w="1484629" h="283844">
                  <a:moveTo>
                    <a:pt x="166877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7" y="238886"/>
                  </a:lnTo>
                  <a:lnTo>
                    <a:pt x="166877" y="187832"/>
                  </a:lnTo>
                  <a:lnTo>
                    <a:pt x="56006" y="144779"/>
                  </a:lnTo>
                  <a:lnTo>
                    <a:pt x="166877" y="101345"/>
                  </a:lnTo>
                  <a:lnTo>
                    <a:pt x="166877" y="50291"/>
                  </a:lnTo>
                  <a:close/>
                </a:path>
                <a:path w="1484629" h="283844">
                  <a:moveTo>
                    <a:pt x="277394" y="82295"/>
                  </a:moveTo>
                  <a:lnTo>
                    <a:pt x="226245" y="98797"/>
                  </a:lnTo>
                  <a:lnTo>
                    <a:pt x="200027" y="126944"/>
                  </a:lnTo>
                  <a:lnTo>
                    <a:pt x="186502" y="162567"/>
                  </a:lnTo>
                  <a:lnTo>
                    <a:pt x="184811" y="182879"/>
                  </a:lnTo>
                  <a:lnTo>
                    <a:pt x="186502" y="203215"/>
                  </a:lnTo>
                  <a:lnTo>
                    <a:pt x="200027" y="239029"/>
                  </a:lnTo>
                  <a:lnTo>
                    <a:pt x="226245" y="267176"/>
                  </a:lnTo>
                  <a:lnTo>
                    <a:pt x="277394" y="283463"/>
                  </a:lnTo>
                  <a:lnTo>
                    <a:pt x="296277" y="281725"/>
                  </a:lnTo>
                  <a:lnTo>
                    <a:pt x="312922" y="276510"/>
                  </a:lnTo>
                  <a:lnTo>
                    <a:pt x="327329" y="267819"/>
                  </a:lnTo>
                  <a:lnTo>
                    <a:pt x="339497" y="255650"/>
                  </a:lnTo>
                  <a:lnTo>
                    <a:pt x="388646" y="255650"/>
                  </a:lnTo>
                  <a:lnTo>
                    <a:pt x="388646" y="236600"/>
                  </a:lnTo>
                  <a:lnTo>
                    <a:pt x="286538" y="236600"/>
                  </a:lnTo>
                  <a:lnTo>
                    <a:pt x="275608" y="235672"/>
                  </a:lnTo>
                  <a:lnTo>
                    <a:pt x="242318" y="213597"/>
                  </a:lnTo>
                  <a:lnTo>
                    <a:pt x="233960" y="182879"/>
                  </a:lnTo>
                  <a:lnTo>
                    <a:pt x="234889" y="171616"/>
                  </a:lnTo>
                  <a:lnTo>
                    <a:pt x="256749" y="137731"/>
                  </a:lnTo>
                  <a:lnTo>
                    <a:pt x="286538" y="129158"/>
                  </a:lnTo>
                  <a:lnTo>
                    <a:pt x="388646" y="129158"/>
                  </a:lnTo>
                  <a:lnTo>
                    <a:pt x="388646" y="110108"/>
                  </a:lnTo>
                  <a:lnTo>
                    <a:pt x="339497" y="110108"/>
                  </a:lnTo>
                  <a:lnTo>
                    <a:pt x="327329" y="97940"/>
                  </a:lnTo>
                  <a:lnTo>
                    <a:pt x="312922" y="89249"/>
                  </a:lnTo>
                  <a:lnTo>
                    <a:pt x="296277" y="84034"/>
                  </a:lnTo>
                  <a:lnTo>
                    <a:pt x="277394" y="82295"/>
                  </a:lnTo>
                  <a:close/>
                </a:path>
                <a:path w="1484629" h="283844">
                  <a:moveTo>
                    <a:pt x="388646" y="255650"/>
                  </a:moveTo>
                  <a:lnTo>
                    <a:pt x="339497" y="255650"/>
                  </a:lnTo>
                  <a:lnTo>
                    <a:pt x="339497" y="278129"/>
                  </a:lnTo>
                  <a:lnTo>
                    <a:pt x="388646" y="278129"/>
                  </a:lnTo>
                  <a:lnTo>
                    <a:pt x="388646" y="255650"/>
                  </a:lnTo>
                  <a:close/>
                </a:path>
                <a:path w="1484629" h="283844">
                  <a:moveTo>
                    <a:pt x="388646" y="129158"/>
                  </a:moveTo>
                  <a:lnTo>
                    <a:pt x="286538" y="129158"/>
                  </a:lnTo>
                  <a:lnTo>
                    <a:pt x="297468" y="130111"/>
                  </a:lnTo>
                  <a:lnTo>
                    <a:pt x="307398" y="132968"/>
                  </a:lnTo>
                  <a:lnTo>
                    <a:pt x="335687" y="161448"/>
                  </a:lnTo>
                  <a:lnTo>
                    <a:pt x="339497" y="182879"/>
                  </a:lnTo>
                  <a:lnTo>
                    <a:pt x="338545" y="194166"/>
                  </a:lnTo>
                  <a:lnTo>
                    <a:pt x="316328" y="228242"/>
                  </a:lnTo>
                  <a:lnTo>
                    <a:pt x="286538" y="236600"/>
                  </a:lnTo>
                  <a:lnTo>
                    <a:pt x="388646" y="236600"/>
                  </a:lnTo>
                  <a:lnTo>
                    <a:pt x="388646" y="129158"/>
                  </a:lnTo>
                  <a:close/>
                </a:path>
                <a:path w="1484629" h="283844">
                  <a:moveTo>
                    <a:pt x="388646" y="87629"/>
                  </a:moveTo>
                  <a:lnTo>
                    <a:pt x="339497" y="87629"/>
                  </a:lnTo>
                  <a:lnTo>
                    <a:pt x="339497" y="110108"/>
                  </a:lnTo>
                  <a:lnTo>
                    <a:pt x="388646" y="110108"/>
                  </a:lnTo>
                  <a:lnTo>
                    <a:pt x="388646" y="87629"/>
                  </a:lnTo>
                  <a:close/>
                </a:path>
                <a:path w="1484629" h="283844">
                  <a:moveTo>
                    <a:pt x="482363" y="87629"/>
                  </a:moveTo>
                  <a:lnTo>
                    <a:pt x="433214" y="87629"/>
                  </a:lnTo>
                  <a:lnTo>
                    <a:pt x="433214" y="278129"/>
                  </a:lnTo>
                  <a:lnTo>
                    <a:pt x="482363" y="278129"/>
                  </a:lnTo>
                  <a:lnTo>
                    <a:pt x="482363" y="187070"/>
                  </a:lnTo>
                  <a:lnTo>
                    <a:pt x="483459" y="174331"/>
                  </a:lnTo>
                  <a:lnTo>
                    <a:pt x="509129" y="142827"/>
                  </a:lnTo>
                  <a:lnTo>
                    <a:pt x="529322" y="138255"/>
                  </a:lnTo>
                  <a:lnTo>
                    <a:pt x="540275" y="138255"/>
                  </a:lnTo>
                  <a:lnTo>
                    <a:pt x="540275" y="120395"/>
                  </a:lnTo>
                  <a:lnTo>
                    <a:pt x="482363" y="120395"/>
                  </a:lnTo>
                  <a:lnTo>
                    <a:pt x="482363" y="87629"/>
                  </a:lnTo>
                  <a:close/>
                </a:path>
                <a:path w="1484629" h="283844">
                  <a:moveTo>
                    <a:pt x="540275" y="138255"/>
                  </a:moveTo>
                  <a:lnTo>
                    <a:pt x="529322" y="138255"/>
                  </a:lnTo>
                  <a:lnTo>
                    <a:pt x="540275" y="138683"/>
                  </a:lnTo>
                  <a:lnTo>
                    <a:pt x="540275" y="138255"/>
                  </a:lnTo>
                  <a:close/>
                </a:path>
                <a:path w="1484629" h="283844">
                  <a:moveTo>
                    <a:pt x="540275" y="83819"/>
                  </a:moveTo>
                  <a:lnTo>
                    <a:pt x="497579" y="98107"/>
                  </a:lnTo>
                  <a:lnTo>
                    <a:pt x="482363" y="120395"/>
                  </a:lnTo>
                  <a:lnTo>
                    <a:pt x="540275" y="120395"/>
                  </a:lnTo>
                  <a:lnTo>
                    <a:pt x="540275" y="83819"/>
                  </a:lnTo>
                  <a:close/>
                </a:path>
                <a:path w="1484629" h="283844">
                  <a:moveTo>
                    <a:pt x="640142" y="134873"/>
                  </a:moveTo>
                  <a:lnTo>
                    <a:pt x="590993" y="134873"/>
                  </a:lnTo>
                  <a:lnTo>
                    <a:pt x="590993" y="214121"/>
                  </a:lnTo>
                  <a:lnTo>
                    <a:pt x="602566" y="259484"/>
                  </a:lnTo>
                  <a:lnTo>
                    <a:pt x="639951" y="278606"/>
                  </a:lnTo>
                  <a:lnTo>
                    <a:pt x="659716" y="279677"/>
                  </a:lnTo>
                  <a:lnTo>
                    <a:pt x="683195" y="278129"/>
                  </a:lnTo>
                  <a:lnTo>
                    <a:pt x="683195" y="234187"/>
                  </a:lnTo>
                  <a:lnTo>
                    <a:pt x="665923" y="234187"/>
                  </a:lnTo>
                  <a:lnTo>
                    <a:pt x="659573" y="233933"/>
                  </a:lnTo>
                  <a:lnTo>
                    <a:pt x="653223" y="233425"/>
                  </a:lnTo>
                  <a:lnTo>
                    <a:pt x="648397" y="231647"/>
                  </a:lnTo>
                  <a:lnTo>
                    <a:pt x="641793" y="225551"/>
                  </a:lnTo>
                  <a:lnTo>
                    <a:pt x="640142" y="220725"/>
                  </a:lnTo>
                  <a:lnTo>
                    <a:pt x="640142" y="134873"/>
                  </a:lnTo>
                  <a:close/>
                </a:path>
                <a:path w="1484629" h="283844">
                  <a:moveTo>
                    <a:pt x="683195" y="233552"/>
                  </a:moveTo>
                  <a:lnTo>
                    <a:pt x="673797" y="234060"/>
                  </a:lnTo>
                  <a:lnTo>
                    <a:pt x="665923" y="234187"/>
                  </a:lnTo>
                  <a:lnTo>
                    <a:pt x="683195" y="234187"/>
                  </a:lnTo>
                  <a:lnTo>
                    <a:pt x="683195" y="233552"/>
                  </a:lnTo>
                  <a:close/>
                </a:path>
                <a:path w="1484629" h="283844">
                  <a:moveTo>
                    <a:pt x="683195" y="87629"/>
                  </a:moveTo>
                  <a:lnTo>
                    <a:pt x="557846" y="87629"/>
                  </a:lnTo>
                  <a:lnTo>
                    <a:pt x="557846" y="134873"/>
                  </a:lnTo>
                  <a:lnTo>
                    <a:pt x="683195" y="134873"/>
                  </a:lnTo>
                  <a:lnTo>
                    <a:pt x="683195" y="87629"/>
                  </a:lnTo>
                  <a:close/>
                </a:path>
                <a:path w="1484629" h="283844">
                  <a:moveTo>
                    <a:pt x="640142" y="34289"/>
                  </a:moveTo>
                  <a:lnTo>
                    <a:pt x="590993" y="49148"/>
                  </a:lnTo>
                  <a:lnTo>
                    <a:pt x="590993" y="87629"/>
                  </a:lnTo>
                  <a:lnTo>
                    <a:pt x="640142" y="87629"/>
                  </a:lnTo>
                  <a:lnTo>
                    <a:pt x="640142" y="34289"/>
                  </a:lnTo>
                  <a:close/>
                </a:path>
                <a:path w="1484629" h="283844">
                  <a:moveTo>
                    <a:pt x="750619" y="4190"/>
                  </a:moveTo>
                  <a:lnTo>
                    <a:pt x="734104" y="4190"/>
                  </a:lnTo>
                  <a:lnTo>
                    <a:pt x="726992" y="7238"/>
                  </a:lnTo>
                  <a:lnTo>
                    <a:pt x="720896" y="13334"/>
                  </a:lnTo>
                  <a:lnTo>
                    <a:pt x="715054" y="19430"/>
                  </a:lnTo>
                  <a:lnTo>
                    <a:pt x="712133" y="26542"/>
                  </a:lnTo>
                  <a:lnTo>
                    <a:pt x="712133" y="42798"/>
                  </a:lnTo>
                  <a:lnTo>
                    <a:pt x="715054" y="49910"/>
                  </a:lnTo>
                  <a:lnTo>
                    <a:pt x="720896" y="56006"/>
                  </a:lnTo>
                  <a:lnTo>
                    <a:pt x="726992" y="61848"/>
                  </a:lnTo>
                  <a:lnTo>
                    <a:pt x="734104" y="64769"/>
                  </a:lnTo>
                  <a:lnTo>
                    <a:pt x="750619" y="64769"/>
                  </a:lnTo>
                  <a:lnTo>
                    <a:pt x="757731" y="61848"/>
                  </a:lnTo>
                  <a:lnTo>
                    <a:pt x="769669" y="49910"/>
                  </a:lnTo>
                  <a:lnTo>
                    <a:pt x="772717" y="42798"/>
                  </a:lnTo>
                  <a:lnTo>
                    <a:pt x="772717" y="26542"/>
                  </a:lnTo>
                  <a:lnTo>
                    <a:pt x="769669" y="19430"/>
                  </a:lnTo>
                  <a:lnTo>
                    <a:pt x="763573" y="13334"/>
                  </a:lnTo>
                  <a:lnTo>
                    <a:pt x="757731" y="7238"/>
                  </a:lnTo>
                  <a:lnTo>
                    <a:pt x="750619" y="4190"/>
                  </a:lnTo>
                  <a:close/>
                </a:path>
                <a:path w="1484629" h="283844">
                  <a:moveTo>
                    <a:pt x="767002" y="87629"/>
                  </a:moveTo>
                  <a:lnTo>
                    <a:pt x="717848" y="87629"/>
                  </a:lnTo>
                  <a:lnTo>
                    <a:pt x="717848" y="278129"/>
                  </a:lnTo>
                  <a:lnTo>
                    <a:pt x="767002" y="278129"/>
                  </a:lnTo>
                  <a:lnTo>
                    <a:pt x="767002" y="87629"/>
                  </a:lnTo>
                  <a:close/>
                </a:path>
                <a:path w="1484629" h="283844">
                  <a:moveTo>
                    <a:pt x="902663" y="82295"/>
                  </a:moveTo>
                  <a:lnTo>
                    <a:pt x="863135" y="89534"/>
                  </a:lnTo>
                  <a:lnTo>
                    <a:pt x="830654" y="111251"/>
                  </a:lnTo>
                  <a:lnTo>
                    <a:pt x="809223" y="143636"/>
                  </a:lnTo>
                  <a:lnTo>
                    <a:pt x="802079" y="182879"/>
                  </a:lnTo>
                  <a:lnTo>
                    <a:pt x="803865" y="203358"/>
                  </a:lnTo>
                  <a:lnTo>
                    <a:pt x="818153" y="239172"/>
                  </a:lnTo>
                  <a:lnTo>
                    <a:pt x="846013" y="267176"/>
                  </a:lnTo>
                  <a:lnTo>
                    <a:pt x="882018" y="281654"/>
                  </a:lnTo>
                  <a:lnTo>
                    <a:pt x="902663" y="283463"/>
                  </a:lnTo>
                  <a:lnTo>
                    <a:pt x="916260" y="282630"/>
                  </a:lnTo>
                  <a:lnTo>
                    <a:pt x="953336" y="270128"/>
                  </a:lnTo>
                  <a:lnTo>
                    <a:pt x="981840" y="244625"/>
                  </a:lnTo>
                  <a:lnTo>
                    <a:pt x="988276" y="234695"/>
                  </a:lnTo>
                  <a:lnTo>
                    <a:pt x="902282" y="234695"/>
                  </a:lnTo>
                  <a:lnTo>
                    <a:pt x="891710" y="233790"/>
                  </a:lnTo>
                  <a:lnTo>
                    <a:pt x="859372" y="212312"/>
                  </a:lnTo>
                  <a:lnTo>
                    <a:pt x="851228" y="182879"/>
                  </a:lnTo>
                  <a:lnTo>
                    <a:pt x="852133" y="171973"/>
                  </a:lnTo>
                  <a:lnTo>
                    <a:pt x="873422" y="139041"/>
                  </a:lnTo>
                  <a:lnTo>
                    <a:pt x="902282" y="130682"/>
                  </a:lnTo>
                  <a:lnTo>
                    <a:pt x="987536" y="130682"/>
                  </a:lnTo>
                  <a:lnTo>
                    <a:pt x="981411" y="120776"/>
                  </a:lnTo>
                  <a:lnTo>
                    <a:pt x="941597" y="89796"/>
                  </a:lnTo>
                  <a:lnTo>
                    <a:pt x="916260" y="83129"/>
                  </a:lnTo>
                  <a:lnTo>
                    <a:pt x="902663" y="82295"/>
                  </a:lnTo>
                  <a:close/>
                </a:path>
                <a:path w="1484629" h="283844">
                  <a:moveTo>
                    <a:pt x="946097" y="209549"/>
                  </a:moveTo>
                  <a:lnTo>
                    <a:pt x="909498" y="234291"/>
                  </a:lnTo>
                  <a:lnTo>
                    <a:pt x="902282" y="234695"/>
                  </a:lnTo>
                  <a:lnTo>
                    <a:pt x="988276" y="234695"/>
                  </a:lnTo>
                  <a:lnTo>
                    <a:pt x="988769" y="233933"/>
                  </a:lnTo>
                  <a:lnTo>
                    <a:pt x="946097" y="209549"/>
                  </a:lnTo>
                  <a:close/>
                </a:path>
                <a:path w="1484629" h="283844">
                  <a:moveTo>
                    <a:pt x="987536" y="130682"/>
                  </a:moveTo>
                  <a:lnTo>
                    <a:pt x="902282" y="130682"/>
                  </a:lnTo>
                  <a:lnTo>
                    <a:pt x="909331" y="131111"/>
                  </a:lnTo>
                  <a:lnTo>
                    <a:pt x="915998" y="132397"/>
                  </a:lnTo>
                  <a:lnTo>
                    <a:pt x="945716" y="156209"/>
                  </a:lnTo>
                  <a:lnTo>
                    <a:pt x="988007" y="131444"/>
                  </a:lnTo>
                  <a:lnTo>
                    <a:pt x="987536" y="130682"/>
                  </a:lnTo>
                  <a:close/>
                </a:path>
                <a:path w="1484629" h="283844">
                  <a:moveTo>
                    <a:pt x="1063903" y="0"/>
                  </a:moveTo>
                  <a:lnTo>
                    <a:pt x="1014754" y="0"/>
                  </a:lnTo>
                  <a:lnTo>
                    <a:pt x="1014754" y="278129"/>
                  </a:lnTo>
                  <a:lnTo>
                    <a:pt x="1063903" y="278129"/>
                  </a:lnTo>
                  <a:lnTo>
                    <a:pt x="1063903" y="0"/>
                  </a:lnTo>
                  <a:close/>
                </a:path>
                <a:path w="1484629" h="283844">
                  <a:moveTo>
                    <a:pt x="1199577" y="82295"/>
                  </a:moveTo>
                  <a:lnTo>
                    <a:pt x="1159381" y="89534"/>
                  </a:lnTo>
                  <a:lnTo>
                    <a:pt x="1127187" y="111251"/>
                  </a:lnTo>
                  <a:lnTo>
                    <a:pt x="1106041" y="143446"/>
                  </a:lnTo>
                  <a:lnTo>
                    <a:pt x="1098993" y="182879"/>
                  </a:lnTo>
                  <a:lnTo>
                    <a:pt x="1100779" y="203668"/>
                  </a:lnTo>
                  <a:lnTo>
                    <a:pt x="1115066" y="239672"/>
                  </a:lnTo>
                  <a:lnTo>
                    <a:pt x="1143022" y="267390"/>
                  </a:lnTo>
                  <a:lnTo>
                    <a:pt x="1180932" y="281677"/>
                  </a:lnTo>
                  <a:lnTo>
                    <a:pt x="1203387" y="283463"/>
                  </a:lnTo>
                  <a:lnTo>
                    <a:pt x="1229152" y="280915"/>
                  </a:lnTo>
                  <a:lnTo>
                    <a:pt x="1251583" y="273272"/>
                  </a:lnTo>
                  <a:lnTo>
                    <a:pt x="1270681" y="260532"/>
                  </a:lnTo>
                  <a:lnTo>
                    <a:pt x="1286445" y="242696"/>
                  </a:lnTo>
                  <a:lnTo>
                    <a:pt x="1279841" y="238886"/>
                  </a:lnTo>
                  <a:lnTo>
                    <a:pt x="1204149" y="238886"/>
                  </a:lnTo>
                  <a:lnTo>
                    <a:pt x="1184361" y="236648"/>
                  </a:lnTo>
                  <a:lnTo>
                    <a:pt x="1168811" y="229933"/>
                  </a:lnTo>
                  <a:lnTo>
                    <a:pt x="1157500" y="218741"/>
                  </a:lnTo>
                  <a:lnTo>
                    <a:pt x="1150428" y="203072"/>
                  </a:lnTo>
                  <a:lnTo>
                    <a:pt x="1294065" y="203072"/>
                  </a:lnTo>
                  <a:lnTo>
                    <a:pt x="1295335" y="195960"/>
                  </a:lnTo>
                  <a:lnTo>
                    <a:pt x="1295970" y="189229"/>
                  </a:lnTo>
                  <a:lnTo>
                    <a:pt x="1295970" y="182879"/>
                  </a:lnTo>
                  <a:lnTo>
                    <a:pt x="1294471" y="164972"/>
                  </a:lnTo>
                  <a:lnTo>
                    <a:pt x="1149666" y="164972"/>
                  </a:lnTo>
                  <a:lnTo>
                    <a:pt x="1152309" y="156352"/>
                  </a:lnTo>
                  <a:lnTo>
                    <a:pt x="1181479" y="129063"/>
                  </a:lnTo>
                  <a:lnTo>
                    <a:pt x="1199577" y="126491"/>
                  </a:lnTo>
                  <a:lnTo>
                    <a:pt x="1280465" y="126491"/>
                  </a:lnTo>
                  <a:lnTo>
                    <a:pt x="1268538" y="111251"/>
                  </a:lnTo>
                  <a:lnTo>
                    <a:pt x="1254084" y="98583"/>
                  </a:lnTo>
                  <a:lnTo>
                    <a:pt x="1237772" y="89534"/>
                  </a:lnTo>
                  <a:lnTo>
                    <a:pt x="1219603" y="84105"/>
                  </a:lnTo>
                  <a:lnTo>
                    <a:pt x="1199577" y="82295"/>
                  </a:lnTo>
                  <a:close/>
                </a:path>
                <a:path w="1484629" h="283844">
                  <a:moveTo>
                    <a:pt x="1246821" y="219836"/>
                  </a:moveTo>
                  <a:lnTo>
                    <a:pt x="1238724" y="228171"/>
                  </a:lnTo>
                  <a:lnTo>
                    <a:pt x="1228914" y="234124"/>
                  </a:lnTo>
                  <a:lnTo>
                    <a:pt x="1217388" y="237696"/>
                  </a:lnTo>
                  <a:lnTo>
                    <a:pt x="1204149" y="238886"/>
                  </a:lnTo>
                  <a:lnTo>
                    <a:pt x="1279841" y="238886"/>
                  </a:lnTo>
                  <a:lnTo>
                    <a:pt x="1246821" y="219836"/>
                  </a:lnTo>
                  <a:close/>
                </a:path>
                <a:path w="1484629" h="283844">
                  <a:moveTo>
                    <a:pt x="1280465" y="126491"/>
                  </a:moveTo>
                  <a:lnTo>
                    <a:pt x="1199577" y="126491"/>
                  </a:lnTo>
                  <a:lnTo>
                    <a:pt x="1207721" y="127087"/>
                  </a:lnTo>
                  <a:lnTo>
                    <a:pt x="1215388" y="128873"/>
                  </a:lnTo>
                  <a:lnTo>
                    <a:pt x="1244154" y="155876"/>
                  </a:lnTo>
                  <a:lnTo>
                    <a:pt x="1246821" y="164972"/>
                  </a:lnTo>
                  <a:lnTo>
                    <a:pt x="1294471" y="164972"/>
                  </a:lnTo>
                  <a:lnTo>
                    <a:pt x="1294255" y="162401"/>
                  </a:lnTo>
                  <a:lnTo>
                    <a:pt x="1289112" y="143636"/>
                  </a:lnTo>
                  <a:lnTo>
                    <a:pt x="1280539" y="126587"/>
                  </a:lnTo>
                  <a:close/>
                </a:path>
                <a:path w="1484629" h="283844">
                  <a:moveTo>
                    <a:pt x="1317496" y="50291"/>
                  </a:moveTo>
                  <a:lnTo>
                    <a:pt x="1317496" y="101345"/>
                  </a:lnTo>
                  <a:lnTo>
                    <a:pt x="1428367" y="144779"/>
                  </a:lnTo>
                  <a:lnTo>
                    <a:pt x="1317496" y="187832"/>
                  </a:lnTo>
                  <a:lnTo>
                    <a:pt x="1317496" y="238886"/>
                  </a:lnTo>
                  <a:lnTo>
                    <a:pt x="1484374" y="166496"/>
                  </a:lnTo>
                  <a:lnTo>
                    <a:pt x="1484374" y="122681"/>
                  </a:lnTo>
                  <a:lnTo>
                    <a:pt x="1317496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14452600"/>
              <a:ext cx="4838700" cy="1600200"/>
            </a:xfrm>
            <a:prstGeom prst="rect">
              <a:avLst/>
            </a:prstGeom>
          </p:spPr>
        </p:pic>
      </p:grp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F31A9E36-1712-5154-91A8-26E3FA713FA3}"/>
              </a:ext>
            </a:extLst>
          </p:cNvPr>
          <p:cNvSpPr txBox="1"/>
          <p:nvPr/>
        </p:nvSpPr>
        <p:spPr>
          <a:xfrm>
            <a:off x="2129971" y="4513963"/>
            <a:ext cx="3906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Stil bilgilerini belirtmek için kullanılır.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8EAF6CEB-06B7-5553-1C63-A4DFE0D141D2}"/>
              </a:ext>
            </a:extLst>
          </p:cNvPr>
          <p:cNvSpPr txBox="1"/>
          <p:nvPr/>
        </p:nvSpPr>
        <p:spPr>
          <a:xfrm>
            <a:off x="7679872" y="4513963"/>
            <a:ext cx="3906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Sayfamızda bir bölümü ya da kısmı tanımlar.</a:t>
            </a:r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C0FE1F8A-2246-14BA-A64B-2B32E35AD609}"/>
              </a:ext>
            </a:extLst>
          </p:cNvPr>
          <p:cNvSpPr txBox="1"/>
          <p:nvPr/>
        </p:nvSpPr>
        <p:spPr>
          <a:xfrm>
            <a:off x="1779882" y="7906844"/>
            <a:ext cx="4559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Satır içi bir kapsayıcı oluşturmak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734BADCE-1345-1EE9-328A-22E486B573E7}"/>
              </a:ext>
            </a:extLst>
          </p:cNvPr>
          <p:cNvSpPr txBox="1"/>
          <p:nvPr/>
        </p:nvSpPr>
        <p:spPr>
          <a:xfrm>
            <a:off x="7264183" y="7918373"/>
            <a:ext cx="4454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Belge veya bir bölüm için başlık belirler.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D831DAD1-FBA2-CA14-221C-08F6B6A34774}"/>
              </a:ext>
            </a:extLst>
          </p:cNvPr>
          <p:cNvSpPr txBox="1"/>
          <p:nvPr/>
        </p:nvSpPr>
        <p:spPr>
          <a:xfrm>
            <a:off x="1701800" y="11227581"/>
            <a:ext cx="46323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Belge veya bir bölüm için altbilgi belirler.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88FDA4F4-BE39-43CC-512C-21D42C5FAED5}"/>
              </a:ext>
            </a:extLst>
          </p:cNvPr>
          <p:cNvSpPr txBox="1"/>
          <p:nvPr/>
        </p:nvSpPr>
        <p:spPr>
          <a:xfrm>
            <a:off x="7291209" y="11232171"/>
            <a:ext cx="4634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Sayfamız için ana içeriği belirlerken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9678006B-A248-EDA4-A0AC-F67D78D130CA}"/>
              </a:ext>
            </a:extLst>
          </p:cNvPr>
          <p:cNvSpPr txBox="1"/>
          <p:nvPr/>
        </p:nvSpPr>
        <p:spPr>
          <a:xfrm>
            <a:off x="1928796" y="14620438"/>
            <a:ext cx="4535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Sayfamızda bir bölümü ya da kısmı tanımlar.</a:t>
            </a:r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B3F6A112-E3C5-2A66-FCE5-5FB32B229CA2}"/>
              </a:ext>
            </a:extLst>
          </p:cNvPr>
          <p:cNvSpPr txBox="1"/>
          <p:nvPr/>
        </p:nvSpPr>
        <p:spPr>
          <a:xfrm>
            <a:off x="7467600" y="14760654"/>
            <a:ext cx="41810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Sayfamızda bir bölümü ya da kısmı bağımsız olarak tanımlar.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153" y="3175000"/>
            <a:ext cx="4535170" cy="12700"/>
          </a:xfrm>
          <a:custGeom>
            <a:avLst/>
            <a:gdLst/>
            <a:ahLst/>
            <a:cxnLst/>
            <a:rect l="l" t="t" r="r" b="b"/>
            <a:pathLst>
              <a:path w="4535170" h="12700">
                <a:moveTo>
                  <a:pt x="4535043" y="0"/>
                </a:moveTo>
                <a:lnTo>
                  <a:pt x="0" y="0"/>
                </a:lnTo>
                <a:lnTo>
                  <a:pt x="0" y="12700"/>
                </a:lnTo>
                <a:lnTo>
                  <a:pt x="4535043" y="12700"/>
                </a:lnTo>
                <a:lnTo>
                  <a:pt x="4535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466938" y="1857806"/>
            <a:ext cx="6757034" cy="767715"/>
            <a:chOff x="3466938" y="1857806"/>
            <a:chExt cx="6757034" cy="767715"/>
          </a:xfrm>
        </p:grpSpPr>
        <p:sp>
          <p:nvSpPr>
            <p:cNvPr id="4" name="object 4"/>
            <p:cNvSpPr/>
            <p:nvPr/>
          </p:nvSpPr>
          <p:spPr>
            <a:xfrm>
              <a:off x="3466938" y="1857806"/>
              <a:ext cx="6757034" cy="767715"/>
            </a:xfrm>
            <a:custGeom>
              <a:avLst/>
              <a:gdLst/>
              <a:ahLst/>
              <a:cxnLst/>
              <a:rect l="l" t="t" r="r" b="b"/>
              <a:pathLst>
                <a:path w="6757034" h="767714">
                  <a:moveTo>
                    <a:pt x="95910" y="408025"/>
                  </a:moveTo>
                  <a:lnTo>
                    <a:pt x="0" y="464108"/>
                  </a:lnTo>
                  <a:lnTo>
                    <a:pt x="13952" y="494995"/>
                  </a:lnTo>
                  <a:lnTo>
                    <a:pt x="32105" y="522426"/>
                  </a:lnTo>
                  <a:lnTo>
                    <a:pt x="81280" y="567334"/>
                  </a:lnTo>
                  <a:lnTo>
                    <a:pt x="145694" y="595375"/>
                  </a:lnTo>
                  <a:lnTo>
                    <a:pt x="223520" y="604722"/>
                  </a:lnTo>
                  <a:lnTo>
                    <a:pt x="267259" y="601827"/>
                  </a:lnTo>
                  <a:lnTo>
                    <a:pt x="306628" y="593140"/>
                  </a:lnTo>
                  <a:lnTo>
                    <a:pt x="372262" y="558393"/>
                  </a:lnTo>
                  <a:lnTo>
                    <a:pt x="415544" y="503936"/>
                  </a:lnTo>
                  <a:lnTo>
                    <a:pt x="418447" y="494995"/>
                  </a:lnTo>
                  <a:lnTo>
                    <a:pt x="226771" y="494995"/>
                  </a:lnTo>
                  <a:lnTo>
                    <a:pt x="182016" y="489559"/>
                  </a:lnTo>
                  <a:lnTo>
                    <a:pt x="145288" y="473252"/>
                  </a:lnTo>
                  <a:lnTo>
                    <a:pt x="116586" y="446074"/>
                  </a:lnTo>
                  <a:lnTo>
                    <a:pt x="95910" y="408025"/>
                  </a:lnTo>
                  <a:close/>
                </a:path>
                <a:path w="6757034" h="767714">
                  <a:moveTo>
                    <a:pt x="210515" y="13004"/>
                  </a:moveTo>
                  <a:lnTo>
                    <a:pt x="138785" y="24587"/>
                  </a:lnTo>
                  <a:lnTo>
                    <a:pt x="78028" y="59334"/>
                  </a:lnTo>
                  <a:lnTo>
                    <a:pt x="37185" y="112775"/>
                  </a:lnTo>
                  <a:lnTo>
                    <a:pt x="23571" y="182067"/>
                  </a:lnTo>
                  <a:lnTo>
                    <a:pt x="24434" y="200964"/>
                  </a:lnTo>
                  <a:lnTo>
                    <a:pt x="37388" y="250342"/>
                  </a:lnTo>
                  <a:lnTo>
                    <a:pt x="64973" y="288747"/>
                  </a:lnTo>
                  <a:lnTo>
                    <a:pt x="103835" y="315975"/>
                  </a:lnTo>
                  <a:lnTo>
                    <a:pt x="144170" y="334873"/>
                  </a:lnTo>
                  <a:lnTo>
                    <a:pt x="226974" y="361543"/>
                  </a:lnTo>
                  <a:lnTo>
                    <a:pt x="253593" y="370839"/>
                  </a:lnTo>
                  <a:lnTo>
                    <a:pt x="290982" y="388518"/>
                  </a:lnTo>
                  <a:lnTo>
                    <a:pt x="316128" y="420674"/>
                  </a:lnTo>
                  <a:lnTo>
                    <a:pt x="317805" y="434847"/>
                  </a:lnTo>
                  <a:lnTo>
                    <a:pt x="316433" y="447293"/>
                  </a:lnTo>
                  <a:lnTo>
                    <a:pt x="283311" y="485393"/>
                  </a:lnTo>
                  <a:lnTo>
                    <a:pt x="226771" y="494995"/>
                  </a:lnTo>
                  <a:lnTo>
                    <a:pt x="418447" y="494995"/>
                  </a:lnTo>
                  <a:lnTo>
                    <a:pt x="426364" y="470611"/>
                  </a:lnTo>
                  <a:lnTo>
                    <a:pt x="429971" y="433222"/>
                  </a:lnTo>
                  <a:lnTo>
                    <a:pt x="429565" y="421284"/>
                  </a:lnTo>
                  <a:lnTo>
                    <a:pt x="420421" y="378358"/>
                  </a:lnTo>
                  <a:lnTo>
                    <a:pt x="398678" y="338327"/>
                  </a:lnTo>
                  <a:lnTo>
                    <a:pt x="369011" y="311911"/>
                  </a:lnTo>
                  <a:lnTo>
                    <a:pt x="330505" y="289712"/>
                  </a:lnTo>
                  <a:lnTo>
                    <a:pt x="319430" y="285292"/>
                  </a:lnTo>
                  <a:lnTo>
                    <a:pt x="308610" y="280771"/>
                  </a:lnTo>
                  <a:lnTo>
                    <a:pt x="298907" y="276961"/>
                  </a:lnTo>
                  <a:lnTo>
                    <a:pt x="290322" y="273862"/>
                  </a:lnTo>
                  <a:lnTo>
                    <a:pt x="282854" y="271475"/>
                  </a:lnTo>
                  <a:lnTo>
                    <a:pt x="275539" y="268833"/>
                  </a:lnTo>
                  <a:lnTo>
                    <a:pt x="266598" y="265785"/>
                  </a:lnTo>
                  <a:lnTo>
                    <a:pt x="256032" y="262331"/>
                  </a:lnTo>
                  <a:lnTo>
                    <a:pt x="243840" y="258470"/>
                  </a:lnTo>
                  <a:lnTo>
                    <a:pt x="214681" y="248919"/>
                  </a:lnTo>
                  <a:lnTo>
                    <a:pt x="171602" y="231038"/>
                  </a:lnTo>
                  <a:lnTo>
                    <a:pt x="141224" y="203199"/>
                  </a:lnTo>
                  <a:lnTo>
                    <a:pt x="135738" y="178815"/>
                  </a:lnTo>
                  <a:lnTo>
                    <a:pt x="136957" y="166826"/>
                  </a:lnTo>
                  <a:lnTo>
                    <a:pt x="166319" y="131063"/>
                  </a:lnTo>
                  <a:lnTo>
                    <a:pt x="210515" y="121919"/>
                  </a:lnTo>
                  <a:lnTo>
                    <a:pt x="403114" y="121919"/>
                  </a:lnTo>
                  <a:lnTo>
                    <a:pt x="397612" y="112216"/>
                  </a:lnTo>
                  <a:lnTo>
                    <a:pt x="356565" y="65480"/>
                  </a:lnTo>
                  <a:lnTo>
                    <a:pt x="304546" y="32207"/>
                  </a:lnTo>
                  <a:lnTo>
                    <a:pt x="243992" y="15138"/>
                  </a:lnTo>
                  <a:lnTo>
                    <a:pt x="210515" y="13004"/>
                  </a:lnTo>
                  <a:close/>
                </a:path>
                <a:path w="6757034" h="767714">
                  <a:moveTo>
                    <a:pt x="403114" y="121919"/>
                  </a:moveTo>
                  <a:lnTo>
                    <a:pt x="210515" y="121919"/>
                  </a:lnTo>
                  <a:lnTo>
                    <a:pt x="245364" y="126491"/>
                  </a:lnTo>
                  <a:lnTo>
                    <a:pt x="275133" y="140207"/>
                  </a:lnTo>
                  <a:lnTo>
                    <a:pt x="299822" y="163067"/>
                  </a:lnTo>
                  <a:lnTo>
                    <a:pt x="319430" y="195071"/>
                  </a:lnTo>
                  <a:lnTo>
                    <a:pt x="413715" y="140614"/>
                  </a:lnTo>
                  <a:lnTo>
                    <a:pt x="403114" y="121919"/>
                  </a:lnTo>
                  <a:close/>
                </a:path>
                <a:path w="6757034" h="767714">
                  <a:moveTo>
                    <a:pt x="651345" y="287731"/>
                  </a:moveTo>
                  <a:lnTo>
                    <a:pt x="546494" y="287731"/>
                  </a:lnTo>
                  <a:lnTo>
                    <a:pt x="546494" y="456793"/>
                  </a:lnTo>
                  <a:lnTo>
                    <a:pt x="549237" y="495452"/>
                  </a:lnTo>
                  <a:lnTo>
                    <a:pt x="571183" y="553567"/>
                  </a:lnTo>
                  <a:lnTo>
                    <a:pt x="616699" y="586485"/>
                  </a:lnTo>
                  <a:lnTo>
                    <a:pt x="693102" y="596645"/>
                  </a:lnTo>
                  <a:lnTo>
                    <a:pt x="743191" y="593343"/>
                  </a:lnTo>
                  <a:lnTo>
                    <a:pt x="743191" y="499313"/>
                  </a:lnTo>
                  <a:lnTo>
                    <a:pt x="703567" y="499313"/>
                  </a:lnTo>
                  <a:lnTo>
                    <a:pt x="692798" y="499059"/>
                  </a:lnTo>
                  <a:lnTo>
                    <a:pt x="657288" y="482091"/>
                  </a:lnTo>
                  <a:lnTo>
                    <a:pt x="651345" y="456793"/>
                  </a:lnTo>
                  <a:lnTo>
                    <a:pt x="651345" y="287731"/>
                  </a:lnTo>
                  <a:close/>
                </a:path>
                <a:path w="6757034" h="767714">
                  <a:moveTo>
                    <a:pt x="743191" y="498246"/>
                  </a:moveTo>
                  <a:lnTo>
                    <a:pt x="728764" y="498906"/>
                  </a:lnTo>
                  <a:lnTo>
                    <a:pt x="715556" y="499262"/>
                  </a:lnTo>
                  <a:lnTo>
                    <a:pt x="703567" y="499313"/>
                  </a:lnTo>
                  <a:lnTo>
                    <a:pt x="743191" y="499313"/>
                  </a:lnTo>
                  <a:lnTo>
                    <a:pt x="743191" y="498246"/>
                  </a:lnTo>
                  <a:close/>
                </a:path>
                <a:path w="6757034" h="767714">
                  <a:moveTo>
                    <a:pt x="743191" y="186943"/>
                  </a:moveTo>
                  <a:lnTo>
                    <a:pt x="475780" y="186943"/>
                  </a:lnTo>
                  <a:lnTo>
                    <a:pt x="475780" y="287731"/>
                  </a:lnTo>
                  <a:lnTo>
                    <a:pt x="743191" y="287731"/>
                  </a:lnTo>
                  <a:lnTo>
                    <a:pt x="743191" y="186943"/>
                  </a:lnTo>
                  <a:close/>
                </a:path>
                <a:path w="6757034" h="767714">
                  <a:moveTo>
                    <a:pt x="651345" y="73151"/>
                  </a:moveTo>
                  <a:lnTo>
                    <a:pt x="546494" y="104851"/>
                  </a:lnTo>
                  <a:lnTo>
                    <a:pt x="546494" y="186943"/>
                  </a:lnTo>
                  <a:lnTo>
                    <a:pt x="651345" y="186943"/>
                  </a:lnTo>
                  <a:lnTo>
                    <a:pt x="651345" y="73151"/>
                  </a:lnTo>
                  <a:close/>
                </a:path>
                <a:path w="6757034" h="767714">
                  <a:moveTo>
                    <a:pt x="919321" y="186943"/>
                  </a:moveTo>
                  <a:lnTo>
                    <a:pt x="804716" y="186943"/>
                  </a:lnTo>
                  <a:lnTo>
                    <a:pt x="971339" y="580339"/>
                  </a:lnTo>
                  <a:lnTo>
                    <a:pt x="963364" y="599643"/>
                  </a:lnTo>
                  <a:lnTo>
                    <a:pt x="931513" y="640486"/>
                  </a:lnTo>
                  <a:lnTo>
                    <a:pt x="884878" y="657554"/>
                  </a:lnTo>
                  <a:lnTo>
                    <a:pt x="864864" y="658367"/>
                  </a:lnTo>
                  <a:lnTo>
                    <a:pt x="864864" y="755903"/>
                  </a:lnTo>
                  <a:lnTo>
                    <a:pt x="936390" y="748995"/>
                  </a:lnTo>
                  <a:lnTo>
                    <a:pt x="994912" y="720140"/>
                  </a:lnTo>
                  <a:lnTo>
                    <a:pt x="1042460" y="668934"/>
                  </a:lnTo>
                  <a:lnTo>
                    <a:pt x="1062272" y="634186"/>
                  </a:lnTo>
                  <a:lnTo>
                    <a:pt x="1079443" y="593343"/>
                  </a:lnTo>
                  <a:lnTo>
                    <a:pt x="1127964" y="460044"/>
                  </a:lnTo>
                  <a:lnTo>
                    <a:pt x="1024985" y="460044"/>
                  </a:lnTo>
                  <a:lnTo>
                    <a:pt x="919321" y="186943"/>
                  </a:lnTo>
                  <a:close/>
                </a:path>
                <a:path w="6757034" h="767714">
                  <a:moveTo>
                    <a:pt x="1227372" y="186943"/>
                  </a:moveTo>
                  <a:lnTo>
                    <a:pt x="1115206" y="186943"/>
                  </a:lnTo>
                  <a:lnTo>
                    <a:pt x="1024985" y="460044"/>
                  </a:lnTo>
                  <a:lnTo>
                    <a:pt x="1127964" y="460044"/>
                  </a:lnTo>
                  <a:lnTo>
                    <a:pt x="1227372" y="186943"/>
                  </a:lnTo>
                  <a:close/>
                </a:path>
                <a:path w="6757034" h="767714">
                  <a:moveTo>
                    <a:pt x="1406508" y="0"/>
                  </a:moveTo>
                  <a:lnTo>
                    <a:pt x="1301657" y="0"/>
                  </a:lnTo>
                  <a:lnTo>
                    <a:pt x="1301657" y="593343"/>
                  </a:lnTo>
                  <a:lnTo>
                    <a:pt x="1406508" y="593343"/>
                  </a:lnTo>
                  <a:lnTo>
                    <a:pt x="1406508" y="0"/>
                  </a:lnTo>
                  <a:close/>
                </a:path>
                <a:path w="6757034" h="767714">
                  <a:moveTo>
                    <a:pt x="1720300" y="175564"/>
                  </a:moveTo>
                  <a:lnTo>
                    <a:pt x="1675294" y="179425"/>
                  </a:lnTo>
                  <a:lnTo>
                    <a:pt x="1634554" y="191007"/>
                  </a:lnTo>
                  <a:lnTo>
                    <a:pt x="1598079" y="210311"/>
                  </a:lnTo>
                  <a:lnTo>
                    <a:pt x="1565868" y="237337"/>
                  </a:lnTo>
                  <a:lnTo>
                    <a:pt x="1539555" y="269747"/>
                  </a:lnTo>
                  <a:lnTo>
                    <a:pt x="1520759" y="306018"/>
                  </a:lnTo>
                  <a:lnTo>
                    <a:pt x="1509481" y="346150"/>
                  </a:lnTo>
                  <a:lnTo>
                    <a:pt x="1505721" y="390143"/>
                  </a:lnTo>
                  <a:lnTo>
                    <a:pt x="1509531" y="434492"/>
                  </a:lnTo>
                  <a:lnTo>
                    <a:pt x="1520961" y="474878"/>
                  </a:lnTo>
                  <a:lnTo>
                    <a:pt x="1540011" y="511301"/>
                  </a:lnTo>
                  <a:lnTo>
                    <a:pt x="1566681" y="543763"/>
                  </a:lnTo>
                  <a:lnTo>
                    <a:pt x="1599651" y="570433"/>
                  </a:lnTo>
                  <a:lnTo>
                    <a:pt x="1637601" y="589483"/>
                  </a:lnTo>
                  <a:lnTo>
                    <a:pt x="1680527" y="600912"/>
                  </a:lnTo>
                  <a:lnTo>
                    <a:pt x="1728428" y="604722"/>
                  </a:lnTo>
                  <a:lnTo>
                    <a:pt x="1783394" y="599287"/>
                  </a:lnTo>
                  <a:lnTo>
                    <a:pt x="1831249" y="582980"/>
                  </a:lnTo>
                  <a:lnTo>
                    <a:pt x="1871991" y="555802"/>
                  </a:lnTo>
                  <a:lnTo>
                    <a:pt x="1905618" y="517753"/>
                  </a:lnTo>
                  <a:lnTo>
                    <a:pt x="1891530" y="509625"/>
                  </a:lnTo>
                  <a:lnTo>
                    <a:pt x="1730054" y="509625"/>
                  </a:lnTo>
                  <a:lnTo>
                    <a:pt x="1687844" y="504850"/>
                  </a:lnTo>
                  <a:lnTo>
                    <a:pt x="1654673" y="490524"/>
                  </a:lnTo>
                  <a:lnTo>
                    <a:pt x="1630541" y="466648"/>
                  </a:lnTo>
                  <a:lnTo>
                    <a:pt x="1615449" y="433222"/>
                  </a:lnTo>
                  <a:lnTo>
                    <a:pt x="1921874" y="433222"/>
                  </a:lnTo>
                  <a:lnTo>
                    <a:pt x="1923656" y="421995"/>
                  </a:lnTo>
                  <a:lnTo>
                    <a:pt x="1924926" y="411073"/>
                  </a:lnTo>
                  <a:lnTo>
                    <a:pt x="1925686" y="400455"/>
                  </a:lnTo>
                  <a:lnTo>
                    <a:pt x="1925938" y="390143"/>
                  </a:lnTo>
                  <a:lnTo>
                    <a:pt x="1922740" y="351942"/>
                  </a:lnTo>
                  <a:lnTo>
                    <a:pt x="1613823" y="351942"/>
                  </a:lnTo>
                  <a:lnTo>
                    <a:pt x="1619467" y="333552"/>
                  </a:lnTo>
                  <a:lnTo>
                    <a:pt x="1650399" y="291795"/>
                  </a:lnTo>
                  <a:lnTo>
                    <a:pt x="1700086" y="271221"/>
                  </a:lnTo>
                  <a:lnTo>
                    <a:pt x="1720300" y="269849"/>
                  </a:lnTo>
                  <a:lnTo>
                    <a:pt x="1892861" y="269849"/>
                  </a:lnTo>
                  <a:lnTo>
                    <a:pt x="1867417" y="237337"/>
                  </a:lnTo>
                  <a:lnTo>
                    <a:pt x="1836584" y="210311"/>
                  </a:lnTo>
                  <a:lnTo>
                    <a:pt x="1801788" y="191007"/>
                  </a:lnTo>
                  <a:lnTo>
                    <a:pt x="1763027" y="179425"/>
                  </a:lnTo>
                  <a:lnTo>
                    <a:pt x="1720300" y="175564"/>
                  </a:lnTo>
                  <a:close/>
                </a:path>
                <a:path w="6757034" h="767714">
                  <a:moveTo>
                    <a:pt x="1821087" y="468985"/>
                  </a:moveTo>
                  <a:lnTo>
                    <a:pt x="1803818" y="486765"/>
                  </a:lnTo>
                  <a:lnTo>
                    <a:pt x="1782890" y="499465"/>
                  </a:lnTo>
                  <a:lnTo>
                    <a:pt x="1758303" y="507085"/>
                  </a:lnTo>
                  <a:lnTo>
                    <a:pt x="1730054" y="509625"/>
                  </a:lnTo>
                  <a:lnTo>
                    <a:pt x="1891530" y="509625"/>
                  </a:lnTo>
                  <a:lnTo>
                    <a:pt x="1821087" y="468985"/>
                  </a:lnTo>
                  <a:close/>
                </a:path>
                <a:path w="6757034" h="767714">
                  <a:moveTo>
                    <a:pt x="1892861" y="269849"/>
                  </a:moveTo>
                  <a:lnTo>
                    <a:pt x="1720300" y="269849"/>
                  </a:lnTo>
                  <a:lnTo>
                    <a:pt x="1737678" y="271119"/>
                  </a:lnTo>
                  <a:lnTo>
                    <a:pt x="1754038" y="274929"/>
                  </a:lnTo>
                  <a:lnTo>
                    <a:pt x="1796707" y="301650"/>
                  </a:lnTo>
                  <a:lnTo>
                    <a:pt x="1821087" y="351942"/>
                  </a:lnTo>
                  <a:lnTo>
                    <a:pt x="1922740" y="351942"/>
                  </a:lnTo>
                  <a:lnTo>
                    <a:pt x="1922281" y="346455"/>
                  </a:lnTo>
                  <a:lnTo>
                    <a:pt x="1911308" y="306425"/>
                  </a:lnTo>
                  <a:lnTo>
                    <a:pt x="1893020" y="270052"/>
                  </a:lnTo>
                  <a:lnTo>
                    <a:pt x="1892861" y="269849"/>
                  </a:lnTo>
                  <a:close/>
                </a:path>
                <a:path w="6757034" h="767714">
                  <a:moveTo>
                    <a:pt x="2071049" y="456793"/>
                  </a:moveTo>
                  <a:lnTo>
                    <a:pt x="1980015" y="507999"/>
                  </a:lnTo>
                  <a:lnTo>
                    <a:pt x="2007750" y="550316"/>
                  </a:lnTo>
                  <a:lnTo>
                    <a:pt x="2045442" y="580542"/>
                  </a:lnTo>
                  <a:lnTo>
                    <a:pt x="2093094" y="598677"/>
                  </a:lnTo>
                  <a:lnTo>
                    <a:pt x="2150703" y="604722"/>
                  </a:lnTo>
                  <a:lnTo>
                    <a:pt x="2184179" y="602640"/>
                  </a:lnTo>
                  <a:lnTo>
                    <a:pt x="2242295" y="585977"/>
                  </a:lnTo>
                  <a:lnTo>
                    <a:pt x="2287555" y="552551"/>
                  </a:lnTo>
                  <a:lnTo>
                    <a:pt x="2309277" y="509625"/>
                  </a:lnTo>
                  <a:lnTo>
                    <a:pt x="2150703" y="509625"/>
                  </a:lnTo>
                  <a:lnTo>
                    <a:pt x="2122557" y="506323"/>
                  </a:lnTo>
                  <a:lnTo>
                    <a:pt x="2099898" y="496417"/>
                  </a:lnTo>
                  <a:lnTo>
                    <a:pt x="2082729" y="479907"/>
                  </a:lnTo>
                  <a:lnTo>
                    <a:pt x="2071049" y="456793"/>
                  </a:lnTo>
                  <a:close/>
                </a:path>
                <a:path w="6757034" h="767714">
                  <a:moveTo>
                    <a:pt x="2151516" y="175564"/>
                  </a:moveTo>
                  <a:lnTo>
                    <a:pt x="2090959" y="184302"/>
                  </a:lnTo>
                  <a:lnTo>
                    <a:pt x="2040975" y="210515"/>
                  </a:lnTo>
                  <a:lnTo>
                    <a:pt x="2008057" y="251155"/>
                  </a:lnTo>
                  <a:lnTo>
                    <a:pt x="1997084" y="304799"/>
                  </a:lnTo>
                  <a:lnTo>
                    <a:pt x="1998404" y="323900"/>
                  </a:lnTo>
                  <a:lnTo>
                    <a:pt x="2018217" y="371449"/>
                  </a:lnTo>
                  <a:lnTo>
                    <a:pt x="2056161" y="402691"/>
                  </a:lnTo>
                  <a:lnTo>
                    <a:pt x="2101930" y="420827"/>
                  </a:lnTo>
                  <a:lnTo>
                    <a:pt x="2147652" y="434187"/>
                  </a:lnTo>
                  <a:lnTo>
                    <a:pt x="2161265" y="438708"/>
                  </a:lnTo>
                  <a:lnTo>
                    <a:pt x="2201300" y="460044"/>
                  </a:lnTo>
                  <a:lnTo>
                    <a:pt x="2206786" y="474675"/>
                  </a:lnTo>
                  <a:lnTo>
                    <a:pt x="2203281" y="489965"/>
                  </a:lnTo>
                  <a:lnTo>
                    <a:pt x="2192765" y="500887"/>
                  </a:lnTo>
                  <a:lnTo>
                    <a:pt x="2175239" y="507441"/>
                  </a:lnTo>
                  <a:lnTo>
                    <a:pt x="2150703" y="509625"/>
                  </a:lnTo>
                  <a:lnTo>
                    <a:pt x="2309277" y="509625"/>
                  </a:lnTo>
                  <a:lnTo>
                    <a:pt x="2311128" y="504189"/>
                  </a:lnTo>
                  <a:lnTo>
                    <a:pt x="2314076" y="474675"/>
                  </a:lnTo>
                  <a:lnTo>
                    <a:pt x="2312704" y="454812"/>
                  </a:lnTo>
                  <a:lnTo>
                    <a:pt x="2292130" y="405587"/>
                  </a:lnTo>
                  <a:lnTo>
                    <a:pt x="2254942" y="373278"/>
                  </a:lnTo>
                  <a:lnTo>
                    <a:pt x="2209220" y="355599"/>
                  </a:lnTo>
                  <a:lnTo>
                    <a:pt x="2178338" y="347065"/>
                  </a:lnTo>
                  <a:lnTo>
                    <a:pt x="2163450" y="342899"/>
                  </a:lnTo>
                  <a:lnTo>
                    <a:pt x="2125506" y="329183"/>
                  </a:lnTo>
                  <a:lnTo>
                    <a:pt x="2104373" y="302361"/>
                  </a:lnTo>
                  <a:lnTo>
                    <a:pt x="2105186" y="295046"/>
                  </a:lnTo>
                  <a:lnTo>
                    <a:pt x="2141760" y="269595"/>
                  </a:lnTo>
                  <a:lnTo>
                    <a:pt x="2151516" y="269036"/>
                  </a:lnTo>
                  <a:lnTo>
                    <a:pt x="2292537" y="269036"/>
                  </a:lnTo>
                  <a:lnTo>
                    <a:pt x="2305948" y="261721"/>
                  </a:lnTo>
                  <a:lnTo>
                    <a:pt x="2278105" y="225145"/>
                  </a:lnTo>
                  <a:lnTo>
                    <a:pt x="2241737" y="198323"/>
                  </a:lnTo>
                  <a:lnTo>
                    <a:pt x="2198855" y="181254"/>
                  </a:lnTo>
                  <a:lnTo>
                    <a:pt x="2175743" y="176987"/>
                  </a:lnTo>
                  <a:lnTo>
                    <a:pt x="2151516" y="175564"/>
                  </a:lnTo>
                  <a:close/>
                </a:path>
                <a:path w="6757034" h="767714">
                  <a:moveTo>
                    <a:pt x="2292537" y="269036"/>
                  </a:moveTo>
                  <a:lnTo>
                    <a:pt x="2151516" y="269036"/>
                  </a:lnTo>
                  <a:lnTo>
                    <a:pt x="2172647" y="271627"/>
                  </a:lnTo>
                  <a:lnTo>
                    <a:pt x="2190529" y="279399"/>
                  </a:lnTo>
                  <a:lnTo>
                    <a:pt x="2205160" y="292353"/>
                  </a:lnTo>
                  <a:lnTo>
                    <a:pt x="2216540" y="310489"/>
                  </a:lnTo>
                  <a:lnTo>
                    <a:pt x="2292537" y="269036"/>
                  </a:lnTo>
                  <a:close/>
                </a:path>
                <a:path w="6757034" h="767714">
                  <a:moveTo>
                    <a:pt x="5563625" y="175564"/>
                  </a:moveTo>
                  <a:lnTo>
                    <a:pt x="5524406" y="179476"/>
                  </a:lnTo>
                  <a:lnTo>
                    <a:pt x="5488033" y="191210"/>
                  </a:lnTo>
                  <a:lnTo>
                    <a:pt x="5454506" y="210768"/>
                  </a:lnTo>
                  <a:lnTo>
                    <a:pt x="5423823" y="238150"/>
                  </a:lnTo>
                  <a:lnTo>
                    <a:pt x="5398572" y="270814"/>
                  </a:lnTo>
                  <a:lnTo>
                    <a:pt x="5380539" y="307034"/>
                  </a:lnTo>
                  <a:lnTo>
                    <a:pt x="5369720" y="346811"/>
                  </a:lnTo>
                  <a:lnTo>
                    <a:pt x="5366114" y="390143"/>
                  </a:lnTo>
                  <a:lnTo>
                    <a:pt x="5369720" y="433527"/>
                  </a:lnTo>
                  <a:lnTo>
                    <a:pt x="5380539" y="473456"/>
                  </a:lnTo>
                  <a:lnTo>
                    <a:pt x="5398572" y="509930"/>
                  </a:lnTo>
                  <a:lnTo>
                    <a:pt x="5423823" y="542950"/>
                  </a:lnTo>
                  <a:lnTo>
                    <a:pt x="5454506" y="569975"/>
                  </a:lnTo>
                  <a:lnTo>
                    <a:pt x="5488033" y="589279"/>
                  </a:lnTo>
                  <a:lnTo>
                    <a:pt x="5524406" y="600862"/>
                  </a:lnTo>
                  <a:lnTo>
                    <a:pt x="5563625" y="604722"/>
                  </a:lnTo>
                  <a:lnTo>
                    <a:pt x="5603909" y="601014"/>
                  </a:lnTo>
                  <a:lnTo>
                    <a:pt x="5639417" y="589889"/>
                  </a:lnTo>
                  <a:lnTo>
                    <a:pt x="5670151" y="571347"/>
                  </a:lnTo>
                  <a:lnTo>
                    <a:pt x="5696111" y="545388"/>
                  </a:lnTo>
                  <a:lnTo>
                    <a:pt x="5800962" y="545388"/>
                  </a:lnTo>
                  <a:lnTo>
                    <a:pt x="5800962" y="504748"/>
                  </a:lnTo>
                  <a:lnTo>
                    <a:pt x="5583132" y="504748"/>
                  </a:lnTo>
                  <a:lnTo>
                    <a:pt x="5559815" y="502767"/>
                  </a:lnTo>
                  <a:lnTo>
                    <a:pt x="5519581" y="486917"/>
                  </a:lnTo>
                  <a:lnTo>
                    <a:pt x="5488796" y="455675"/>
                  </a:lnTo>
                  <a:lnTo>
                    <a:pt x="5472947" y="414222"/>
                  </a:lnTo>
                  <a:lnTo>
                    <a:pt x="5470966" y="390143"/>
                  </a:lnTo>
                  <a:lnTo>
                    <a:pt x="5472947" y="366115"/>
                  </a:lnTo>
                  <a:lnTo>
                    <a:pt x="5488796" y="325069"/>
                  </a:lnTo>
                  <a:lnTo>
                    <a:pt x="5519581" y="293827"/>
                  </a:lnTo>
                  <a:lnTo>
                    <a:pt x="5559815" y="277571"/>
                  </a:lnTo>
                  <a:lnTo>
                    <a:pt x="5583132" y="275539"/>
                  </a:lnTo>
                  <a:lnTo>
                    <a:pt x="5800962" y="275539"/>
                  </a:lnTo>
                  <a:lnTo>
                    <a:pt x="5800962" y="234899"/>
                  </a:lnTo>
                  <a:lnTo>
                    <a:pt x="5696111" y="234899"/>
                  </a:lnTo>
                  <a:lnTo>
                    <a:pt x="5670151" y="208940"/>
                  </a:lnTo>
                  <a:lnTo>
                    <a:pt x="5639417" y="190398"/>
                  </a:lnTo>
                  <a:lnTo>
                    <a:pt x="5603909" y="179273"/>
                  </a:lnTo>
                  <a:lnTo>
                    <a:pt x="5563625" y="175564"/>
                  </a:lnTo>
                  <a:close/>
                </a:path>
                <a:path w="6757034" h="767714">
                  <a:moveTo>
                    <a:pt x="5225322" y="131673"/>
                  </a:moveTo>
                  <a:lnTo>
                    <a:pt x="5113156" y="131673"/>
                  </a:lnTo>
                  <a:lnTo>
                    <a:pt x="5113156" y="593343"/>
                  </a:lnTo>
                  <a:lnTo>
                    <a:pt x="5225322" y="593343"/>
                  </a:lnTo>
                  <a:lnTo>
                    <a:pt x="5225322" y="131673"/>
                  </a:lnTo>
                  <a:close/>
                </a:path>
                <a:path w="6757034" h="767714">
                  <a:moveTo>
                    <a:pt x="5800962" y="545388"/>
                  </a:moveTo>
                  <a:lnTo>
                    <a:pt x="5696111" y="545388"/>
                  </a:lnTo>
                  <a:lnTo>
                    <a:pt x="5696111" y="593343"/>
                  </a:lnTo>
                  <a:lnTo>
                    <a:pt x="5800962" y="593343"/>
                  </a:lnTo>
                  <a:lnTo>
                    <a:pt x="5800962" y="545388"/>
                  </a:lnTo>
                  <a:close/>
                </a:path>
                <a:path w="6757034" h="767714">
                  <a:moveTo>
                    <a:pt x="5800962" y="275539"/>
                  </a:moveTo>
                  <a:lnTo>
                    <a:pt x="5583132" y="275539"/>
                  </a:lnTo>
                  <a:lnTo>
                    <a:pt x="5606449" y="277571"/>
                  </a:lnTo>
                  <a:lnTo>
                    <a:pt x="5627633" y="283667"/>
                  </a:lnTo>
                  <a:lnTo>
                    <a:pt x="5663599" y="308051"/>
                  </a:lnTo>
                  <a:lnTo>
                    <a:pt x="5687980" y="344423"/>
                  </a:lnTo>
                  <a:lnTo>
                    <a:pt x="5696111" y="390143"/>
                  </a:lnTo>
                  <a:lnTo>
                    <a:pt x="5694078" y="414222"/>
                  </a:lnTo>
                  <a:lnTo>
                    <a:pt x="5677820" y="455675"/>
                  </a:lnTo>
                  <a:lnTo>
                    <a:pt x="5646683" y="486917"/>
                  </a:lnTo>
                  <a:lnTo>
                    <a:pt x="5606449" y="502767"/>
                  </a:lnTo>
                  <a:lnTo>
                    <a:pt x="5583132" y="504748"/>
                  </a:lnTo>
                  <a:lnTo>
                    <a:pt x="5800962" y="504748"/>
                  </a:lnTo>
                  <a:lnTo>
                    <a:pt x="5800962" y="275539"/>
                  </a:lnTo>
                  <a:close/>
                </a:path>
                <a:path w="6757034" h="767714">
                  <a:moveTo>
                    <a:pt x="5800962" y="186943"/>
                  </a:moveTo>
                  <a:lnTo>
                    <a:pt x="5696111" y="186943"/>
                  </a:lnTo>
                  <a:lnTo>
                    <a:pt x="5696111" y="234899"/>
                  </a:lnTo>
                  <a:lnTo>
                    <a:pt x="5800962" y="234899"/>
                  </a:lnTo>
                  <a:lnTo>
                    <a:pt x="5800962" y="186943"/>
                  </a:lnTo>
                  <a:close/>
                </a:path>
                <a:path w="6757034" h="767714">
                  <a:moveTo>
                    <a:pt x="5378941" y="24383"/>
                  </a:moveTo>
                  <a:lnTo>
                    <a:pt x="4960349" y="24383"/>
                  </a:lnTo>
                  <a:lnTo>
                    <a:pt x="4960349" y="131673"/>
                  </a:lnTo>
                  <a:lnTo>
                    <a:pt x="5378941" y="131673"/>
                  </a:lnTo>
                  <a:lnTo>
                    <a:pt x="5378941" y="24383"/>
                  </a:lnTo>
                  <a:close/>
                </a:path>
                <a:path w="6757034" h="767714">
                  <a:moveTo>
                    <a:pt x="6018767" y="616914"/>
                  </a:moveTo>
                  <a:lnTo>
                    <a:pt x="5929359" y="668121"/>
                  </a:lnTo>
                  <a:lnTo>
                    <a:pt x="5944194" y="691032"/>
                  </a:lnTo>
                  <a:lnTo>
                    <a:pt x="5961875" y="710996"/>
                  </a:lnTo>
                  <a:lnTo>
                    <a:pt x="6005763" y="742086"/>
                  </a:lnTo>
                  <a:lnTo>
                    <a:pt x="6060020" y="760983"/>
                  </a:lnTo>
                  <a:lnTo>
                    <a:pt x="6121993" y="767283"/>
                  </a:lnTo>
                  <a:lnTo>
                    <a:pt x="6164260" y="764184"/>
                  </a:lnTo>
                  <a:lnTo>
                    <a:pt x="6203276" y="754887"/>
                  </a:lnTo>
                  <a:lnTo>
                    <a:pt x="6239040" y="739393"/>
                  </a:lnTo>
                  <a:lnTo>
                    <a:pt x="6271548" y="717702"/>
                  </a:lnTo>
                  <a:lnTo>
                    <a:pt x="6298933" y="690117"/>
                  </a:lnTo>
                  <a:lnTo>
                    <a:pt x="6308547" y="673810"/>
                  </a:lnTo>
                  <a:lnTo>
                    <a:pt x="6125244" y="673810"/>
                  </a:lnTo>
                  <a:lnTo>
                    <a:pt x="6090244" y="670254"/>
                  </a:lnTo>
                  <a:lnTo>
                    <a:pt x="6060833" y="659586"/>
                  </a:lnTo>
                  <a:lnTo>
                    <a:pt x="6037008" y="641806"/>
                  </a:lnTo>
                  <a:lnTo>
                    <a:pt x="6018767" y="616914"/>
                  </a:lnTo>
                  <a:close/>
                </a:path>
                <a:path w="6757034" h="767714">
                  <a:moveTo>
                    <a:pt x="6334134" y="529945"/>
                  </a:moveTo>
                  <a:lnTo>
                    <a:pt x="6231721" y="529945"/>
                  </a:lnTo>
                  <a:lnTo>
                    <a:pt x="6231721" y="573836"/>
                  </a:lnTo>
                  <a:lnTo>
                    <a:pt x="6229944" y="596442"/>
                  </a:lnTo>
                  <a:lnTo>
                    <a:pt x="6215723" y="633425"/>
                  </a:lnTo>
                  <a:lnTo>
                    <a:pt x="6169545" y="667308"/>
                  </a:lnTo>
                  <a:lnTo>
                    <a:pt x="6125244" y="673810"/>
                  </a:lnTo>
                  <a:lnTo>
                    <a:pt x="6308547" y="673810"/>
                  </a:lnTo>
                  <a:lnTo>
                    <a:pt x="6318491" y="656945"/>
                  </a:lnTo>
                  <a:lnTo>
                    <a:pt x="6330223" y="618185"/>
                  </a:lnTo>
                  <a:lnTo>
                    <a:pt x="6334134" y="573836"/>
                  </a:lnTo>
                  <a:lnTo>
                    <a:pt x="6334134" y="529945"/>
                  </a:lnTo>
                  <a:close/>
                </a:path>
                <a:path w="6757034" h="767714">
                  <a:moveTo>
                    <a:pt x="6101673" y="175564"/>
                  </a:moveTo>
                  <a:lnTo>
                    <a:pt x="6060677" y="179374"/>
                  </a:lnTo>
                  <a:lnTo>
                    <a:pt x="6023035" y="190804"/>
                  </a:lnTo>
                  <a:lnTo>
                    <a:pt x="5988745" y="209854"/>
                  </a:lnTo>
                  <a:lnTo>
                    <a:pt x="5957807" y="236524"/>
                  </a:lnTo>
                  <a:lnTo>
                    <a:pt x="5932204" y="268579"/>
                  </a:lnTo>
                  <a:lnTo>
                    <a:pt x="5913916" y="303783"/>
                  </a:lnTo>
                  <a:lnTo>
                    <a:pt x="5902943" y="342137"/>
                  </a:lnTo>
                  <a:lnTo>
                    <a:pt x="5899286" y="383641"/>
                  </a:lnTo>
                  <a:lnTo>
                    <a:pt x="5902893" y="425500"/>
                  </a:lnTo>
                  <a:lnTo>
                    <a:pt x="5913715" y="464108"/>
                  </a:lnTo>
                  <a:lnTo>
                    <a:pt x="5931749" y="499465"/>
                  </a:lnTo>
                  <a:lnTo>
                    <a:pt x="5956995" y="531571"/>
                  </a:lnTo>
                  <a:lnTo>
                    <a:pt x="5987984" y="557885"/>
                  </a:lnTo>
                  <a:lnTo>
                    <a:pt x="6022428" y="576681"/>
                  </a:lnTo>
                  <a:lnTo>
                    <a:pt x="6060325" y="587959"/>
                  </a:lnTo>
                  <a:lnTo>
                    <a:pt x="6101673" y="591718"/>
                  </a:lnTo>
                  <a:lnTo>
                    <a:pt x="6141197" y="587857"/>
                  </a:lnTo>
                  <a:lnTo>
                    <a:pt x="6176046" y="576275"/>
                  </a:lnTo>
                  <a:lnTo>
                    <a:pt x="6206220" y="556970"/>
                  </a:lnTo>
                  <a:lnTo>
                    <a:pt x="6231721" y="529945"/>
                  </a:lnTo>
                  <a:lnTo>
                    <a:pt x="6334134" y="529945"/>
                  </a:lnTo>
                  <a:lnTo>
                    <a:pt x="6334134" y="494995"/>
                  </a:lnTo>
                  <a:lnTo>
                    <a:pt x="6117929" y="494995"/>
                  </a:lnTo>
                  <a:lnTo>
                    <a:pt x="6094210" y="493064"/>
                  </a:lnTo>
                  <a:lnTo>
                    <a:pt x="6053162" y="477621"/>
                  </a:lnTo>
                  <a:lnTo>
                    <a:pt x="6021968" y="447192"/>
                  </a:lnTo>
                  <a:lnTo>
                    <a:pt x="6006118" y="406958"/>
                  </a:lnTo>
                  <a:lnTo>
                    <a:pt x="6004137" y="383641"/>
                  </a:lnTo>
                  <a:lnTo>
                    <a:pt x="6006118" y="360730"/>
                  </a:lnTo>
                  <a:lnTo>
                    <a:pt x="6021968" y="321309"/>
                  </a:lnTo>
                  <a:lnTo>
                    <a:pt x="6053162" y="290931"/>
                  </a:lnTo>
                  <a:lnTo>
                    <a:pt x="6094210" y="275081"/>
                  </a:lnTo>
                  <a:lnTo>
                    <a:pt x="6117929" y="273100"/>
                  </a:lnTo>
                  <a:lnTo>
                    <a:pt x="6334134" y="273100"/>
                  </a:lnTo>
                  <a:lnTo>
                    <a:pt x="6334134" y="237337"/>
                  </a:lnTo>
                  <a:lnTo>
                    <a:pt x="6231721" y="237337"/>
                  </a:lnTo>
                  <a:lnTo>
                    <a:pt x="6206220" y="210311"/>
                  </a:lnTo>
                  <a:lnTo>
                    <a:pt x="6176046" y="191007"/>
                  </a:lnTo>
                  <a:lnTo>
                    <a:pt x="6141197" y="179425"/>
                  </a:lnTo>
                  <a:lnTo>
                    <a:pt x="6101673" y="175564"/>
                  </a:lnTo>
                  <a:close/>
                </a:path>
                <a:path w="6757034" h="767714">
                  <a:moveTo>
                    <a:pt x="6334134" y="273100"/>
                  </a:moveTo>
                  <a:lnTo>
                    <a:pt x="6117929" y="273100"/>
                  </a:lnTo>
                  <a:lnTo>
                    <a:pt x="6141604" y="275081"/>
                  </a:lnTo>
                  <a:lnTo>
                    <a:pt x="6163041" y="281025"/>
                  </a:lnTo>
                  <a:lnTo>
                    <a:pt x="6199209" y="304799"/>
                  </a:lnTo>
                  <a:lnTo>
                    <a:pt x="6223595" y="339953"/>
                  </a:lnTo>
                  <a:lnTo>
                    <a:pt x="6231721" y="383641"/>
                  </a:lnTo>
                  <a:lnTo>
                    <a:pt x="6229690" y="406958"/>
                  </a:lnTo>
                  <a:lnTo>
                    <a:pt x="6213435" y="447192"/>
                  </a:lnTo>
                  <a:lnTo>
                    <a:pt x="6182242" y="477621"/>
                  </a:lnTo>
                  <a:lnTo>
                    <a:pt x="6141604" y="493064"/>
                  </a:lnTo>
                  <a:lnTo>
                    <a:pt x="6117929" y="494995"/>
                  </a:lnTo>
                  <a:lnTo>
                    <a:pt x="6334134" y="494995"/>
                  </a:lnTo>
                  <a:lnTo>
                    <a:pt x="6334134" y="273100"/>
                  </a:lnTo>
                  <a:close/>
                </a:path>
                <a:path w="6757034" h="767714">
                  <a:moveTo>
                    <a:pt x="6334134" y="186943"/>
                  </a:moveTo>
                  <a:lnTo>
                    <a:pt x="6231721" y="186943"/>
                  </a:lnTo>
                  <a:lnTo>
                    <a:pt x="6231721" y="237337"/>
                  </a:lnTo>
                  <a:lnTo>
                    <a:pt x="6334134" y="237337"/>
                  </a:lnTo>
                  <a:lnTo>
                    <a:pt x="6334134" y="186943"/>
                  </a:lnTo>
                  <a:close/>
                </a:path>
                <a:path w="6757034" h="767714">
                  <a:moveTo>
                    <a:pt x="6513826" y="456793"/>
                  </a:moveTo>
                  <a:lnTo>
                    <a:pt x="6422793" y="507999"/>
                  </a:lnTo>
                  <a:lnTo>
                    <a:pt x="6450527" y="550316"/>
                  </a:lnTo>
                  <a:lnTo>
                    <a:pt x="6488220" y="580542"/>
                  </a:lnTo>
                  <a:lnTo>
                    <a:pt x="6535871" y="598677"/>
                  </a:lnTo>
                  <a:lnTo>
                    <a:pt x="6593481" y="604722"/>
                  </a:lnTo>
                  <a:lnTo>
                    <a:pt x="6626956" y="602640"/>
                  </a:lnTo>
                  <a:lnTo>
                    <a:pt x="6685072" y="585977"/>
                  </a:lnTo>
                  <a:lnTo>
                    <a:pt x="6730332" y="552551"/>
                  </a:lnTo>
                  <a:lnTo>
                    <a:pt x="6752054" y="509625"/>
                  </a:lnTo>
                  <a:lnTo>
                    <a:pt x="6593481" y="509625"/>
                  </a:lnTo>
                  <a:lnTo>
                    <a:pt x="6565334" y="506323"/>
                  </a:lnTo>
                  <a:lnTo>
                    <a:pt x="6542676" y="496417"/>
                  </a:lnTo>
                  <a:lnTo>
                    <a:pt x="6525506" y="479907"/>
                  </a:lnTo>
                  <a:lnTo>
                    <a:pt x="6513826" y="456793"/>
                  </a:lnTo>
                  <a:close/>
                </a:path>
                <a:path w="6757034" h="767714">
                  <a:moveTo>
                    <a:pt x="6594293" y="175564"/>
                  </a:moveTo>
                  <a:lnTo>
                    <a:pt x="6533737" y="184302"/>
                  </a:lnTo>
                  <a:lnTo>
                    <a:pt x="6483753" y="210515"/>
                  </a:lnTo>
                  <a:lnTo>
                    <a:pt x="6450834" y="251155"/>
                  </a:lnTo>
                  <a:lnTo>
                    <a:pt x="6439861" y="304799"/>
                  </a:lnTo>
                  <a:lnTo>
                    <a:pt x="6441181" y="323900"/>
                  </a:lnTo>
                  <a:lnTo>
                    <a:pt x="6460994" y="371449"/>
                  </a:lnTo>
                  <a:lnTo>
                    <a:pt x="6498938" y="402691"/>
                  </a:lnTo>
                  <a:lnTo>
                    <a:pt x="6544708" y="420827"/>
                  </a:lnTo>
                  <a:lnTo>
                    <a:pt x="6590430" y="434187"/>
                  </a:lnTo>
                  <a:lnTo>
                    <a:pt x="6604042" y="438708"/>
                  </a:lnTo>
                  <a:lnTo>
                    <a:pt x="6644077" y="460044"/>
                  </a:lnTo>
                  <a:lnTo>
                    <a:pt x="6649564" y="474675"/>
                  </a:lnTo>
                  <a:lnTo>
                    <a:pt x="6646059" y="489965"/>
                  </a:lnTo>
                  <a:lnTo>
                    <a:pt x="6635543" y="500887"/>
                  </a:lnTo>
                  <a:lnTo>
                    <a:pt x="6618017" y="507441"/>
                  </a:lnTo>
                  <a:lnTo>
                    <a:pt x="6593481" y="509625"/>
                  </a:lnTo>
                  <a:lnTo>
                    <a:pt x="6752054" y="509625"/>
                  </a:lnTo>
                  <a:lnTo>
                    <a:pt x="6753906" y="504189"/>
                  </a:lnTo>
                  <a:lnTo>
                    <a:pt x="6756853" y="474675"/>
                  </a:lnTo>
                  <a:lnTo>
                    <a:pt x="6755482" y="454812"/>
                  </a:lnTo>
                  <a:lnTo>
                    <a:pt x="6734908" y="405587"/>
                  </a:lnTo>
                  <a:lnTo>
                    <a:pt x="6697719" y="373278"/>
                  </a:lnTo>
                  <a:lnTo>
                    <a:pt x="6651997" y="355599"/>
                  </a:lnTo>
                  <a:lnTo>
                    <a:pt x="6621116" y="347065"/>
                  </a:lnTo>
                  <a:lnTo>
                    <a:pt x="6606228" y="342899"/>
                  </a:lnTo>
                  <a:lnTo>
                    <a:pt x="6568284" y="329183"/>
                  </a:lnTo>
                  <a:lnTo>
                    <a:pt x="6547151" y="302361"/>
                  </a:lnTo>
                  <a:lnTo>
                    <a:pt x="6547963" y="295046"/>
                  </a:lnTo>
                  <a:lnTo>
                    <a:pt x="6584537" y="269595"/>
                  </a:lnTo>
                  <a:lnTo>
                    <a:pt x="6594293" y="269036"/>
                  </a:lnTo>
                  <a:lnTo>
                    <a:pt x="6735314" y="269036"/>
                  </a:lnTo>
                  <a:lnTo>
                    <a:pt x="6748725" y="261721"/>
                  </a:lnTo>
                  <a:lnTo>
                    <a:pt x="6720882" y="225145"/>
                  </a:lnTo>
                  <a:lnTo>
                    <a:pt x="6684514" y="198323"/>
                  </a:lnTo>
                  <a:lnTo>
                    <a:pt x="6641633" y="181254"/>
                  </a:lnTo>
                  <a:lnTo>
                    <a:pt x="6618520" y="176987"/>
                  </a:lnTo>
                  <a:lnTo>
                    <a:pt x="6594293" y="175564"/>
                  </a:lnTo>
                  <a:close/>
                </a:path>
                <a:path w="6757034" h="767714">
                  <a:moveTo>
                    <a:pt x="6735314" y="269036"/>
                  </a:moveTo>
                  <a:lnTo>
                    <a:pt x="6594293" y="269036"/>
                  </a:lnTo>
                  <a:lnTo>
                    <a:pt x="6615424" y="271627"/>
                  </a:lnTo>
                  <a:lnTo>
                    <a:pt x="6633306" y="279399"/>
                  </a:lnTo>
                  <a:lnTo>
                    <a:pt x="6647938" y="292353"/>
                  </a:lnTo>
                  <a:lnTo>
                    <a:pt x="6659317" y="310489"/>
                  </a:lnTo>
                  <a:lnTo>
                    <a:pt x="6735314" y="2690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09259" y="1882129"/>
              <a:ext cx="2044700" cy="568960"/>
            </a:xfrm>
            <a:custGeom>
              <a:avLst/>
              <a:gdLst/>
              <a:ahLst/>
              <a:cxnLst/>
              <a:rect l="l" t="t" r="r" b="b"/>
              <a:pathLst>
                <a:path w="2044700" h="568960">
                  <a:moveTo>
                    <a:pt x="112166" y="0"/>
                  </a:moveTo>
                  <a:lnTo>
                    <a:pt x="0" y="0"/>
                  </a:lnTo>
                  <a:lnTo>
                    <a:pt x="0" y="568959"/>
                  </a:lnTo>
                  <a:lnTo>
                    <a:pt x="112166" y="568959"/>
                  </a:lnTo>
                  <a:lnTo>
                    <a:pt x="112166" y="333248"/>
                  </a:lnTo>
                  <a:lnTo>
                    <a:pt x="434848" y="333248"/>
                  </a:lnTo>
                  <a:lnTo>
                    <a:pt x="434848" y="225958"/>
                  </a:lnTo>
                  <a:lnTo>
                    <a:pt x="112166" y="225958"/>
                  </a:lnTo>
                  <a:lnTo>
                    <a:pt x="112166" y="0"/>
                  </a:lnTo>
                  <a:close/>
                </a:path>
                <a:path w="2044700" h="568960">
                  <a:moveTo>
                    <a:pt x="434848" y="333248"/>
                  </a:moveTo>
                  <a:lnTo>
                    <a:pt x="323494" y="333248"/>
                  </a:lnTo>
                  <a:lnTo>
                    <a:pt x="323494" y="568959"/>
                  </a:lnTo>
                  <a:lnTo>
                    <a:pt x="434848" y="568959"/>
                  </a:lnTo>
                  <a:lnTo>
                    <a:pt x="434848" y="333248"/>
                  </a:lnTo>
                  <a:close/>
                </a:path>
                <a:path w="2044700" h="568960">
                  <a:moveTo>
                    <a:pt x="434848" y="0"/>
                  </a:moveTo>
                  <a:lnTo>
                    <a:pt x="323494" y="0"/>
                  </a:lnTo>
                  <a:lnTo>
                    <a:pt x="323494" y="225958"/>
                  </a:lnTo>
                  <a:lnTo>
                    <a:pt x="434848" y="225958"/>
                  </a:lnTo>
                  <a:lnTo>
                    <a:pt x="434848" y="0"/>
                  </a:lnTo>
                  <a:close/>
                </a:path>
                <a:path w="2044700" h="568960">
                  <a:moveTo>
                    <a:pt x="787628" y="107289"/>
                  </a:moveTo>
                  <a:lnTo>
                    <a:pt x="675462" y="107289"/>
                  </a:lnTo>
                  <a:lnTo>
                    <a:pt x="675462" y="568959"/>
                  </a:lnTo>
                  <a:lnTo>
                    <a:pt x="787628" y="568959"/>
                  </a:lnTo>
                  <a:lnTo>
                    <a:pt x="787628" y="107289"/>
                  </a:lnTo>
                  <a:close/>
                </a:path>
                <a:path w="2044700" h="568960">
                  <a:moveTo>
                    <a:pt x="941247" y="0"/>
                  </a:moveTo>
                  <a:lnTo>
                    <a:pt x="522655" y="0"/>
                  </a:lnTo>
                  <a:lnTo>
                    <a:pt x="522655" y="107289"/>
                  </a:lnTo>
                  <a:lnTo>
                    <a:pt x="941247" y="107289"/>
                  </a:lnTo>
                  <a:lnTo>
                    <a:pt x="941247" y="0"/>
                  </a:lnTo>
                  <a:close/>
                </a:path>
                <a:path w="2044700" h="568960">
                  <a:moveTo>
                    <a:pt x="1143673" y="0"/>
                  </a:moveTo>
                  <a:lnTo>
                    <a:pt x="1028255" y="0"/>
                  </a:lnTo>
                  <a:lnTo>
                    <a:pt x="1028255" y="568959"/>
                  </a:lnTo>
                  <a:lnTo>
                    <a:pt x="1140421" y="568959"/>
                  </a:lnTo>
                  <a:lnTo>
                    <a:pt x="1140421" y="200761"/>
                  </a:lnTo>
                  <a:lnTo>
                    <a:pt x="1265585" y="200761"/>
                  </a:lnTo>
                  <a:lnTo>
                    <a:pt x="1143673" y="0"/>
                  </a:lnTo>
                  <a:close/>
                </a:path>
                <a:path w="2044700" h="568960">
                  <a:moveTo>
                    <a:pt x="1585023" y="199948"/>
                  </a:moveTo>
                  <a:lnTo>
                    <a:pt x="1473669" y="199948"/>
                  </a:lnTo>
                  <a:lnTo>
                    <a:pt x="1473669" y="568959"/>
                  </a:lnTo>
                  <a:lnTo>
                    <a:pt x="1585023" y="568959"/>
                  </a:lnTo>
                  <a:lnTo>
                    <a:pt x="1585023" y="199948"/>
                  </a:lnTo>
                  <a:close/>
                </a:path>
                <a:path w="2044700" h="568960">
                  <a:moveTo>
                    <a:pt x="1265585" y="200761"/>
                  </a:moveTo>
                  <a:lnTo>
                    <a:pt x="1140421" y="200761"/>
                  </a:lnTo>
                  <a:lnTo>
                    <a:pt x="1300543" y="464109"/>
                  </a:lnTo>
                  <a:lnTo>
                    <a:pt x="1313548" y="464109"/>
                  </a:lnTo>
                  <a:lnTo>
                    <a:pt x="1431791" y="269036"/>
                  </a:lnTo>
                  <a:lnTo>
                    <a:pt x="1307045" y="269036"/>
                  </a:lnTo>
                  <a:lnTo>
                    <a:pt x="1265585" y="200761"/>
                  </a:lnTo>
                  <a:close/>
                </a:path>
                <a:path w="2044700" h="568960">
                  <a:moveTo>
                    <a:pt x="1585023" y="0"/>
                  </a:moveTo>
                  <a:lnTo>
                    <a:pt x="1469605" y="0"/>
                  </a:lnTo>
                  <a:lnTo>
                    <a:pt x="1307045" y="269036"/>
                  </a:lnTo>
                  <a:lnTo>
                    <a:pt x="1431791" y="269036"/>
                  </a:lnTo>
                  <a:lnTo>
                    <a:pt x="1473669" y="199948"/>
                  </a:lnTo>
                  <a:lnTo>
                    <a:pt x="1585023" y="199948"/>
                  </a:lnTo>
                  <a:lnTo>
                    <a:pt x="1585023" y="0"/>
                  </a:lnTo>
                  <a:close/>
                </a:path>
                <a:path w="2044700" h="568960">
                  <a:moveTo>
                    <a:pt x="1827580" y="0"/>
                  </a:moveTo>
                  <a:lnTo>
                    <a:pt x="1715414" y="0"/>
                  </a:lnTo>
                  <a:lnTo>
                    <a:pt x="1715414" y="568959"/>
                  </a:lnTo>
                  <a:lnTo>
                    <a:pt x="2044598" y="568959"/>
                  </a:lnTo>
                  <a:lnTo>
                    <a:pt x="2044598" y="461670"/>
                  </a:lnTo>
                  <a:lnTo>
                    <a:pt x="1827580" y="461670"/>
                  </a:lnTo>
                  <a:lnTo>
                    <a:pt x="1827580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01800" y="4025900"/>
            <a:ext cx="4940300" cy="2565400"/>
            <a:chOff x="1701800" y="4025900"/>
            <a:chExt cx="4940300" cy="25654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4127500"/>
              <a:ext cx="4838700" cy="2095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4025900"/>
              <a:ext cx="4838700" cy="2095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03400" y="41275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4345" y="4425058"/>
              <a:ext cx="1315085" cy="279400"/>
            </a:xfrm>
            <a:custGeom>
              <a:avLst/>
              <a:gdLst/>
              <a:ahLst/>
              <a:cxnLst/>
              <a:rect l="l" t="t" r="r" b="b"/>
              <a:pathLst>
                <a:path w="1315085" h="279400">
                  <a:moveTo>
                    <a:pt x="166878" y="46100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8" y="234695"/>
                  </a:lnTo>
                  <a:lnTo>
                    <a:pt x="166878" y="183641"/>
                  </a:lnTo>
                  <a:lnTo>
                    <a:pt x="56006" y="140588"/>
                  </a:lnTo>
                  <a:lnTo>
                    <a:pt x="166878" y="97154"/>
                  </a:lnTo>
                  <a:lnTo>
                    <a:pt x="166878" y="46100"/>
                  </a:lnTo>
                  <a:close/>
                </a:path>
                <a:path w="1315085" h="279400">
                  <a:moveTo>
                    <a:pt x="277394" y="78104"/>
                  </a:moveTo>
                  <a:lnTo>
                    <a:pt x="226245" y="94606"/>
                  </a:lnTo>
                  <a:lnTo>
                    <a:pt x="200027" y="122752"/>
                  </a:lnTo>
                  <a:lnTo>
                    <a:pt x="186502" y="158376"/>
                  </a:lnTo>
                  <a:lnTo>
                    <a:pt x="184811" y="178688"/>
                  </a:lnTo>
                  <a:lnTo>
                    <a:pt x="186502" y="199024"/>
                  </a:lnTo>
                  <a:lnTo>
                    <a:pt x="200027" y="234838"/>
                  </a:lnTo>
                  <a:lnTo>
                    <a:pt x="226245" y="262984"/>
                  </a:lnTo>
                  <a:lnTo>
                    <a:pt x="277394" y="279272"/>
                  </a:lnTo>
                  <a:lnTo>
                    <a:pt x="296277" y="277534"/>
                  </a:lnTo>
                  <a:lnTo>
                    <a:pt x="312922" y="272319"/>
                  </a:lnTo>
                  <a:lnTo>
                    <a:pt x="327329" y="263627"/>
                  </a:lnTo>
                  <a:lnTo>
                    <a:pt x="339497" y="251459"/>
                  </a:lnTo>
                  <a:lnTo>
                    <a:pt x="388646" y="251459"/>
                  </a:lnTo>
                  <a:lnTo>
                    <a:pt x="388646" y="232409"/>
                  </a:lnTo>
                  <a:lnTo>
                    <a:pt x="286538" y="232409"/>
                  </a:lnTo>
                  <a:lnTo>
                    <a:pt x="275608" y="231480"/>
                  </a:lnTo>
                  <a:lnTo>
                    <a:pt x="242318" y="209406"/>
                  </a:lnTo>
                  <a:lnTo>
                    <a:pt x="233960" y="178688"/>
                  </a:lnTo>
                  <a:lnTo>
                    <a:pt x="234889" y="167425"/>
                  </a:lnTo>
                  <a:lnTo>
                    <a:pt x="256749" y="133539"/>
                  </a:lnTo>
                  <a:lnTo>
                    <a:pt x="286538" y="124967"/>
                  </a:lnTo>
                  <a:lnTo>
                    <a:pt x="388646" y="124967"/>
                  </a:lnTo>
                  <a:lnTo>
                    <a:pt x="388646" y="105917"/>
                  </a:lnTo>
                  <a:lnTo>
                    <a:pt x="339497" y="105917"/>
                  </a:lnTo>
                  <a:lnTo>
                    <a:pt x="327329" y="93749"/>
                  </a:lnTo>
                  <a:lnTo>
                    <a:pt x="312922" y="85057"/>
                  </a:lnTo>
                  <a:lnTo>
                    <a:pt x="296277" y="79842"/>
                  </a:lnTo>
                  <a:lnTo>
                    <a:pt x="277394" y="78104"/>
                  </a:lnTo>
                  <a:close/>
                </a:path>
                <a:path w="1315085" h="279400">
                  <a:moveTo>
                    <a:pt x="388646" y="251459"/>
                  </a:moveTo>
                  <a:lnTo>
                    <a:pt x="339497" y="251459"/>
                  </a:lnTo>
                  <a:lnTo>
                    <a:pt x="339497" y="273938"/>
                  </a:lnTo>
                  <a:lnTo>
                    <a:pt x="388646" y="273938"/>
                  </a:lnTo>
                  <a:lnTo>
                    <a:pt x="388646" y="251459"/>
                  </a:lnTo>
                  <a:close/>
                </a:path>
                <a:path w="1315085" h="279400">
                  <a:moveTo>
                    <a:pt x="388646" y="124967"/>
                  </a:moveTo>
                  <a:lnTo>
                    <a:pt x="286538" y="124967"/>
                  </a:lnTo>
                  <a:lnTo>
                    <a:pt x="297468" y="125919"/>
                  </a:lnTo>
                  <a:lnTo>
                    <a:pt x="307398" y="128777"/>
                  </a:lnTo>
                  <a:lnTo>
                    <a:pt x="335687" y="157257"/>
                  </a:lnTo>
                  <a:lnTo>
                    <a:pt x="339497" y="178688"/>
                  </a:lnTo>
                  <a:lnTo>
                    <a:pt x="338545" y="189975"/>
                  </a:lnTo>
                  <a:lnTo>
                    <a:pt x="316328" y="224051"/>
                  </a:lnTo>
                  <a:lnTo>
                    <a:pt x="286538" y="232409"/>
                  </a:lnTo>
                  <a:lnTo>
                    <a:pt x="388646" y="232409"/>
                  </a:lnTo>
                  <a:lnTo>
                    <a:pt x="388646" y="124967"/>
                  </a:lnTo>
                  <a:close/>
                </a:path>
                <a:path w="1315085" h="279400">
                  <a:moveTo>
                    <a:pt x="388646" y="83438"/>
                  </a:moveTo>
                  <a:lnTo>
                    <a:pt x="339497" y="83438"/>
                  </a:lnTo>
                  <a:lnTo>
                    <a:pt x="339497" y="105917"/>
                  </a:lnTo>
                  <a:lnTo>
                    <a:pt x="388646" y="105917"/>
                  </a:lnTo>
                  <a:lnTo>
                    <a:pt x="388646" y="83438"/>
                  </a:lnTo>
                  <a:close/>
                </a:path>
                <a:path w="1315085" h="279400">
                  <a:moveTo>
                    <a:pt x="461444" y="209930"/>
                  </a:moveTo>
                  <a:lnTo>
                    <a:pt x="418772" y="233933"/>
                  </a:lnTo>
                  <a:lnTo>
                    <a:pt x="431773" y="253769"/>
                  </a:lnTo>
                  <a:lnTo>
                    <a:pt x="449442" y="267937"/>
                  </a:lnTo>
                  <a:lnTo>
                    <a:pt x="471778" y="276438"/>
                  </a:lnTo>
                  <a:lnTo>
                    <a:pt x="498782" y="279272"/>
                  </a:lnTo>
                  <a:lnTo>
                    <a:pt x="514474" y="278296"/>
                  </a:lnTo>
                  <a:lnTo>
                    <a:pt x="553265" y="263651"/>
                  </a:lnTo>
                  <a:lnTo>
                    <a:pt x="573114" y="234695"/>
                  </a:lnTo>
                  <a:lnTo>
                    <a:pt x="498782" y="234695"/>
                  </a:lnTo>
                  <a:lnTo>
                    <a:pt x="485590" y="233147"/>
                  </a:lnTo>
                  <a:lnTo>
                    <a:pt x="474969" y="228504"/>
                  </a:lnTo>
                  <a:lnTo>
                    <a:pt x="466921" y="220765"/>
                  </a:lnTo>
                  <a:lnTo>
                    <a:pt x="461444" y="209930"/>
                  </a:lnTo>
                  <a:close/>
                </a:path>
                <a:path w="1315085" h="279400">
                  <a:moveTo>
                    <a:pt x="499163" y="78104"/>
                  </a:moveTo>
                  <a:lnTo>
                    <a:pt x="458443" y="87320"/>
                  </a:lnTo>
                  <a:lnTo>
                    <a:pt x="428059" y="125348"/>
                  </a:lnTo>
                  <a:lnTo>
                    <a:pt x="426773" y="138683"/>
                  </a:lnTo>
                  <a:lnTo>
                    <a:pt x="427392" y="147637"/>
                  </a:lnTo>
                  <a:lnTo>
                    <a:pt x="448014" y="180498"/>
                  </a:lnTo>
                  <a:lnTo>
                    <a:pt x="483161" y="195333"/>
                  </a:lnTo>
                  <a:lnTo>
                    <a:pt x="497353" y="199333"/>
                  </a:lnTo>
                  <a:lnTo>
                    <a:pt x="503735" y="201453"/>
                  </a:lnTo>
                  <a:lnTo>
                    <a:pt x="509545" y="203715"/>
                  </a:lnTo>
                  <a:lnTo>
                    <a:pt x="514784" y="206120"/>
                  </a:lnTo>
                  <a:lnTo>
                    <a:pt x="521642" y="209168"/>
                  </a:lnTo>
                  <a:lnTo>
                    <a:pt x="525071" y="213232"/>
                  </a:lnTo>
                  <a:lnTo>
                    <a:pt x="525071" y="218312"/>
                  </a:lnTo>
                  <a:lnTo>
                    <a:pt x="523428" y="225480"/>
                  </a:lnTo>
                  <a:lnTo>
                    <a:pt x="518499" y="230599"/>
                  </a:lnTo>
                  <a:lnTo>
                    <a:pt x="510283" y="233671"/>
                  </a:lnTo>
                  <a:lnTo>
                    <a:pt x="498782" y="234695"/>
                  </a:lnTo>
                  <a:lnTo>
                    <a:pt x="573114" y="234695"/>
                  </a:lnTo>
                  <a:lnTo>
                    <a:pt x="573982" y="232147"/>
                  </a:lnTo>
                  <a:lnTo>
                    <a:pt x="575363" y="218312"/>
                  </a:lnTo>
                  <a:lnTo>
                    <a:pt x="574720" y="209001"/>
                  </a:lnTo>
                  <a:lnTo>
                    <a:pt x="554027" y="174878"/>
                  </a:lnTo>
                  <a:lnTo>
                    <a:pt x="511736" y="158495"/>
                  </a:lnTo>
                  <a:lnTo>
                    <a:pt x="504759" y="156542"/>
                  </a:lnTo>
                  <a:lnTo>
                    <a:pt x="477065" y="142620"/>
                  </a:lnTo>
                  <a:lnTo>
                    <a:pt x="477065" y="132714"/>
                  </a:lnTo>
                  <a:lnTo>
                    <a:pt x="479097" y="128904"/>
                  </a:lnTo>
                  <a:lnTo>
                    <a:pt x="483161" y="126110"/>
                  </a:lnTo>
                  <a:lnTo>
                    <a:pt x="487479" y="123316"/>
                  </a:lnTo>
                  <a:lnTo>
                    <a:pt x="492813" y="121919"/>
                  </a:lnTo>
                  <a:lnTo>
                    <a:pt x="565267" y="121919"/>
                  </a:lnTo>
                  <a:lnTo>
                    <a:pt x="571553" y="118490"/>
                  </a:lnTo>
                  <a:lnTo>
                    <a:pt x="541454" y="88772"/>
                  </a:lnTo>
                  <a:lnTo>
                    <a:pt x="510521" y="78771"/>
                  </a:lnTo>
                  <a:lnTo>
                    <a:pt x="499163" y="78104"/>
                  </a:lnTo>
                  <a:close/>
                </a:path>
                <a:path w="1315085" h="279400">
                  <a:moveTo>
                    <a:pt x="565267" y="121919"/>
                  </a:moveTo>
                  <a:lnTo>
                    <a:pt x="499163" y="121919"/>
                  </a:lnTo>
                  <a:lnTo>
                    <a:pt x="509069" y="123133"/>
                  </a:lnTo>
                  <a:lnTo>
                    <a:pt x="517451" y="126777"/>
                  </a:lnTo>
                  <a:lnTo>
                    <a:pt x="524309" y="132849"/>
                  </a:lnTo>
                  <a:lnTo>
                    <a:pt x="529643" y="141350"/>
                  </a:lnTo>
                  <a:lnTo>
                    <a:pt x="565267" y="121919"/>
                  </a:lnTo>
                  <a:close/>
                </a:path>
                <a:path w="1315085" h="279400">
                  <a:moveTo>
                    <a:pt x="639738" y="0"/>
                  </a:moveTo>
                  <a:lnTo>
                    <a:pt x="623228" y="0"/>
                  </a:lnTo>
                  <a:lnTo>
                    <a:pt x="616116" y="3048"/>
                  </a:lnTo>
                  <a:lnTo>
                    <a:pt x="610020" y="9144"/>
                  </a:lnTo>
                  <a:lnTo>
                    <a:pt x="604178" y="15240"/>
                  </a:lnTo>
                  <a:lnTo>
                    <a:pt x="601257" y="22352"/>
                  </a:lnTo>
                  <a:lnTo>
                    <a:pt x="601257" y="38607"/>
                  </a:lnTo>
                  <a:lnTo>
                    <a:pt x="604178" y="45719"/>
                  </a:lnTo>
                  <a:lnTo>
                    <a:pt x="610020" y="51815"/>
                  </a:lnTo>
                  <a:lnTo>
                    <a:pt x="616116" y="57657"/>
                  </a:lnTo>
                  <a:lnTo>
                    <a:pt x="623228" y="60578"/>
                  </a:lnTo>
                  <a:lnTo>
                    <a:pt x="639738" y="60578"/>
                  </a:lnTo>
                  <a:lnTo>
                    <a:pt x="646850" y="57657"/>
                  </a:lnTo>
                  <a:lnTo>
                    <a:pt x="658785" y="45719"/>
                  </a:lnTo>
                  <a:lnTo>
                    <a:pt x="661833" y="38607"/>
                  </a:lnTo>
                  <a:lnTo>
                    <a:pt x="661833" y="22352"/>
                  </a:lnTo>
                  <a:lnTo>
                    <a:pt x="658785" y="15240"/>
                  </a:lnTo>
                  <a:lnTo>
                    <a:pt x="652689" y="9144"/>
                  </a:lnTo>
                  <a:lnTo>
                    <a:pt x="646850" y="3048"/>
                  </a:lnTo>
                  <a:lnTo>
                    <a:pt x="639738" y="0"/>
                  </a:lnTo>
                  <a:close/>
                </a:path>
                <a:path w="1315085" h="279400">
                  <a:moveTo>
                    <a:pt x="656118" y="83438"/>
                  </a:moveTo>
                  <a:lnTo>
                    <a:pt x="606972" y="83438"/>
                  </a:lnTo>
                  <a:lnTo>
                    <a:pt x="606972" y="273938"/>
                  </a:lnTo>
                  <a:lnTo>
                    <a:pt x="656118" y="273938"/>
                  </a:lnTo>
                  <a:lnTo>
                    <a:pt x="656118" y="83438"/>
                  </a:lnTo>
                  <a:close/>
                </a:path>
                <a:path w="1315085" h="279400">
                  <a:moveTo>
                    <a:pt x="783779" y="78104"/>
                  </a:moveTo>
                  <a:lnTo>
                    <a:pt x="732272" y="94606"/>
                  </a:lnTo>
                  <a:lnTo>
                    <a:pt x="706031" y="122752"/>
                  </a:lnTo>
                  <a:lnTo>
                    <a:pt x="692505" y="158376"/>
                  </a:lnTo>
                  <a:lnTo>
                    <a:pt x="690815" y="178688"/>
                  </a:lnTo>
                  <a:lnTo>
                    <a:pt x="692505" y="199024"/>
                  </a:lnTo>
                  <a:lnTo>
                    <a:pt x="706031" y="234838"/>
                  </a:lnTo>
                  <a:lnTo>
                    <a:pt x="732272" y="262984"/>
                  </a:lnTo>
                  <a:lnTo>
                    <a:pt x="783779" y="279272"/>
                  </a:lnTo>
                  <a:lnTo>
                    <a:pt x="802638" y="277534"/>
                  </a:lnTo>
                  <a:lnTo>
                    <a:pt x="819212" y="272319"/>
                  </a:lnTo>
                  <a:lnTo>
                    <a:pt x="833499" y="263627"/>
                  </a:lnTo>
                  <a:lnTo>
                    <a:pt x="845501" y="251459"/>
                  </a:lnTo>
                  <a:lnTo>
                    <a:pt x="894650" y="251459"/>
                  </a:lnTo>
                  <a:lnTo>
                    <a:pt x="894650" y="232409"/>
                  </a:lnTo>
                  <a:lnTo>
                    <a:pt x="792923" y="232409"/>
                  </a:lnTo>
                  <a:lnTo>
                    <a:pt x="781969" y="231480"/>
                  </a:lnTo>
                  <a:lnTo>
                    <a:pt x="748322" y="209406"/>
                  </a:lnTo>
                  <a:lnTo>
                    <a:pt x="739964" y="178688"/>
                  </a:lnTo>
                  <a:lnTo>
                    <a:pt x="740892" y="167425"/>
                  </a:lnTo>
                  <a:lnTo>
                    <a:pt x="762919" y="133539"/>
                  </a:lnTo>
                  <a:lnTo>
                    <a:pt x="792923" y="124967"/>
                  </a:lnTo>
                  <a:lnTo>
                    <a:pt x="894650" y="124967"/>
                  </a:lnTo>
                  <a:lnTo>
                    <a:pt x="894650" y="105917"/>
                  </a:lnTo>
                  <a:lnTo>
                    <a:pt x="845501" y="105917"/>
                  </a:lnTo>
                  <a:lnTo>
                    <a:pt x="833499" y="93749"/>
                  </a:lnTo>
                  <a:lnTo>
                    <a:pt x="819212" y="85057"/>
                  </a:lnTo>
                  <a:lnTo>
                    <a:pt x="802638" y="79842"/>
                  </a:lnTo>
                  <a:lnTo>
                    <a:pt x="783779" y="78104"/>
                  </a:lnTo>
                  <a:close/>
                </a:path>
                <a:path w="1315085" h="279400">
                  <a:moveTo>
                    <a:pt x="894650" y="251459"/>
                  </a:moveTo>
                  <a:lnTo>
                    <a:pt x="845501" y="251459"/>
                  </a:lnTo>
                  <a:lnTo>
                    <a:pt x="845501" y="273938"/>
                  </a:lnTo>
                  <a:lnTo>
                    <a:pt x="894650" y="273938"/>
                  </a:lnTo>
                  <a:lnTo>
                    <a:pt x="894650" y="251459"/>
                  </a:lnTo>
                  <a:close/>
                </a:path>
                <a:path w="1315085" h="279400">
                  <a:moveTo>
                    <a:pt x="894650" y="124967"/>
                  </a:moveTo>
                  <a:lnTo>
                    <a:pt x="792923" y="124967"/>
                  </a:lnTo>
                  <a:lnTo>
                    <a:pt x="803853" y="125919"/>
                  </a:lnTo>
                  <a:lnTo>
                    <a:pt x="813782" y="128777"/>
                  </a:lnTo>
                  <a:lnTo>
                    <a:pt x="841786" y="157257"/>
                  </a:lnTo>
                  <a:lnTo>
                    <a:pt x="845501" y="178688"/>
                  </a:lnTo>
                  <a:lnTo>
                    <a:pt x="844572" y="189975"/>
                  </a:lnTo>
                  <a:lnTo>
                    <a:pt x="822712" y="224051"/>
                  </a:lnTo>
                  <a:lnTo>
                    <a:pt x="792923" y="232409"/>
                  </a:lnTo>
                  <a:lnTo>
                    <a:pt x="894650" y="232409"/>
                  </a:lnTo>
                  <a:lnTo>
                    <a:pt x="894650" y="124967"/>
                  </a:lnTo>
                  <a:close/>
                </a:path>
                <a:path w="1315085" h="279400">
                  <a:moveTo>
                    <a:pt x="894650" y="7239"/>
                  </a:moveTo>
                  <a:lnTo>
                    <a:pt x="845501" y="7239"/>
                  </a:lnTo>
                  <a:lnTo>
                    <a:pt x="845501" y="105917"/>
                  </a:lnTo>
                  <a:lnTo>
                    <a:pt x="894650" y="105917"/>
                  </a:lnTo>
                  <a:lnTo>
                    <a:pt x="894650" y="7239"/>
                  </a:lnTo>
                  <a:close/>
                </a:path>
                <a:path w="1315085" h="279400">
                  <a:moveTo>
                    <a:pt x="1030286" y="78104"/>
                  </a:moveTo>
                  <a:lnTo>
                    <a:pt x="990090" y="85343"/>
                  </a:lnTo>
                  <a:lnTo>
                    <a:pt x="957896" y="107060"/>
                  </a:lnTo>
                  <a:lnTo>
                    <a:pt x="936750" y="139255"/>
                  </a:lnTo>
                  <a:lnTo>
                    <a:pt x="929702" y="178688"/>
                  </a:lnTo>
                  <a:lnTo>
                    <a:pt x="931488" y="199476"/>
                  </a:lnTo>
                  <a:lnTo>
                    <a:pt x="945775" y="235481"/>
                  </a:lnTo>
                  <a:lnTo>
                    <a:pt x="973731" y="263199"/>
                  </a:lnTo>
                  <a:lnTo>
                    <a:pt x="1011641" y="277486"/>
                  </a:lnTo>
                  <a:lnTo>
                    <a:pt x="1034096" y="279272"/>
                  </a:lnTo>
                  <a:lnTo>
                    <a:pt x="1059861" y="276724"/>
                  </a:lnTo>
                  <a:lnTo>
                    <a:pt x="1082292" y="269080"/>
                  </a:lnTo>
                  <a:lnTo>
                    <a:pt x="1101390" y="256341"/>
                  </a:lnTo>
                  <a:lnTo>
                    <a:pt x="1117154" y="238505"/>
                  </a:lnTo>
                  <a:lnTo>
                    <a:pt x="1110550" y="234695"/>
                  </a:lnTo>
                  <a:lnTo>
                    <a:pt x="1034858" y="234695"/>
                  </a:lnTo>
                  <a:lnTo>
                    <a:pt x="1015070" y="232457"/>
                  </a:lnTo>
                  <a:lnTo>
                    <a:pt x="999520" y="225742"/>
                  </a:lnTo>
                  <a:lnTo>
                    <a:pt x="988209" y="214550"/>
                  </a:lnTo>
                  <a:lnTo>
                    <a:pt x="981137" y="198881"/>
                  </a:lnTo>
                  <a:lnTo>
                    <a:pt x="1124774" y="198881"/>
                  </a:lnTo>
                  <a:lnTo>
                    <a:pt x="1126044" y="191769"/>
                  </a:lnTo>
                  <a:lnTo>
                    <a:pt x="1126679" y="185038"/>
                  </a:lnTo>
                  <a:lnTo>
                    <a:pt x="1126679" y="178688"/>
                  </a:lnTo>
                  <a:lnTo>
                    <a:pt x="1125180" y="160781"/>
                  </a:lnTo>
                  <a:lnTo>
                    <a:pt x="980375" y="160781"/>
                  </a:lnTo>
                  <a:lnTo>
                    <a:pt x="983018" y="152161"/>
                  </a:lnTo>
                  <a:lnTo>
                    <a:pt x="1012188" y="124872"/>
                  </a:lnTo>
                  <a:lnTo>
                    <a:pt x="1030286" y="122300"/>
                  </a:lnTo>
                  <a:lnTo>
                    <a:pt x="1111174" y="122300"/>
                  </a:lnTo>
                  <a:lnTo>
                    <a:pt x="1099247" y="107060"/>
                  </a:lnTo>
                  <a:lnTo>
                    <a:pt x="1084793" y="94392"/>
                  </a:lnTo>
                  <a:lnTo>
                    <a:pt x="1068481" y="85343"/>
                  </a:lnTo>
                  <a:lnTo>
                    <a:pt x="1050312" y="79914"/>
                  </a:lnTo>
                  <a:lnTo>
                    <a:pt x="1030286" y="78104"/>
                  </a:lnTo>
                  <a:close/>
                </a:path>
                <a:path w="1315085" h="279400">
                  <a:moveTo>
                    <a:pt x="1077530" y="215645"/>
                  </a:moveTo>
                  <a:lnTo>
                    <a:pt x="1069433" y="223979"/>
                  </a:lnTo>
                  <a:lnTo>
                    <a:pt x="1059623" y="229933"/>
                  </a:lnTo>
                  <a:lnTo>
                    <a:pt x="1048097" y="233504"/>
                  </a:lnTo>
                  <a:lnTo>
                    <a:pt x="1034858" y="234695"/>
                  </a:lnTo>
                  <a:lnTo>
                    <a:pt x="1110550" y="234695"/>
                  </a:lnTo>
                  <a:lnTo>
                    <a:pt x="1077530" y="215645"/>
                  </a:lnTo>
                  <a:close/>
                </a:path>
                <a:path w="1315085" h="279400">
                  <a:moveTo>
                    <a:pt x="1111174" y="122300"/>
                  </a:moveTo>
                  <a:lnTo>
                    <a:pt x="1030286" y="122300"/>
                  </a:lnTo>
                  <a:lnTo>
                    <a:pt x="1038430" y="122895"/>
                  </a:lnTo>
                  <a:lnTo>
                    <a:pt x="1046097" y="124681"/>
                  </a:lnTo>
                  <a:lnTo>
                    <a:pt x="1074863" y="151685"/>
                  </a:lnTo>
                  <a:lnTo>
                    <a:pt x="1077530" y="160781"/>
                  </a:lnTo>
                  <a:lnTo>
                    <a:pt x="1125180" y="160781"/>
                  </a:lnTo>
                  <a:lnTo>
                    <a:pt x="1124964" y="158209"/>
                  </a:lnTo>
                  <a:lnTo>
                    <a:pt x="1119821" y="139445"/>
                  </a:lnTo>
                  <a:lnTo>
                    <a:pt x="1111248" y="122395"/>
                  </a:lnTo>
                  <a:close/>
                </a:path>
                <a:path w="1315085" h="279400">
                  <a:moveTo>
                    <a:pt x="1148205" y="46100"/>
                  </a:moveTo>
                  <a:lnTo>
                    <a:pt x="1148205" y="97154"/>
                  </a:lnTo>
                  <a:lnTo>
                    <a:pt x="1259076" y="140588"/>
                  </a:lnTo>
                  <a:lnTo>
                    <a:pt x="1148205" y="183641"/>
                  </a:lnTo>
                  <a:lnTo>
                    <a:pt x="1148205" y="234695"/>
                  </a:lnTo>
                  <a:lnTo>
                    <a:pt x="1315083" y="162305"/>
                  </a:lnTo>
                  <a:lnTo>
                    <a:pt x="1315083" y="118490"/>
                  </a:lnTo>
                  <a:lnTo>
                    <a:pt x="1148205" y="4610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49911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701800" y="7442200"/>
            <a:ext cx="4940300" cy="2565400"/>
            <a:chOff x="1701800" y="7442200"/>
            <a:chExt cx="4940300" cy="25654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7543800"/>
              <a:ext cx="4838700" cy="2095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7442200"/>
              <a:ext cx="4838700" cy="2095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03400" y="75438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8768" y="7837166"/>
              <a:ext cx="1486535" cy="360045"/>
            </a:xfrm>
            <a:custGeom>
              <a:avLst/>
              <a:gdLst/>
              <a:ahLst/>
              <a:cxnLst/>
              <a:rect l="l" t="t" r="r" b="b"/>
              <a:pathLst>
                <a:path w="1486535" h="360045">
                  <a:moveTo>
                    <a:pt x="166877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7" y="238886"/>
                  </a:lnTo>
                  <a:lnTo>
                    <a:pt x="166877" y="187832"/>
                  </a:lnTo>
                  <a:lnTo>
                    <a:pt x="56006" y="144779"/>
                  </a:lnTo>
                  <a:lnTo>
                    <a:pt x="166877" y="101345"/>
                  </a:lnTo>
                  <a:lnTo>
                    <a:pt x="166877" y="50291"/>
                  </a:lnTo>
                  <a:close/>
                </a:path>
                <a:path w="1486535" h="360045">
                  <a:moveTo>
                    <a:pt x="277394" y="82295"/>
                  </a:moveTo>
                  <a:lnTo>
                    <a:pt x="225888" y="98798"/>
                  </a:lnTo>
                  <a:lnTo>
                    <a:pt x="199646" y="126944"/>
                  </a:lnTo>
                  <a:lnTo>
                    <a:pt x="186121" y="162567"/>
                  </a:lnTo>
                  <a:lnTo>
                    <a:pt x="184430" y="182879"/>
                  </a:lnTo>
                  <a:lnTo>
                    <a:pt x="186121" y="203215"/>
                  </a:lnTo>
                  <a:lnTo>
                    <a:pt x="199646" y="239029"/>
                  </a:lnTo>
                  <a:lnTo>
                    <a:pt x="225888" y="267176"/>
                  </a:lnTo>
                  <a:lnTo>
                    <a:pt x="277394" y="283463"/>
                  </a:lnTo>
                  <a:lnTo>
                    <a:pt x="296254" y="281725"/>
                  </a:lnTo>
                  <a:lnTo>
                    <a:pt x="312827" y="276510"/>
                  </a:lnTo>
                  <a:lnTo>
                    <a:pt x="327115" y="267819"/>
                  </a:lnTo>
                  <a:lnTo>
                    <a:pt x="339116" y="255650"/>
                  </a:lnTo>
                  <a:lnTo>
                    <a:pt x="388265" y="255650"/>
                  </a:lnTo>
                  <a:lnTo>
                    <a:pt x="388265" y="236600"/>
                  </a:lnTo>
                  <a:lnTo>
                    <a:pt x="286538" y="236600"/>
                  </a:lnTo>
                  <a:lnTo>
                    <a:pt x="275584" y="235672"/>
                  </a:lnTo>
                  <a:lnTo>
                    <a:pt x="241937" y="213597"/>
                  </a:lnTo>
                  <a:lnTo>
                    <a:pt x="233579" y="182879"/>
                  </a:lnTo>
                  <a:lnTo>
                    <a:pt x="234508" y="171616"/>
                  </a:lnTo>
                  <a:lnTo>
                    <a:pt x="256534" y="137731"/>
                  </a:lnTo>
                  <a:lnTo>
                    <a:pt x="286538" y="129158"/>
                  </a:lnTo>
                  <a:lnTo>
                    <a:pt x="388265" y="129158"/>
                  </a:lnTo>
                  <a:lnTo>
                    <a:pt x="388265" y="110108"/>
                  </a:lnTo>
                  <a:lnTo>
                    <a:pt x="339116" y="110108"/>
                  </a:lnTo>
                  <a:lnTo>
                    <a:pt x="327115" y="97940"/>
                  </a:lnTo>
                  <a:lnTo>
                    <a:pt x="312827" y="89249"/>
                  </a:lnTo>
                  <a:lnTo>
                    <a:pt x="296254" y="84034"/>
                  </a:lnTo>
                  <a:lnTo>
                    <a:pt x="277394" y="82295"/>
                  </a:lnTo>
                  <a:close/>
                </a:path>
                <a:path w="1486535" h="360045">
                  <a:moveTo>
                    <a:pt x="388265" y="255650"/>
                  </a:moveTo>
                  <a:lnTo>
                    <a:pt x="339116" y="255650"/>
                  </a:lnTo>
                  <a:lnTo>
                    <a:pt x="339116" y="278129"/>
                  </a:lnTo>
                  <a:lnTo>
                    <a:pt x="388265" y="278129"/>
                  </a:lnTo>
                  <a:lnTo>
                    <a:pt x="388265" y="255650"/>
                  </a:lnTo>
                  <a:close/>
                </a:path>
                <a:path w="1486535" h="360045">
                  <a:moveTo>
                    <a:pt x="388265" y="129158"/>
                  </a:moveTo>
                  <a:lnTo>
                    <a:pt x="286538" y="129158"/>
                  </a:lnTo>
                  <a:lnTo>
                    <a:pt x="297469" y="130111"/>
                  </a:lnTo>
                  <a:lnTo>
                    <a:pt x="307398" y="132968"/>
                  </a:lnTo>
                  <a:lnTo>
                    <a:pt x="335401" y="161448"/>
                  </a:lnTo>
                  <a:lnTo>
                    <a:pt x="339116" y="182879"/>
                  </a:lnTo>
                  <a:lnTo>
                    <a:pt x="338187" y="194166"/>
                  </a:lnTo>
                  <a:lnTo>
                    <a:pt x="316328" y="228242"/>
                  </a:lnTo>
                  <a:lnTo>
                    <a:pt x="286538" y="236600"/>
                  </a:lnTo>
                  <a:lnTo>
                    <a:pt x="388265" y="236600"/>
                  </a:lnTo>
                  <a:lnTo>
                    <a:pt x="388265" y="129158"/>
                  </a:lnTo>
                  <a:close/>
                </a:path>
                <a:path w="1486535" h="360045">
                  <a:moveTo>
                    <a:pt x="388265" y="11429"/>
                  </a:moveTo>
                  <a:lnTo>
                    <a:pt x="339116" y="11429"/>
                  </a:lnTo>
                  <a:lnTo>
                    <a:pt x="339116" y="110108"/>
                  </a:lnTo>
                  <a:lnTo>
                    <a:pt x="388265" y="110108"/>
                  </a:lnTo>
                  <a:lnTo>
                    <a:pt x="388265" y="11429"/>
                  </a:lnTo>
                  <a:close/>
                </a:path>
                <a:path w="1486535" h="360045">
                  <a:moveTo>
                    <a:pt x="465980" y="4190"/>
                  </a:moveTo>
                  <a:lnTo>
                    <a:pt x="449470" y="4190"/>
                  </a:lnTo>
                  <a:lnTo>
                    <a:pt x="442358" y="7238"/>
                  </a:lnTo>
                  <a:lnTo>
                    <a:pt x="436262" y="13334"/>
                  </a:lnTo>
                  <a:lnTo>
                    <a:pt x="430420" y="19430"/>
                  </a:lnTo>
                  <a:lnTo>
                    <a:pt x="427499" y="26542"/>
                  </a:lnTo>
                  <a:lnTo>
                    <a:pt x="427499" y="42798"/>
                  </a:lnTo>
                  <a:lnTo>
                    <a:pt x="430420" y="49910"/>
                  </a:lnTo>
                  <a:lnTo>
                    <a:pt x="436262" y="56006"/>
                  </a:lnTo>
                  <a:lnTo>
                    <a:pt x="442358" y="61848"/>
                  </a:lnTo>
                  <a:lnTo>
                    <a:pt x="449470" y="64769"/>
                  </a:lnTo>
                  <a:lnTo>
                    <a:pt x="465980" y="64769"/>
                  </a:lnTo>
                  <a:lnTo>
                    <a:pt x="473092" y="61848"/>
                  </a:lnTo>
                  <a:lnTo>
                    <a:pt x="485030" y="49910"/>
                  </a:lnTo>
                  <a:lnTo>
                    <a:pt x="488078" y="42798"/>
                  </a:lnTo>
                  <a:lnTo>
                    <a:pt x="488078" y="26542"/>
                  </a:lnTo>
                  <a:lnTo>
                    <a:pt x="485030" y="19430"/>
                  </a:lnTo>
                  <a:lnTo>
                    <a:pt x="478934" y="13334"/>
                  </a:lnTo>
                  <a:lnTo>
                    <a:pt x="473092" y="7238"/>
                  </a:lnTo>
                  <a:lnTo>
                    <a:pt x="465980" y="4190"/>
                  </a:lnTo>
                  <a:close/>
                </a:path>
                <a:path w="1486535" h="360045">
                  <a:moveTo>
                    <a:pt x="482363" y="87629"/>
                  </a:moveTo>
                  <a:lnTo>
                    <a:pt x="433214" y="87629"/>
                  </a:lnTo>
                  <a:lnTo>
                    <a:pt x="433214" y="278129"/>
                  </a:lnTo>
                  <a:lnTo>
                    <a:pt x="482363" y="278129"/>
                  </a:lnTo>
                  <a:lnTo>
                    <a:pt x="482363" y="87629"/>
                  </a:lnTo>
                  <a:close/>
                </a:path>
                <a:path w="1486535" h="360045">
                  <a:moveTo>
                    <a:pt x="610026" y="82295"/>
                  </a:moveTo>
                  <a:lnTo>
                    <a:pt x="558876" y="98798"/>
                  </a:lnTo>
                  <a:lnTo>
                    <a:pt x="532659" y="126944"/>
                  </a:lnTo>
                  <a:lnTo>
                    <a:pt x="519133" y="162567"/>
                  </a:lnTo>
                  <a:lnTo>
                    <a:pt x="517442" y="182879"/>
                  </a:lnTo>
                  <a:lnTo>
                    <a:pt x="519133" y="203215"/>
                  </a:lnTo>
                  <a:lnTo>
                    <a:pt x="532659" y="239029"/>
                  </a:lnTo>
                  <a:lnTo>
                    <a:pt x="558876" y="267176"/>
                  </a:lnTo>
                  <a:lnTo>
                    <a:pt x="610026" y="283463"/>
                  </a:lnTo>
                  <a:lnTo>
                    <a:pt x="628909" y="281725"/>
                  </a:lnTo>
                  <a:lnTo>
                    <a:pt x="645554" y="276510"/>
                  </a:lnTo>
                  <a:lnTo>
                    <a:pt x="659960" y="267819"/>
                  </a:lnTo>
                  <a:lnTo>
                    <a:pt x="672128" y="255650"/>
                  </a:lnTo>
                  <a:lnTo>
                    <a:pt x="721278" y="255650"/>
                  </a:lnTo>
                  <a:lnTo>
                    <a:pt x="721278" y="236600"/>
                  </a:lnTo>
                  <a:lnTo>
                    <a:pt x="619170" y="236600"/>
                  </a:lnTo>
                  <a:lnTo>
                    <a:pt x="608240" y="235672"/>
                  </a:lnTo>
                  <a:lnTo>
                    <a:pt x="574950" y="213597"/>
                  </a:lnTo>
                  <a:lnTo>
                    <a:pt x="566592" y="182879"/>
                  </a:lnTo>
                  <a:lnTo>
                    <a:pt x="567521" y="171616"/>
                  </a:lnTo>
                  <a:lnTo>
                    <a:pt x="589380" y="137731"/>
                  </a:lnTo>
                  <a:lnTo>
                    <a:pt x="619170" y="129158"/>
                  </a:lnTo>
                  <a:lnTo>
                    <a:pt x="721278" y="129158"/>
                  </a:lnTo>
                  <a:lnTo>
                    <a:pt x="721278" y="110108"/>
                  </a:lnTo>
                  <a:lnTo>
                    <a:pt x="672128" y="110108"/>
                  </a:lnTo>
                  <a:lnTo>
                    <a:pt x="659960" y="97940"/>
                  </a:lnTo>
                  <a:lnTo>
                    <a:pt x="645554" y="89249"/>
                  </a:lnTo>
                  <a:lnTo>
                    <a:pt x="628909" y="84034"/>
                  </a:lnTo>
                  <a:lnTo>
                    <a:pt x="610026" y="82295"/>
                  </a:lnTo>
                  <a:close/>
                </a:path>
                <a:path w="1486535" h="360045">
                  <a:moveTo>
                    <a:pt x="721278" y="255650"/>
                  </a:moveTo>
                  <a:lnTo>
                    <a:pt x="672128" y="255650"/>
                  </a:lnTo>
                  <a:lnTo>
                    <a:pt x="672128" y="278129"/>
                  </a:lnTo>
                  <a:lnTo>
                    <a:pt x="721278" y="278129"/>
                  </a:lnTo>
                  <a:lnTo>
                    <a:pt x="721278" y="255650"/>
                  </a:lnTo>
                  <a:close/>
                </a:path>
                <a:path w="1486535" h="360045">
                  <a:moveTo>
                    <a:pt x="721278" y="129158"/>
                  </a:moveTo>
                  <a:lnTo>
                    <a:pt x="619170" y="129158"/>
                  </a:lnTo>
                  <a:lnTo>
                    <a:pt x="630100" y="130111"/>
                  </a:lnTo>
                  <a:lnTo>
                    <a:pt x="640030" y="132968"/>
                  </a:lnTo>
                  <a:lnTo>
                    <a:pt x="668318" y="161448"/>
                  </a:lnTo>
                  <a:lnTo>
                    <a:pt x="672128" y="182879"/>
                  </a:lnTo>
                  <a:lnTo>
                    <a:pt x="671175" y="194166"/>
                  </a:lnTo>
                  <a:lnTo>
                    <a:pt x="648960" y="228242"/>
                  </a:lnTo>
                  <a:lnTo>
                    <a:pt x="619170" y="236600"/>
                  </a:lnTo>
                  <a:lnTo>
                    <a:pt x="721278" y="236600"/>
                  </a:lnTo>
                  <a:lnTo>
                    <a:pt x="721278" y="129158"/>
                  </a:lnTo>
                  <a:close/>
                </a:path>
                <a:path w="1486535" h="360045">
                  <a:moveTo>
                    <a:pt x="721278" y="87629"/>
                  </a:moveTo>
                  <a:lnTo>
                    <a:pt x="672128" y="87629"/>
                  </a:lnTo>
                  <a:lnTo>
                    <a:pt x="672128" y="110108"/>
                  </a:lnTo>
                  <a:lnTo>
                    <a:pt x="721278" y="110108"/>
                  </a:lnTo>
                  <a:lnTo>
                    <a:pt x="721278" y="87629"/>
                  </a:lnTo>
                  <a:close/>
                </a:path>
                <a:path w="1486535" h="360045">
                  <a:moveTo>
                    <a:pt x="814999" y="0"/>
                  </a:moveTo>
                  <a:lnTo>
                    <a:pt x="765850" y="0"/>
                  </a:lnTo>
                  <a:lnTo>
                    <a:pt x="765850" y="278129"/>
                  </a:lnTo>
                  <a:lnTo>
                    <a:pt x="814999" y="278129"/>
                  </a:lnTo>
                  <a:lnTo>
                    <a:pt x="814999" y="0"/>
                  </a:lnTo>
                  <a:close/>
                </a:path>
                <a:path w="1486535" h="360045">
                  <a:moveTo>
                    <a:pt x="950661" y="82295"/>
                  </a:moveTo>
                  <a:lnTo>
                    <a:pt x="911608" y="89630"/>
                  </a:lnTo>
                  <a:lnTo>
                    <a:pt x="879033" y="111632"/>
                  </a:lnTo>
                  <a:lnTo>
                    <a:pt x="857316" y="143922"/>
                  </a:lnTo>
                  <a:lnTo>
                    <a:pt x="850077" y="182879"/>
                  </a:lnTo>
                  <a:lnTo>
                    <a:pt x="851886" y="203215"/>
                  </a:lnTo>
                  <a:lnTo>
                    <a:pt x="866364" y="239029"/>
                  </a:lnTo>
                  <a:lnTo>
                    <a:pt x="894511" y="267176"/>
                  </a:lnTo>
                  <a:lnTo>
                    <a:pt x="930325" y="281654"/>
                  </a:lnTo>
                  <a:lnTo>
                    <a:pt x="950661" y="283463"/>
                  </a:lnTo>
                  <a:lnTo>
                    <a:pt x="970996" y="281654"/>
                  </a:lnTo>
                  <a:lnTo>
                    <a:pt x="1006810" y="267176"/>
                  </a:lnTo>
                  <a:lnTo>
                    <a:pt x="1035123" y="239029"/>
                  </a:lnTo>
                  <a:lnTo>
                    <a:pt x="1037039" y="235457"/>
                  </a:lnTo>
                  <a:lnTo>
                    <a:pt x="950661" y="235457"/>
                  </a:lnTo>
                  <a:lnTo>
                    <a:pt x="940064" y="234529"/>
                  </a:lnTo>
                  <a:lnTo>
                    <a:pt x="907369" y="212669"/>
                  </a:lnTo>
                  <a:lnTo>
                    <a:pt x="899226" y="182879"/>
                  </a:lnTo>
                  <a:lnTo>
                    <a:pt x="900130" y="171949"/>
                  </a:lnTo>
                  <a:lnTo>
                    <a:pt x="921585" y="138660"/>
                  </a:lnTo>
                  <a:lnTo>
                    <a:pt x="950661" y="130301"/>
                  </a:lnTo>
                  <a:lnTo>
                    <a:pt x="1036936" y="130301"/>
                  </a:lnTo>
                  <a:lnTo>
                    <a:pt x="1035123" y="126944"/>
                  </a:lnTo>
                  <a:lnTo>
                    <a:pt x="1022289" y="111632"/>
                  </a:lnTo>
                  <a:lnTo>
                    <a:pt x="1006810" y="98798"/>
                  </a:lnTo>
                  <a:lnTo>
                    <a:pt x="989713" y="89630"/>
                  </a:lnTo>
                  <a:lnTo>
                    <a:pt x="970996" y="84129"/>
                  </a:lnTo>
                  <a:lnTo>
                    <a:pt x="950661" y="82295"/>
                  </a:lnTo>
                  <a:close/>
                </a:path>
                <a:path w="1486535" h="360045">
                  <a:moveTo>
                    <a:pt x="1036936" y="130301"/>
                  </a:moveTo>
                  <a:lnTo>
                    <a:pt x="950661" y="130301"/>
                  </a:lnTo>
                  <a:lnTo>
                    <a:pt x="961257" y="131230"/>
                  </a:lnTo>
                  <a:lnTo>
                    <a:pt x="970949" y="134016"/>
                  </a:lnTo>
                  <a:lnTo>
                    <a:pt x="998762" y="162020"/>
                  </a:lnTo>
                  <a:lnTo>
                    <a:pt x="1002477" y="182879"/>
                  </a:lnTo>
                  <a:lnTo>
                    <a:pt x="1001548" y="193809"/>
                  </a:lnTo>
                  <a:lnTo>
                    <a:pt x="979736" y="227099"/>
                  </a:lnTo>
                  <a:lnTo>
                    <a:pt x="950661" y="235457"/>
                  </a:lnTo>
                  <a:lnTo>
                    <a:pt x="1037039" y="235457"/>
                  </a:lnTo>
                  <a:lnTo>
                    <a:pt x="1044291" y="221932"/>
                  </a:lnTo>
                  <a:lnTo>
                    <a:pt x="1049792" y="203215"/>
                  </a:lnTo>
                  <a:lnTo>
                    <a:pt x="1051626" y="182879"/>
                  </a:lnTo>
                  <a:lnTo>
                    <a:pt x="1049792" y="162567"/>
                  </a:lnTo>
                  <a:lnTo>
                    <a:pt x="1044291" y="143922"/>
                  </a:lnTo>
                  <a:lnTo>
                    <a:pt x="1036936" y="130301"/>
                  </a:lnTo>
                  <a:close/>
                </a:path>
                <a:path w="1486535" h="360045">
                  <a:moveTo>
                    <a:pt x="1132296" y="289178"/>
                  </a:moveTo>
                  <a:lnTo>
                    <a:pt x="1090386" y="313181"/>
                  </a:lnTo>
                  <a:lnTo>
                    <a:pt x="1097339" y="323921"/>
                  </a:lnTo>
                  <a:lnTo>
                    <a:pt x="1105626" y="333279"/>
                  </a:lnTo>
                  <a:lnTo>
                    <a:pt x="1138463" y="353020"/>
                  </a:lnTo>
                  <a:lnTo>
                    <a:pt x="1180683" y="359663"/>
                  </a:lnTo>
                  <a:lnTo>
                    <a:pt x="1200495" y="358211"/>
                  </a:lnTo>
                  <a:lnTo>
                    <a:pt x="1250787" y="336422"/>
                  </a:lnTo>
                  <a:lnTo>
                    <a:pt x="1268129" y="315848"/>
                  </a:lnTo>
                  <a:lnTo>
                    <a:pt x="1182207" y="315848"/>
                  </a:lnTo>
                  <a:lnTo>
                    <a:pt x="1165800" y="314181"/>
                  </a:lnTo>
                  <a:lnTo>
                    <a:pt x="1152013" y="309181"/>
                  </a:lnTo>
                  <a:lnTo>
                    <a:pt x="1140845" y="300846"/>
                  </a:lnTo>
                  <a:lnTo>
                    <a:pt x="1132296" y="289178"/>
                  </a:lnTo>
                  <a:close/>
                </a:path>
                <a:path w="1486535" h="360045">
                  <a:moveTo>
                    <a:pt x="1280124" y="248411"/>
                  </a:moveTo>
                  <a:lnTo>
                    <a:pt x="1232118" y="248411"/>
                  </a:lnTo>
                  <a:lnTo>
                    <a:pt x="1232013" y="270319"/>
                  </a:lnTo>
                  <a:lnTo>
                    <a:pt x="1231285" y="279582"/>
                  </a:lnTo>
                  <a:lnTo>
                    <a:pt x="1202971" y="312800"/>
                  </a:lnTo>
                  <a:lnTo>
                    <a:pt x="1182207" y="315848"/>
                  </a:lnTo>
                  <a:lnTo>
                    <a:pt x="1268129" y="315848"/>
                  </a:lnTo>
                  <a:lnTo>
                    <a:pt x="1272790" y="307943"/>
                  </a:lnTo>
                  <a:lnTo>
                    <a:pt x="1278290" y="289774"/>
                  </a:lnTo>
                  <a:lnTo>
                    <a:pt x="1280006" y="270319"/>
                  </a:lnTo>
                  <a:lnTo>
                    <a:pt x="1280124" y="248411"/>
                  </a:lnTo>
                  <a:close/>
                </a:path>
                <a:path w="1486535" h="360045">
                  <a:moveTo>
                    <a:pt x="1171158" y="82295"/>
                  </a:moveTo>
                  <a:lnTo>
                    <a:pt x="1118223" y="98369"/>
                  </a:lnTo>
                  <a:lnTo>
                    <a:pt x="1091719" y="125896"/>
                  </a:lnTo>
                  <a:lnTo>
                    <a:pt x="1076289" y="179831"/>
                  </a:lnTo>
                  <a:lnTo>
                    <a:pt x="1077980" y="199453"/>
                  </a:lnTo>
                  <a:lnTo>
                    <a:pt x="1103340" y="249173"/>
                  </a:lnTo>
                  <a:lnTo>
                    <a:pt x="1151775" y="275605"/>
                  </a:lnTo>
                  <a:lnTo>
                    <a:pt x="1171158" y="277367"/>
                  </a:lnTo>
                  <a:lnTo>
                    <a:pt x="1189684" y="275558"/>
                  </a:lnTo>
                  <a:lnTo>
                    <a:pt x="1206019" y="270128"/>
                  </a:lnTo>
                  <a:lnTo>
                    <a:pt x="1220164" y="261080"/>
                  </a:lnTo>
                  <a:lnTo>
                    <a:pt x="1232118" y="248411"/>
                  </a:lnTo>
                  <a:lnTo>
                    <a:pt x="1280124" y="248411"/>
                  </a:lnTo>
                  <a:lnTo>
                    <a:pt x="1280124" y="232028"/>
                  </a:lnTo>
                  <a:lnTo>
                    <a:pt x="1178778" y="232028"/>
                  </a:lnTo>
                  <a:lnTo>
                    <a:pt x="1167658" y="231123"/>
                  </a:lnTo>
                  <a:lnTo>
                    <a:pt x="1133796" y="209621"/>
                  </a:lnTo>
                  <a:lnTo>
                    <a:pt x="1125438" y="179831"/>
                  </a:lnTo>
                  <a:lnTo>
                    <a:pt x="1126367" y="169092"/>
                  </a:lnTo>
                  <a:lnTo>
                    <a:pt x="1148417" y="136374"/>
                  </a:lnTo>
                  <a:lnTo>
                    <a:pt x="1178778" y="128015"/>
                  </a:lnTo>
                  <a:lnTo>
                    <a:pt x="1280124" y="128015"/>
                  </a:lnTo>
                  <a:lnTo>
                    <a:pt x="1280124" y="111251"/>
                  </a:lnTo>
                  <a:lnTo>
                    <a:pt x="1232118" y="111251"/>
                  </a:lnTo>
                  <a:lnTo>
                    <a:pt x="1220164" y="98583"/>
                  </a:lnTo>
                  <a:lnTo>
                    <a:pt x="1206019" y="89534"/>
                  </a:lnTo>
                  <a:lnTo>
                    <a:pt x="1189684" y="84105"/>
                  </a:lnTo>
                  <a:lnTo>
                    <a:pt x="1171158" y="82295"/>
                  </a:lnTo>
                  <a:close/>
                </a:path>
                <a:path w="1486535" h="360045">
                  <a:moveTo>
                    <a:pt x="1280124" y="128015"/>
                  </a:moveTo>
                  <a:lnTo>
                    <a:pt x="1178778" y="128015"/>
                  </a:lnTo>
                  <a:lnTo>
                    <a:pt x="1189875" y="128944"/>
                  </a:lnTo>
                  <a:lnTo>
                    <a:pt x="1199923" y="131730"/>
                  </a:lnTo>
                  <a:lnTo>
                    <a:pt x="1228308" y="159353"/>
                  </a:lnTo>
                  <a:lnTo>
                    <a:pt x="1232118" y="179831"/>
                  </a:lnTo>
                  <a:lnTo>
                    <a:pt x="1231165" y="190761"/>
                  </a:lnTo>
                  <a:lnTo>
                    <a:pt x="1208925" y="223884"/>
                  </a:lnTo>
                  <a:lnTo>
                    <a:pt x="1178778" y="232028"/>
                  </a:lnTo>
                  <a:lnTo>
                    <a:pt x="1280124" y="232028"/>
                  </a:lnTo>
                  <a:lnTo>
                    <a:pt x="1280124" y="128015"/>
                  </a:lnTo>
                  <a:close/>
                </a:path>
                <a:path w="1486535" h="360045">
                  <a:moveTo>
                    <a:pt x="1280124" y="87629"/>
                  </a:moveTo>
                  <a:lnTo>
                    <a:pt x="1232118" y="87629"/>
                  </a:lnTo>
                  <a:lnTo>
                    <a:pt x="1232118" y="111251"/>
                  </a:lnTo>
                  <a:lnTo>
                    <a:pt x="1280124" y="111251"/>
                  </a:lnTo>
                  <a:lnTo>
                    <a:pt x="1280124" y="87629"/>
                  </a:lnTo>
                  <a:close/>
                </a:path>
                <a:path w="1486535" h="360045">
                  <a:moveTo>
                    <a:pt x="1319367" y="50291"/>
                  </a:moveTo>
                  <a:lnTo>
                    <a:pt x="1319367" y="101345"/>
                  </a:lnTo>
                  <a:lnTo>
                    <a:pt x="1430238" y="144779"/>
                  </a:lnTo>
                  <a:lnTo>
                    <a:pt x="1319367" y="187832"/>
                  </a:lnTo>
                  <a:lnTo>
                    <a:pt x="1319367" y="238886"/>
                  </a:lnTo>
                  <a:lnTo>
                    <a:pt x="1486245" y="166496"/>
                  </a:lnTo>
                  <a:lnTo>
                    <a:pt x="1486245" y="122681"/>
                  </a:lnTo>
                  <a:lnTo>
                    <a:pt x="1319367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84074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073900" y="7442200"/>
            <a:ext cx="4940300" cy="2565400"/>
            <a:chOff x="7073900" y="7442200"/>
            <a:chExt cx="4940300" cy="256540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7543800"/>
              <a:ext cx="4838700" cy="20955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7442200"/>
              <a:ext cx="4838700" cy="2095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175500" y="75438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54558" y="7887464"/>
              <a:ext cx="1979295" cy="304165"/>
            </a:xfrm>
            <a:custGeom>
              <a:avLst/>
              <a:gdLst/>
              <a:ahLst/>
              <a:cxnLst/>
              <a:rect l="l" t="t" r="r" b="b"/>
              <a:pathLst>
                <a:path w="1979295" h="304165">
                  <a:moveTo>
                    <a:pt x="166877" y="0"/>
                  </a:moveTo>
                  <a:lnTo>
                    <a:pt x="0" y="72389"/>
                  </a:lnTo>
                  <a:lnTo>
                    <a:pt x="0" y="116204"/>
                  </a:lnTo>
                  <a:lnTo>
                    <a:pt x="166877" y="188594"/>
                  </a:lnTo>
                  <a:lnTo>
                    <a:pt x="166877" y="137540"/>
                  </a:lnTo>
                  <a:lnTo>
                    <a:pt x="56006" y="94487"/>
                  </a:lnTo>
                  <a:lnTo>
                    <a:pt x="166877" y="51053"/>
                  </a:lnTo>
                  <a:lnTo>
                    <a:pt x="166877" y="0"/>
                  </a:lnTo>
                  <a:close/>
                </a:path>
                <a:path w="1979295" h="304165">
                  <a:moveTo>
                    <a:pt x="236341" y="163829"/>
                  </a:moveTo>
                  <a:lnTo>
                    <a:pt x="193669" y="187832"/>
                  </a:lnTo>
                  <a:lnTo>
                    <a:pt x="206671" y="207668"/>
                  </a:lnTo>
                  <a:lnTo>
                    <a:pt x="224340" y="221836"/>
                  </a:lnTo>
                  <a:lnTo>
                    <a:pt x="246676" y="230337"/>
                  </a:lnTo>
                  <a:lnTo>
                    <a:pt x="273679" y="233171"/>
                  </a:lnTo>
                  <a:lnTo>
                    <a:pt x="289372" y="232195"/>
                  </a:lnTo>
                  <a:lnTo>
                    <a:pt x="328162" y="217550"/>
                  </a:lnTo>
                  <a:lnTo>
                    <a:pt x="348012" y="188594"/>
                  </a:lnTo>
                  <a:lnTo>
                    <a:pt x="273679" y="188594"/>
                  </a:lnTo>
                  <a:lnTo>
                    <a:pt x="260487" y="187046"/>
                  </a:lnTo>
                  <a:lnTo>
                    <a:pt x="249867" y="182403"/>
                  </a:lnTo>
                  <a:lnTo>
                    <a:pt x="241818" y="174664"/>
                  </a:lnTo>
                  <a:lnTo>
                    <a:pt x="236341" y="163829"/>
                  </a:lnTo>
                  <a:close/>
                </a:path>
                <a:path w="1979295" h="304165">
                  <a:moveTo>
                    <a:pt x="274060" y="32003"/>
                  </a:moveTo>
                  <a:lnTo>
                    <a:pt x="233341" y="41218"/>
                  </a:lnTo>
                  <a:lnTo>
                    <a:pt x="202956" y="79247"/>
                  </a:lnTo>
                  <a:lnTo>
                    <a:pt x="201670" y="92582"/>
                  </a:lnTo>
                  <a:lnTo>
                    <a:pt x="202290" y="101535"/>
                  </a:lnTo>
                  <a:lnTo>
                    <a:pt x="222911" y="134397"/>
                  </a:lnTo>
                  <a:lnTo>
                    <a:pt x="258058" y="149232"/>
                  </a:lnTo>
                  <a:lnTo>
                    <a:pt x="272251" y="153232"/>
                  </a:lnTo>
                  <a:lnTo>
                    <a:pt x="278632" y="155352"/>
                  </a:lnTo>
                  <a:lnTo>
                    <a:pt x="284443" y="157614"/>
                  </a:lnTo>
                  <a:lnTo>
                    <a:pt x="289681" y="160019"/>
                  </a:lnTo>
                  <a:lnTo>
                    <a:pt x="296539" y="163067"/>
                  </a:lnTo>
                  <a:lnTo>
                    <a:pt x="299968" y="167131"/>
                  </a:lnTo>
                  <a:lnTo>
                    <a:pt x="299968" y="172211"/>
                  </a:lnTo>
                  <a:lnTo>
                    <a:pt x="298325" y="179379"/>
                  </a:lnTo>
                  <a:lnTo>
                    <a:pt x="293396" y="184498"/>
                  </a:lnTo>
                  <a:lnTo>
                    <a:pt x="285181" y="187570"/>
                  </a:lnTo>
                  <a:lnTo>
                    <a:pt x="273679" y="188594"/>
                  </a:lnTo>
                  <a:lnTo>
                    <a:pt x="348012" y="188594"/>
                  </a:lnTo>
                  <a:lnTo>
                    <a:pt x="348879" y="186046"/>
                  </a:lnTo>
                  <a:lnTo>
                    <a:pt x="350260" y="172211"/>
                  </a:lnTo>
                  <a:lnTo>
                    <a:pt x="349617" y="162900"/>
                  </a:lnTo>
                  <a:lnTo>
                    <a:pt x="328924" y="128777"/>
                  </a:lnTo>
                  <a:lnTo>
                    <a:pt x="286633" y="112394"/>
                  </a:lnTo>
                  <a:lnTo>
                    <a:pt x="279656" y="110441"/>
                  </a:lnTo>
                  <a:lnTo>
                    <a:pt x="251962" y="96519"/>
                  </a:lnTo>
                  <a:lnTo>
                    <a:pt x="251962" y="86613"/>
                  </a:lnTo>
                  <a:lnTo>
                    <a:pt x="253994" y="82803"/>
                  </a:lnTo>
                  <a:lnTo>
                    <a:pt x="258058" y="80009"/>
                  </a:lnTo>
                  <a:lnTo>
                    <a:pt x="262376" y="77215"/>
                  </a:lnTo>
                  <a:lnTo>
                    <a:pt x="267710" y="75818"/>
                  </a:lnTo>
                  <a:lnTo>
                    <a:pt x="340164" y="75818"/>
                  </a:lnTo>
                  <a:lnTo>
                    <a:pt x="346450" y="72389"/>
                  </a:lnTo>
                  <a:lnTo>
                    <a:pt x="316351" y="42671"/>
                  </a:lnTo>
                  <a:lnTo>
                    <a:pt x="285419" y="32670"/>
                  </a:lnTo>
                  <a:lnTo>
                    <a:pt x="274060" y="32003"/>
                  </a:lnTo>
                  <a:close/>
                </a:path>
                <a:path w="1979295" h="304165">
                  <a:moveTo>
                    <a:pt x="340164" y="75818"/>
                  </a:moveTo>
                  <a:lnTo>
                    <a:pt x="274060" y="75818"/>
                  </a:lnTo>
                  <a:lnTo>
                    <a:pt x="283966" y="77032"/>
                  </a:lnTo>
                  <a:lnTo>
                    <a:pt x="292348" y="80676"/>
                  </a:lnTo>
                  <a:lnTo>
                    <a:pt x="299206" y="86748"/>
                  </a:lnTo>
                  <a:lnTo>
                    <a:pt x="304540" y="95249"/>
                  </a:lnTo>
                  <a:lnTo>
                    <a:pt x="340164" y="75818"/>
                  </a:lnTo>
                  <a:close/>
                </a:path>
                <a:path w="1979295" h="304165">
                  <a:moveTo>
                    <a:pt x="427969" y="37337"/>
                  </a:moveTo>
                  <a:lnTo>
                    <a:pt x="378820" y="37337"/>
                  </a:lnTo>
                  <a:lnTo>
                    <a:pt x="378820" y="154304"/>
                  </a:lnTo>
                  <a:lnTo>
                    <a:pt x="390179" y="200738"/>
                  </a:lnTo>
                  <a:lnTo>
                    <a:pt x="422254" y="227932"/>
                  </a:lnTo>
                  <a:lnTo>
                    <a:pt x="450829" y="233171"/>
                  </a:lnTo>
                  <a:lnTo>
                    <a:pt x="468950" y="231504"/>
                  </a:lnTo>
                  <a:lnTo>
                    <a:pt x="484452" y="226503"/>
                  </a:lnTo>
                  <a:lnTo>
                    <a:pt x="497335" y="218169"/>
                  </a:lnTo>
                  <a:lnTo>
                    <a:pt x="507598" y="206501"/>
                  </a:lnTo>
                  <a:lnTo>
                    <a:pt x="556747" y="206501"/>
                  </a:lnTo>
                  <a:lnTo>
                    <a:pt x="556747" y="187451"/>
                  </a:lnTo>
                  <a:lnTo>
                    <a:pt x="465688" y="187451"/>
                  </a:lnTo>
                  <a:lnTo>
                    <a:pt x="457544" y="186832"/>
                  </a:lnTo>
                  <a:lnTo>
                    <a:pt x="428612" y="157185"/>
                  </a:lnTo>
                  <a:lnTo>
                    <a:pt x="427969" y="148208"/>
                  </a:lnTo>
                  <a:lnTo>
                    <a:pt x="427969" y="37337"/>
                  </a:lnTo>
                  <a:close/>
                </a:path>
                <a:path w="1979295" h="304165">
                  <a:moveTo>
                    <a:pt x="556747" y="206501"/>
                  </a:moveTo>
                  <a:lnTo>
                    <a:pt x="507598" y="206501"/>
                  </a:lnTo>
                  <a:lnTo>
                    <a:pt x="507598" y="227837"/>
                  </a:lnTo>
                  <a:lnTo>
                    <a:pt x="556747" y="227837"/>
                  </a:lnTo>
                  <a:lnTo>
                    <a:pt x="556747" y="206501"/>
                  </a:lnTo>
                  <a:close/>
                </a:path>
                <a:path w="1979295" h="304165">
                  <a:moveTo>
                    <a:pt x="556747" y="37337"/>
                  </a:moveTo>
                  <a:lnTo>
                    <a:pt x="507598" y="37337"/>
                  </a:lnTo>
                  <a:lnTo>
                    <a:pt x="507598" y="140207"/>
                  </a:lnTo>
                  <a:lnTo>
                    <a:pt x="506884" y="151280"/>
                  </a:lnTo>
                  <a:lnTo>
                    <a:pt x="482833" y="184498"/>
                  </a:lnTo>
                  <a:lnTo>
                    <a:pt x="465688" y="187451"/>
                  </a:lnTo>
                  <a:lnTo>
                    <a:pt x="556747" y="187451"/>
                  </a:lnTo>
                  <a:lnTo>
                    <a:pt x="556747" y="37337"/>
                  </a:lnTo>
                  <a:close/>
                </a:path>
                <a:path w="1979295" h="304165">
                  <a:moveTo>
                    <a:pt x="650911" y="37337"/>
                  </a:moveTo>
                  <a:lnTo>
                    <a:pt x="601762" y="37337"/>
                  </a:lnTo>
                  <a:lnTo>
                    <a:pt x="601762" y="227837"/>
                  </a:lnTo>
                  <a:lnTo>
                    <a:pt x="650911" y="227837"/>
                  </a:lnTo>
                  <a:lnTo>
                    <a:pt x="650911" y="120776"/>
                  </a:lnTo>
                  <a:lnTo>
                    <a:pt x="651507" y="110918"/>
                  </a:lnTo>
                  <a:lnTo>
                    <a:pt x="678939" y="78413"/>
                  </a:lnTo>
                  <a:lnTo>
                    <a:pt x="686725" y="77723"/>
                  </a:lnTo>
                  <a:lnTo>
                    <a:pt x="879247" y="77723"/>
                  </a:lnTo>
                  <a:lnTo>
                    <a:pt x="873320" y="64912"/>
                  </a:lnTo>
                  <a:lnTo>
                    <a:pt x="869218" y="59435"/>
                  </a:lnTo>
                  <a:lnTo>
                    <a:pt x="755686" y="59435"/>
                  </a:lnTo>
                  <a:lnTo>
                    <a:pt x="754174" y="57530"/>
                  </a:lnTo>
                  <a:lnTo>
                    <a:pt x="650911" y="57530"/>
                  </a:lnTo>
                  <a:lnTo>
                    <a:pt x="650911" y="37337"/>
                  </a:lnTo>
                  <a:close/>
                </a:path>
                <a:path w="1979295" h="304165">
                  <a:moveTo>
                    <a:pt x="803311" y="77723"/>
                  </a:moveTo>
                  <a:lnTo>
                    <a:pt x="686725" y="77723"/>
                  </a:lnTo>
                  <a:lnTo>
                    <a:pt x="693917" y="78318"/>
                  </a:lnTo>
                  <a:lnTo>
                    <a:pt x="700251" y="80104"/>
                  </a:lnTo>
                  <a:lnTo>
                    <a:pt x="718729" y="113918"/>
                  </a:lnTo>
                  <a:lnTo>
                    <a:pt x="718729" y="227837"/>
                  </a:lnTo>
                  <a:lnTo>
                    <a:pt x="767878" y="227837"/>
                  </a:lnTo>
                  <a:lnTo>
                    <a:pt x="767878" y="120776"/>
                  </a:lnTo>
                  <a:lnTo>
                    <a:pt x="768450" y="110918"/>
                  </a:lnTo>
                  <a:lnTo>
                    <a:pt x="795382" y="78413"/>
                  </a:lnTo>
                  <a:lnTo>
                    <a:pt x="803311" y="77723"/>
                  </a:lnTo>
                  <a:close/>
                </a:path>
                <a:path w="1979295" h="304165">
                  <a:moveTo>
                    <a:pt x="879247" y="77723"/>
                  </a:moveTo>
                  <a:lnTo>
                    <a:pt x="803311" y="77723"/>
                  </a:lnTo>
                  <a:lnTo>
                    <a:pt x="810503" y="78318"/>
                  </a:lnTo>
                  <a:lnTo>
                    <a:pt x="816837" y="80104"/>
                  </a:lnTo>
                  <a:lnTo>
                    <a:pt x="835315" y="113918"/>
                  </a:lnTo>
                  <a:lnTo>
                    <a:pt x="835315" y="227837"/>
                  </a:lnTo>
                  <a:lnTo>
                    <a:pt x="884464" y="227837"/>
                  </a:lnTo>
                  <a:lnTo>
                    <a:pt x="884464" y="110489"/>
                  </a:lnTo>
                  <a:lnTo>
                    <a:pt x="883226" y="93487"/>
                  </a:lnTo>
                  <a:lnTo>
                    <a:pt x="879511" y="78294"/>
                  </a:lnTo>
                  <a:lnTo>
                    <a:pt x="879247" y="77723"/>
                  </a:lnTo>
                  <a:close/>
                </a:path>
                <a:path w="1979295" h="304165">
                  <a:moveTo>
                    <a:pt x="812455" y="32003"/>
                  </a:moveTo>
                  <a:lnTo>
                    <a:pt x="794763" y="33717"/>
                  </a:lnTo>
                  <a:lnTo>
                    <a:pt x="779404" y="38861"/>
                  </a:lnTo>
                  <a:lnTo>
                    <a:pt x="766378" y="47433"/>
                  </a:lnTo>
                  <a:lnTo>
                    <a:pt x="755686" y="59435"/>
                  </a:lnTo>
                  <a:lnTo>
                    <a:pt x="869218" y="59435"/>
                  </a:lnTo>
                  <a:lnTo>
                    <a:pt x="828005" y="33336"/>
                  </a:lnTo>
                  <a:lnTo>
                    <a:pt x="812455" y="32003"/>
                  </a:lnTo>
                  <a:close/>
                </a:path>
                <a:path w="1979295" h="304165">
                  <a:moveTo>
                    <a:pt x="703870" y="32003"/>
                  </a:moveTo>
                  <a:lnTo>
                    <a:pt x="687130" y="33598"/>
                  </a:lnTo>
                  <a:lnTo>
                    <a:pt x="672724" y="38385"/>
                  </a:lnTo>
                  <a:lnTo>
                    <a:pt x="660651" y="46362"/>
                  </a:lnTo>
                  <a:lnTo>
                    <a:pt x="650911" y="57530"/>
                  </a:lnTo>
                  <a:lnTo>
                    <a:pt x="754174" y="57530"/>
                  </a:lnTo>
                  <a:lnTo>
                    <a:pt x="746161" y="47433"/>
                  </a:lnTo>
                  <a:lnTo>
                    <a:pt x="734350" y="38861"/>
                  </a:lnTo>
                  <a:lnTo>
                    <a:pt x="720253" y="33717"/>
                  </a:lnTo>
                  <a:lnTo>
                    <a:pt x="703870" y="32003"/>
                  </a:lnTo>
                  <a:close/>
                </a:path>
                <a:path w="1979295" h="304165">
                  <a:moveTo>
                    <a:pt x="975357" y="37337"/>
                  </a:moveTo>
                  <a:lnTo>
                    <a:pt x="926208" y="37337"/>
                  </a:lnTo>
                  <a:lnTo>
                    <a:pt x="926208" y="227837"/>
                  </a:lnTo>
                  <a:lnTo>
                    <a:pt x="975357" y="227837"/>
                  </a:lnTo>
                  <a:lnTo>
                    <a:pt x="975357" y="120776"/>
                  </a:lnTo>
                  <a:lnTo>
                    <a:pt x="975952" y="110918"/>
                  </a:lnTo>
                  <a:lnTo>
                    <a:pt x="1003383" y="78413"/>
                  </a:lnTo>
                  <a:lnTo>
                    <a:pt x="1011170" y="77723"/>
                  </a:lnTo>
                  <a:lnTo>
                    <a:pt x="1203691" y="77723"/>
                  </a:lnTo>
                  <a:lnTo>
                    <a:pt x="1197764" y="64912"/>
                  </a:lnTo>
                  <a:lnTo>
                    <a:pt x="1193662" y="59435"/>
                  </a:lnTo>
                  <a:lnTo>
                    <a:pt x="1080131" y="59435"/>
                  </a:lnTo>
                  <a:lnTo>
                    <a:pt x="1078619" y="57530"/>
                  </a:lnTo>
                  <a:lnTo>
                    <a:pt x="975357" y="57530"/>
                  </a:lnTo>
                  <a:lnTo>
                    <a:pt x="975357" y="37337"/>
                  </a:lnTo>
                  <a:close/>
                </a:path>
                <a:path w="1979295" h="304165">
                  <a:moveTo>
                    <a:pt x="1127756" y="77723"/>
                  </a:moveTo>
                  <a:lnTo>
                    <a:pt x="1011170" y="77723"/>
                  </a:lnTo>
                  <a:lnTo>
                    <a:pt x="1018361" y="78318"/>
                  </a:lnTo>
                  <a:lnTo>
                    <a:pt x="1024695" y="80104"/>
                  </a:lnTo>
                  <a:lnTo>
                    <a:pt x="1043174" y="113918"/>
                  </a:lnTo>
                  <a:lnTo>
                    <a:pt x="1043174" y="227837"/>
                  </a:lnTo>
                  <a:lnTo>
                    <a:pt x="1092323" y="227837"/>
                  </a:lnTo>
                  <a:lnTo>
                    <a:pt x="1092323" y="120776"/>
                  </a:lnTo>
                  <a:lnTo>
                    <a:pt x="1092894" y="110918"/>
                  </a:lnTo>
                  <a:lnTo>
                    <a:pt x="1119826" y="78413"/>
                  </a:lnTo>
                  <a:lnTo>
                    <a:pt x="1127756" y="77723"/>
                  </a:lnTo>
                  <a:close/>
                </a:path>
                <a:path w="1979295" h="304165">
                  <a:moveTo>
                    <a:pt x="1203691" y="77723"/>
                  </a:moveTo>
                  <a:lnTo>
                    <a:pt x="1127756" y="77723"/>
                  </a:lnTo>
                  <a:lnTo>
                    <a:pt x="1134947" y="78318"/>
                  </a:lnTo>
                  <a:lnTo>
                    <a:pt x="1141281" y="80104"/>
                  </a:lnTo>
                  <a:lnTo>
                    <a:pt x="1159760" y="113918"/>
                  </a:lnTo>
                  <a:lnTo>
                    <a:pt x="1159760" y="227837"/>
                  </a:lnTo>
                  <a:lnTo>
                    <a:pt x="1208909" y="227837"/>
                  </a:lnTo>
                  <a:lnTo>
                    <a:pt x="1208909" y="110489"/>
                  </a:lnTo>
                  <a:lnTo>
                    <a:pt x="1207670" y="93487"/>
                  </a:lnTo>
                  <a:lnTo>
                    <a:pt x="1203956" y="78294"/>
                  </a:lnTo>
                  <a:lnTo>
                    <a:pt x="1203691" y="77723"/>
                  </a:lnTo>
                  <a:close/>
                </a:path>
                <a:path w="1979295" h="304165">
                  <a:moveTo>
                    <a:pt x="1136900" y="32003"/>
                  </a:moveTo>
                  <a:lnTo>
                    <a:pt x="1119207" y="33717"/>
                  </a:lnTo>
                  <a:lnTo>
                    <a:pt x="1103848" y="38861"/>
                  </a:lnTo>
                  <a:lnTo>
                    <a:pt x="1090823" y="47433"/>
                  </a:lnTo>
                  <a:lnTo>
                    <a:pt x="1080131" y="59435"/>
                  </a:lnTo>
                  <a:lnTo>
                    <a:pt x="1193662" y="59435"/>
                  </a:lnTo>
                  <a:lnTo>
                    <a:pt x="1152449" y="33336"/>
                  </a:lnTo>
                  <a:lnTo>
                    <a:pt x="1136900" y="32003"/>
                  </a:lnTo>
                  <a:close/>
                </a:path>
                <a:path w="1979295" h="304165">
                  <a:moveTo>
                    <a:pt x="1028315" y="32003"/>
                  </a:moveTo>
                  <a:lnTo>
                    <a:pt x="1011575" y="33598"/>
                  </a:lnTo>
                  <a:lnTo>
                    <a:pt x="997168" y="38385"/>
                  </a:lnTo>
                  <a:lnTo>
                    <a:pt x="985096" y="46362"/>
                  </a:lnTo>
                  <a:lnTo>
                    <a:pt x="975357" y="57530"/>
                  </a:lnTo>
                  <a:lnTo>
                    <a:pt x="1078619" y="57530"/>
                  </a:lnTo>
                  <a:lnTo>
                    <a:pt x="1070606" y="47433"/>
                  </a:lnTo>
                  <a:lnTo>
                    <a:pt x="1058795" y="38861"/>
                  </a:lnTo>
                  <a:lnTo>
                    <a:pt x="1044698" y="33717"/>
                  </a:lnTo>
                  <a:lnTo>
                    <a:pt x="1028315" y="32003"/>
                  </a:lnTo>
                  <a:close/>
                </a:path>
                <a:path w="1979295" h="304165">
                  <a:moveTo>
                    <a:pt x="1333331" y="32003"/>
                  </a:moveTo>
                  <a:lnTo>
                    <a:pt x="1282181" y="48505"/>
                  </a:lnTo>
                  <a:lnTo>
                    <a:pt x="1255964" y="76651"/>
                  </a:lnTo>
                  <a:lnTo>
                    <a:pt x="1242438" y="112275"/>
                  </a:lnTo>
                  <a:lnTo>
                    <a:pt x="1240748" y="132587"/>
                  </a:lnTo>
                  <a:lnTo>
                    <a:pt x="1242438" y="152923"/>
                  </a:lnTo>
                  <a:lnTo>
                    <a:pt x="1255964" y="188737"/>
                  </a:lnTo>
                  <a:lnTo>
                    <a:pt x="1282181" y="216883"/>
                  </a:lnTo>
                  <a:lnTo>
                    <a:pt x="1333331" y="233171"/>
                  </a:lnTo>
                  <a:lnTo>
                    <a:pt x="1352214" y="231433"/>
                  </a:lnTo>
                  <a:lnTo>
                    <a:pt x="1368859" y="226218"/>
                  </a:lnTo>
                  <a:lnTo>
                    <a:pt x="1383265" y="217526"/>
                  </a:lnTo>
                  <a:lnTo>
                    <a:pt x="1395434" y="205358"/>
                  </a:lnTo>
                  <a:lnTo>
                    <a:pt x="1444583" y="205358"/>
                  </a:lnTo>
                  <a:lnTo>
                    <a:pt x="1444583" y="186308"/>
                  </a:lnTo>
                  <a:lnTo>
                    <a:pt x="1342475" y="186308"/>
                  </a:lnTo>
                  <a:lnTo>
                    <a:pt x="1331545" y="185379"/>
                  </a:lnTo>
                  <a:lnTo>
                    <a:pt x="1298255" y="163305"/>
                  </a:lnTo>
                  <a:lnTo>
                    <a:pt x="1289897" y="132587"/>
                  </a:lnTo>
                  <a:lnTo>
                    <a:pt x="1290825" y="121324"/>
                  </a:lnTo>
                  <a:lnTo>
                    <a:pt x="1312685" y="87438"/>
                  </a:lnTo>
                  <a:lnTo>
                    <a:pt x="1342475" y="78866"/>
                  </a:lnTo>
                  <a:lnTo>
                    <a:pt x="1444583" y="78866"/>
                  </a:lnTo>
                  <a:lnTo>
                    <a:pt x="1444583" y="59816"/>
                  </a:lnTo>
                  <a:lnTo>
                    <a:pt x="1395434" y="59816"/>
                  </a:lnTo>
                  <a:lnTo>
                    <a:pt x="1383265" y="47648"/>
                  </a:lnTo>
                  <a:lnTo>
                    <a:pt x="1368859" y="38956"/>
                  </a:lnTo>
                  <a:lnTo>
                    <a:pt x="1352214" y="33741"/>
                  </a:lnTo>
                  <a:lnTo>
                    <a:pt x="1333331" y="32003"/>
                  </a:lnTo>
                  <a:close/>
                </a:path>
                <a:path w="1979295" h="304165">
                  <a:moveTo>
                    <a:pt x="1444583" y="205358"/>
                  </a:moveTo>
                  <a:lnTo>
                    <a:pt x="1395434" y="205358"/>
                  </a:lnTo>
                  <a:lnTo>
                    <a:pt x="1395434" y="227837"/>
                  </a:lnTo>
                  <a:lnTo>
                    <a:pt x="1444583" y="227837"/>
                  </a:lnTo>
                  <a:lnTo>
                    <a:pt x="1444583" y="205358"/>
                  </a:lnTo>
                  <a:close/>
                </a:path>
                <a:path w="1979295" h="304165">
                  <a:moveTo>
                    <a:pt x="1444583" y="78866"/>
                  </a:moveTo>
                  <a:lnTo>
                    <a:pt x="1342475" y="78866"/>
                  </a:lnTo>
                  <a:lnTo>
                    <a:pt x="1353405" y="79818"/>
                  </a:lnTo>
                  <a:lnTo>
                    <a:pt x="1363334" y="82676"/>
                  </a:lnTo>
                  <a:lnTo>
                    <a:pt x="1391624" y="111156"/>
                  </a:lnTo>
                  <a:lnTo>
                    <a:pt x="1395434" y="132587"/>
                  </a:lnTo>
                  <a:lnTo>
                    <a:pt x="1394481" y="143874"/>
                  </a:lnTo>
                  <a:lnTo>
                    <a:pt x="1372264" y="177950"/>
                  </a:lnTo>
                  <a:lnTo>
                    <a:pt x="1342475" y="186308"/>
                  </a:lnTo>
                  <a:lnTo>
                    <a:pt x="1444583" y="186308"/>
                  </a:lnTo>
                  <a:lnTo>
                    <a:pt x="1444583" y="78866"/>
                  </a:lnTo>
                  <a:close/>
                </a:path>
                <a:path w="1979295" h="304165">
                  <a:moveTo>
                    <a:pt x="1444583" y="37337"/>
                  </a:moveTo>
                  <a:lnTo>
                    <a:pt x="1395434" y="37337"/>
                  </a:lnTo>
                  <a:lnTo>
                    <a:pt x="1395434" y="59816"/>
                  </a:lnTo>
                  <a:lnTo>
                    <a:pt x="1444583" y="59816"/>
                  </a:lnTo>
                  <a:lnTo>
                    <a:pt x="1444583" y="37337"/>
                  </a:lnTo>
                  <a:close/>
                </a:path>
                <a:path w="1979295" h="304165">
                  <a:moveTo>
                    <a:pt x="1538296" y="37337"/>
                  </a:moveTo>
                  <a:lnTo>
                    <a:pt x="1489147" y="37337"/>
                  </a:lnTo>
                  <a:lnTo>
                    <a:pt x="1489147" y="227837"/>
                  </a:lnTo>
                  <a:lnTo>
                    <a:pt x="1538296" y="227837"/>
                  </a:lnTo>
                  <a:lnTo>
                    <a:pt x="1538296" y="136778"/>
                  </a:lnTo>
                  <a:lnTo>
                    <a:pt x="1539391" y="124038"/>
                  </a:lnTo>
                  <a:lnTo>
                    <a:pt x="1565061" y="92534"/>
                  </a:lnTo>
                  <a:lnTo>
                    <a:pt x="1585254" y="87962"/>
                  </a:lnTo>
                  <a:lnTo>
                    <a:pt x="1596208" y="87962"/>
                  </a:lnTo>
                  <a:lnTo>
                    <a:pt x="1596208" y="70103"/>
                  </a:lnTo>
                  <a:lnTo>
                    <a:pt x="1538296" y="70103"/>
                  </a:lnTo>
                  <a:lnTo>
                    <a:pt x="1538296" y="37337"/>
                  </a:lnTo>
                  <a:close/>
                </a:path>
                <a:path w="1979295" h="304165">
                  <a:moveTo>
                    <a:pt x="1596208" y="87962"/>
                  </a:moveTo>
                  <a:lnTo>
                    <a:pt x="1585254" y="87962"/>
                  </a:lnTo>
                  <a:lnTo>
                    <a:pt x="1596208" y="88391"/>
                  </a:lnTo>
                  <a:lnTo>
                    <a:pt x="1596208" y="87962"/>
                  </a:lnTo>
                  <a:close/>
                </a:path>
                <a:path w="1979295" h="304165">
                  <a:moveTo>
                    <a:pt x="1596208" y="33527"/>
                  </a:moveTo>
                  <a:lnTo>
                    <a:pt x="1553512" y="47814"/>
                  </a:lnTo>
                  <a:lnTo>
                    <a:pt x="1538296" y="70103"/>
                  </a:lnTo>
                  <a:lnTo>
                    <a:pt x="1596208" y="70103"/>
                  </a:lnTo>
                  <a:lnTo>
                    <a:pt x="1596208" y="33527"/>
                  </a:lnTo>
                  <a:close/>
                </a:path>
                <a:path w="1979295" h="304165">
                  <a:moveTo>
                    <a:pt x="1661435" y="37337"/>
                  </a:moveTo>
                  <a:lnTo>
                    <a:pt x="1607714" y="37337"/>
                  </a:lnTo>
                  <a:lnTo>
                    <a:pt x="1685819" y="221741"/>
                  </a:lnTo>
                  <a:lnTo>
                    <a:pt x="1682081" y="230790"/>
                  </a:lnTo>
                  <a:lnTo>
                    <a:pt x="1653625" y="256412"/>
                  </a:lnTo>
                  <a:lnTo>
                    <a:pt x="1635908" y="258317"/>
                  </a:lnTo>
                  <a:lnTo>
                    <a:pt x="1635908" y="304038"/>
                  </a:lnTo>
                  <a:lnTo>
                    <a:pt x="1683914" y="295322"/>
                  </a:lnTo>
                  <a:lnTo>
                    <a:pt x="1719157" y="263270"/>
                  </a:lnTo>
                  <a:lnTo>
                    <a:pt x="1736492" y="227837"/>
                  </a:lnTo>
                  <a:lnTo>
                    <a:pt x="1759236" y="165353"/>
                  </a:lnTo>
                  <a:lnTo>
                    <a:pt x="1710965" y="165353"/>
                  </a:lnTo>
                  <a:lnTo>
                    <a:pt x="1661435" y="37337"/>
                  </a:lnTo>
                  <a:close/>
                </a:path>
                <a:path w="1979295" h="304165">
                  <a:moveTo>
                    <a:pt x="1805834" y="37337"/>
                  </a:moveTo>
                  <a:lnTo>
                    <a:pt x="1753256" y="37337"/>
                  </a:lnTo>
                  <a:lnTo>
                    <a:pt x="1710965" y="165353"/>
                  </a:lnTo>
                  <a:lnTo>
                    <a:pt x="1759236" y="165353"/>
                  </a:lnTo>
                  <a:lnTo>
                    <a:pt x="1805834" y="37337"/>
                  </a:lnTo>
                  <a:close/>
                </a:path>
                <a:path w="1979295" h="304165">
                  <a:moveTo>
                    <a:pt x="1811981" y="0"/>
                  </a:moveTo>
                  <a:lnTo>
                    <a:pt x="1811981" y="51053"/>
                  </a:lnTo>
                  <a:lnTo>
                    <a:pt x="1922852" y="94487"/>
                  </a:lnTo>
                  <a:lnTo>
                    <a:pt x="1811981" y="137540"/>
                  </a:lnTo>
                  <a:lnTo>
                    <a:pt x="1811981" y="188594"/>
                  </a:lnTo>
                  <a:lnTo>
                    <a:pt x="1978859" y="116204"/>
                  </a:lnTo>
                  <a:lnTo>
                    <a:pt x="1978859" y="72389"/>
                  </a:lnTo>
                  <a:lnTo>
                    <a:pt x="1811981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84074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7073900" y="4025900"/>
            <a:ext cx="4940300" cy="2565400"/>
            <a:chOff x="7073900" y="4025900"/>
            <a:chExt cx="4940300" cy="256540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4127500"/>
              <a:ext cx="4838700" cy="20955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4025900"/>
              <a:ext cx="4838700" cy="20955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175500" y="41275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68685" y="4420875"/>
              <a:ext cx="1550670" cy="283845"/>
            </a:xfrm>
            <a:custGeom>
              <a:avLst/>
              <a:gdLst/>
              <a:ahLst/>
              <a:cxnLst/>
              <a:rect l="l" t="t" r="r" b="b"/>
              <a:pathLst>
                <a:path w="1550670" h="283845">
                  <a:moveTo>
                    <a:pt x="166878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8" y="238886"/>
                  </a:lnTo>
                  <a:lnTo>
                    <a:pt x="166878" y="187832"/>
                  </a:lnTo>
                  <a:lnTo>
                    <a:pt x="56007" y="144779"/>
                  </a:lnTo>
                  <a:lnTo>
                    <a:pt x="166878" y="101345"/>
                  </a:lnTo>
                  <a:lnTo>
                    <a:pt x="166878" y="50291"/>
                  </a:lnTo>
                  <a:close/>
                </a:path>
                <a:path w="1550670" h="283845">
                  <a:moveTo>
                    <a:pt x="277394" y="82295"/>
                  </a:moveTo>
                  <a:lnTo>
                    <a:pt x="225888" y="98797"/>
                  </a:lnTo>
                  <a:lnTo>
                    <a:pt x="199646" y="126944"/>
                  </a:lnTo>
                  <a:lnTo>
                    <a:pt x="186121" y="162567"/>
                  </a:lnTo>
                  <a:lnTo>
                    <a:pt x="184430" y="182879"/>
                  </a:lnTo>
                  <a:lnTo>
                    <a:pt x="186121" y="203215"/>
                  </a:lnTo>
                  <a:lnTo>
                    <a:pt x="199646" y="239029"/>
                  </a:lnTo>
                  <a:lnTo>
                    <a:pt x="225888" y="267176"/>
                  </a:lnTo>
                  <a:lnTo>
                    <a:pt x="277394" y="283463"/>
                  </a:lnTo>
                  <a:lnTo>
                    <a:pt x="296254" y="281725"/>
                  </a:lnTo>
                  <a:lnTo>
                    <a:pt x="312827" y="276510"/>
                  </a:lnTo>
                  <a:lnTo>
                    <a:pt x="327115" y="267819"/>
                  </a:lnTo>
                  <a:lnTo>
                    <a:pt x="339116" y="255650"/>
                  </a:lnTo>
                  <a:lnTo>
                    <a:pt x="388265" y="255650"/>
                  </a:lnTo>
                  <a:lnTo>
                    <a:pt x="388265" y="236600"/>
                  </a:lnTo>
                  <a:lnTo>
                    <a:pt x="286538" y="236600"/>
                  </a:lnTo>
                  <a:lnTo>
                    <a:pt x="275584" y="235672"/>
                  </a:lnTo>
                  <a:lnTo>
                    <a:pt x="241937" y="213597"/>
                  </a:lnTo>
                  <a:lnTo>
                    <a:pt x="233579" y="182879"/>
                  </a:lnTo>
                  <a:lnTo>
                    <a:pt x="234508" y="171616"/>
                  </a:lnTo>
                  <a:lnTo>
                    <a:pt x="256534" y="137731"/>
                  </a:lnTo>
                  <a:lnTo>
                    <a:pt x="286538" y="129158"/>
                  </a:lnTo>
                  <a:lnTo>
                    <a:pt x="388265" y="129158"/>
                  </a:lnTo>
                  <a:lnTo>
                    <a:pt x="388265" y="110108"/>
                  </a:lnTo>
                  <a:lnTo>
                    <a:pt x="339116" y="110108"/>
                  </a:lnTo>
                  <a:lnTo>
                    <a:pt x="327115" y="97940"/>
                  </a:lnTo>
                  <a:lnTo>
                    <a:pt x="312827" y="89249"/>
                  </a:lnTo>
                  <a:lnTo>
                    <a:pt x="296254" y="84034"/>
                  </a:lnTo>
                  <a:lnTo>
                    <a:pt x="277394" y="82295"/>
                  </a:lnTo>
                  <a:close/>
                </a:path>
                <a:path w="1550670" h="283845">
                  <a:moveTo>
                    <a:pt x="388265" y="255650"/>
                  </a:moveTo>
                  <a:lnTo>
                    <a:pt x="339116" y="255650"/>
                  </a:lnTo>
                  <a:lnTo>
                    <a:pt x="339116" y="278129"/>
                  </a:lnTo>
                  <a:lnTo>
                    <a:pt x="388265" y="278129"/>
                  </a:lnTo>
                  <a:lnTo>
                    <a:pt x="388265" y="255650"/>
                  </a:lnTo>
                  <a:close/>
                </a:path>
                <a:path w="1550670" h="283845">
                  <a:moveTo>
                    <a:pt x="388265" y="129158"/>
                  </a:moveTo>
                  <a:lnTo>
                    <a:pt x="286538" y="129158"/>
                  </a:lnTo>
                  <a:lnTo>
                    <a:pt x="297468" y="130111"/>
                  </a:lnTo>
                  <a:lnTo>
                    <a:pt x="307398" y="132968"/>
                  </a:lnTo>
                  <a:lnTo>
                    <a:pt x="335401" y="161448"/>
                  </a:lnTo>
                  <a:lnTo>
                    <a:pt x="339116" y="182879"/>
                  </a:lnTo>
                  <a:lnTo>
                    <a:pt x="338187" y="194166"/>
                  </a:lnTo>
                  <a:lnTo>
                    <a:pt x="316328" y="228242"/>
                  </a:lnTo>
                  <a:lnTo>
                    <a:pt x="286538" y="236600"/>
                  </a:lnTo>
                  <a:lnTo>
                    <a:pt x="388265" y="236600"/>
                  </a:lnTo>
                  <a:lnTo>
                    <a:pt x="388265" y="129158"/>
                  </a:lnTo>
                  <a:close/>
                </a:path>
                <a:path w="1550670" h="283845">
                  <a:moveTo>
                    <a:pt x="388265" y="11429"/>
                  </a:moveTo>
                  <a:lnTo>
                    <a:pt x="339116" y="11429"/>
                  </a:lnTo>
                  <a:lnTo>
                    <a:pt x="339116" y="110108"/>
                  </a:lnTo>
                  <a:lnTo>
                    <a:pt x="388265" y="110108"/>
                  </a:lnTo>
                  <a:lnTo>
                    <a:pt x="388265" y="11429"/>
                  </a:lnTo>
                  <a:close/>
                </a:path>
                <a:path w="1550670" h="283845">
                  <a:moveTo>
                    <a:pt x="523892" y="82295"/>
                  </a:moveTo>
                  <a:lnTo>
                    <a:pt x="483697" y="89534"/>
                  </a:lnTo>
                  <a:lnTo>
                    <a:pt x="451502" y="111251"/>
                  </a:lnTo>
                  <a:lnTo>
                    <a:pt x="430357" y="143446"/>
                  </a:lnTo>
                  <a:lnTo>
                    <a:pt x="423308" y="182879"/>
                  </a:lnTo>
                  <a:lnTo>
                    <a:pt x="425094" y="203668"/>
                  </a:lnTo>
                  <a:lnTo>
                    <a:pt x="439382" y="239672"/>
                  </a:lnTo>
                  <a:lnTo>
                    <a:pt x="467338" y="267390"/>
                  </a:lnTo>
                  <a:lnTo>
                    <a:pt x="505247" y="281677"/>
                  </a:lnTo>
                  <a:lnTo>
                    <a:pt x="527702" y="283463"/>
                  </a:lnTo>
                  <a:lnTo>
                    <a:pt x="553467" y="280915"/>
                  </a:lnTo>
                  <a:lnTo>
                    <a:pt x="575899" y="273272"/>
                  </a:lnTo>
                  <a:lnTo>
                    <a:pt x="594996" y="260532"/>
                  </a:lnTo>
                  <a:lnTo>
                    <a:pt x="610760" y="242696"/>
                  </a:lnTo>
                  <a:lnTo>
                    <a:pt x="604156" y="238886"/>
                  </a:lnTo>
                  <a:lnTo>
                    <a:pt x="528464" y="238886"/>
                  </a:lnTo>
                  <a:lnTo>
                    <a:pt x="508676" y="236648"/>
                  </a:lnTo>
                  <a:lnTo>
                    <a:pt x="493127" y="229933"/>
                  </a:lnTo>
                  <a:lnTo>
                    <a:pt x="481816" y="218741"/>
                  </a:lnTo>
                  <a:lnTo>
                    <a:pt x="474743" y="203072"/>
                  </a:lnTo>
                  <a:lnTo>
                    <a:pt x="618380" y="203072"/>
                  </a:lnTo>
                  <a:lnTo>
                    <a:pt x="619650" y="195960"/>
                  </a:lnTo>
                  <a:lnTo>
                    <a:pt x="620285" y="189229"/>
                  </a:lnTo>
                  <a:lnTo>
                    <a:pt x="620285" y="182879"/>
                  </a:lnTo>
                  <a:lnTo>
                    <a:pt x="618786" y="164972"/>
                  </a:lnTo>
                  <a:lnTo>
                    <a:pt x="473981" y="164972"/>
                  </a:lnTo>
                  <a:lnTo>
                    <a:pt x="476624" y="156352"/>
                  </a:lnTo>
                  <a:lnTo>
                    <a:pt x="505795" y="129063"/>
                  </a:lnTo>
                  <a:lnTo>
                    <a:pt x="523892" y="126491"/>
                  </a:lnTo>
                  <a:lnTo>
                    <a:pt x="604780" y="126491"/>
                  </a:lnTo>
                  <a:lnTo>
                    <a:pt x="592853" y="111251"/>
                  </a:lnTo>
                  <a:lnTo>
                    <a:pt x="578399" y="98583"/>
                  </a:lnTo>
                  <a:lnTo>
                    <a:pt x="562088" y="89534"/>
                  </a:lnTo>
                  <a:lnTo>
                    <a:pt x="543919" y="84105"/>
                  </a:lnTo>
                  <a:lnTo>
                    <a:pt x="523892" y="82295"/>
                  </a:lnTo>
                  <a:close/>
                </a:path>
                <a:path w="1550670" h="283845">
                  <a:moveTo>
                    <a:pt x="571136" y="219836"/>
                  </a:moveTo>
                  <a:lnTo>
                    <a:pt x="563040" y="228171"/>
                  </a:lnTo>
                  <a:lnTo>
                    <a:pt x="553229" y="234124"/>
                  </a:lnTo>
                  <a:lnTo>
                    <a:pt x="541704" y="237696"/>
                  </a:lnTo>
                  <a:lnTo>
                    <a:pt x="528464" y="238886"/>
                  </a:lnTo>
                  <a:lnTo>
                    <a:pt x="604156" y="238886"/>
                  </a:lnTo>
                  <a:lnTo>
                    <a:pt x="571136" y="219836"/>
                  </a:lnTo>
                  <a:close/>
                </a:path>
                <a:path w="1550670" h="283845">
                  <a:moveTo>
                    <a:pt x="604780" y="126491"/>
                  </a:moveTo>
                  <a:lnTo>
                    <a:pt x="523892" y="126491"/>
                  </a:lnTo>
                  <a:lnTo>
                    <a:pt x="532036" y="127087"/>
                  </a:lnTo>
                  <a:lnTo>
                    <a:pt x="539704" y="128873"/>
                  </a:lnTo>
                  <a:lnTo>
                    <a:pt x="568469" y="155876"/>
                  </a:lnTo>
                  <a:lnTo>
                    <a:pt x="571136" y="164972"/>
                  </a:lnTo>
                  <a:lnTo>
                    <a:pt x="618786" y="164972"/>
                  </a:lnTo>
                  <a:lnTo>
                    <a:pt x="618571" y="162401"/>
                  </a:lnTo>
                  <a:lnTo>
                    <a:pt x="613427" y="143636"/>
                  </a:lnTo>
                  <a:lnTo>
                    <a:pt x="604855" y="126587"/>
                  </a:lnTo>
                  <a:close/>
                </a:path>
                <a:path w="1550670" h="283845">
                  <a:moveTo>
                    <a:pt x="714927" y="134873"/>
                  </a:moveTo>
                  <a:lnTo>
                    <a:pt x="665779" y="134873"/>
                  </a:lnTo>
                  <a:lnTo>
                    <a:pt x="665779" y="214121"/>
                  </a:lnTo>
                  <a:lnTo>
                    <a:pt x="677352" y="259484"/>
                  </a:lnTo>
                  <a:lnTo>
                    <a:pt x="714737" y="278606"/>
                  </a:lnTo>
                  <a:lnTo>
                    <a:pt x="734501" y="279677"/>
                  </a:lnTo>
                  <a:lnTo>
                    <a:pt x="757980" y="278129"/>
                  </a:lnTo>
                  <a:lnTo>
                    <a:pt x="757980" y="234187"/>
                  </a:lnTo>
                  <a:lnTo>
                    <a:pt x="740708" y="234187"/>
                  </a:lnTo>
                  <a:lnTo>
                    <a:pt x="734358" y="233933"/>
                  </a:lnTo>
                  <a:lnTo>
                    <a:pt x="728008" y="233425"/>
                  </a:lnTo>
                  <a:lnTo>
                    <a:pt x="723183" y="231647"/>
                  </a:lnTo>
                  <a:lnTo>
                    <a:pt x="716578" y="225551"/>
                  </a:lnTo>
                  <a:lnTo>
                    <a:pt x="714927" y="220725"/>
                  </a:lnTo>
                  <a:lnTo>
                    <a:pt x="714927" y="134873"/>
                  </a:lnTo>
                  <a:close/>
                </a:path>
                <a:path w="1550670" h="283845">
                  <a:moveTo>
                    <a:pt x="757980" y="233552"/>
                  </a:moveTo>
                  <a:lnTo>
                    <a:pt x="748583" y="234060"/>
                  </a:lnTo>
                  <a:lnTo>
                    <a:pt x="740708" y="234187"/>
                  </a:lnTo>
                  <a:lnTo>
                    <a:pt x="757980" y="234187"/>
                  </a:lnTo>
                  <a:lnTo>
                    <a:pt x="757980" y="233552"/>
                  </a:lnTo>
                  <a:close/>
                </a:path>
                <a:path w="1550670" h="283845">
                  <a:moveTo>
                    <a:pt x="757980" y="87629"/>
                  </a:moveTo>
                  <a:lnTo>
                    <a:pt x="632632" y="87629"/>
                  </a:lnTo>
                  <a:lnTo>
                    <a:pt x="632632" y="134873"/>
                  </a:lnTo>
                  <a:lnTo>
                    <a:pt x="757980" y="134873"/>
                  </a:lnTo>
                  <a:lnTo>
                    <a:pt x="757980" y="87629"/>
                  </a:lnTo>
                  <a:close/>
                </a:path>
                <a:path w="1550670" h="283845">
                  <a:moveTo>
                    <a:pt x="714927" y="34289"/>
                  </a:moveTo>
                  <a:lnTo>
                    <a:pt x="665779" y="49148"/>
                  </a:lnTo>
                  <a:lnTo>
                    <a:pt x="665779" y="87629"/>
                  </a:lnTo>
                  <a:lnTo>
                    <a:pt x="714927" y="87629"/>
                  </a:lnTo>
                  <a:lnTo>
                    <a:pt x="714927" y="34289"/>
                  </a:lnTo>
                  <a:close/>
                </a:path>
                <a:path w="1550670" h="283845">
                  <a:moveTo>
                    <a:pt x="869356" y="82295"/>
                  </a:moveTo>
                  <a:lnTo>
                    <a:pt x="818207" y="98797"/>
                  </a:lnTo>
                  <a:lnTo>
                    <a:pt x="791990" y="126944"/>
                  </a:lnTo>
                  <a:lnTo>
                    <a:pt x="778464" y="162567"/>
                  </a:lnTo>
                  <a:lnTo>
                    <a:pt x="776773" y="182879"/>
                  </a:lnTo>
                  <a:lnTo>
                    <a:pt x="778464" y="203215"/>
                  </a:lnTo>
                  <a:lnTo>
                    <a:pt x="791990" y="239029"/>
                  </a:lnTo>
                  <a:lnTo>
                    <a:pt x="818207" y="267176"/>
                  </a:lnTo>
                  <a:lnTo>
                    <a:pt x="869356" y="283463"/>
                  </a:lnTo>
                  <a:lnTo>
                    <a:pt x="888240" y="281725"/>
                  </a:lnTo>
                  <a:lnTo>
                    <a:pt x="904885" y="276510"/>
                  </a:lnTo>
                  <a:lnTo>
                    <a:pt x="919291" y="267819"/>
                  </a:lnTo>
                  <a:lnTo>
                    <a:pt x="931459" y="255650"/>
                  </a:lnTo>
                  <a:lnTo>
                    <a:pt x="980608" y="255650"/>
                  </a:lnTo>
                  <a:lnTo>
                    <a:pt x="980608" y="236600"/>
                  </a:lnTo>
                  <a:lnTo>
                    <a:pt x="878500" y="236600"/>
                  </a:lnTo>
                  <a:lnTo>
                    <a:pt x="867570" y="235672"/>
                  </a:lnTo>
                  <a:lnTo>
                    <a:pt x="834281" y="213597"/>
                  </a:lnTo>
                  <a:lnTo>
                    <a:pt x="825922" y="182879"/>
                  </a:lnTo>
                  <a:lnTo>
                    <a:pt x="826851" y="171616"/>
                  </a:lnTo>
                  <a:lnTo>
                    <a:pt x="848711" y="137731"/>
                  </a:lnTo>
                  <a:lnTo>
                    <a:pt x="878500" y="129158"/>
                  </a:lnTo>
                  <a:lnTo>
                    <a:pt x="980608" y="129158"/>
                  </a:lnTo>
                  <a:lnTo>
                    <a:pt x="980608" y="110108"/>
                  </a:lnTo>
                  <a:lnTo>
                    <a:pt x="931459" y="110108"/>
                  </a:lnTo>
                  <a:lnTo>
                    <a:pt x="919291" y="97940"/>
                  </a:lnTo>
                  <a:lnTo>
                    <a:pt x="904885" y="89249"/>
                  </a:lnTo>
                  <a:lnTo>
                    <a:pt x="888240" y="84034"/>
                  </a:lnTo>
                  <a:lnTo>
                    <a:pt x="869356" y="82295"/>
                  </a:lnTo>
                  <a:close/>
                </a:path>
                <a:path w="1550670" h="283845">
                  <a:moveTo>
                    <a:pt x="980608" y="255650"/>
                  </a:moveTo>
                  <a:lnTo>
                    <a:pt x="931459" y="255650"/>
                  </a:lnTo>
                  <a:lnTo>
                    <a:pt x="931459" y="278129"/>
                  </a:lnTo>
                  <a:lnTo>
                    <a:pt x="980608" y="278129"/>
                  </a:lnTo>
                  <a:lnTo>
                    <a:pt x="980608" y="255650"/>
                  </a:lnTo>
                  <a:close/>
                </a:path>
                <a:path w="1550670" h="283845">
                  <a:moveTo>
                    <a:pt x="980608" y="129158"/>
                  </a:moveTo>
                  <a:lnTo>
                    <a:pt x="878500" y="129158"/>
                  </a:lnTo>
                  <a:lnTo>
                    <a:pt x="889430" y="130111"/>
                  </a:lnTo>
                  <a:lnTo>
                    <a:pt x="899360" y="132968"/>
                  </a:lnTo>
                  <a:lnTo>
                    <a:pt x="927649" y="161448"/>
                  </a:lnTo>
                  <a:lnTo>
                    <a:pt x="931459" y="182879"/>
                  </a:lnTo>
                  <a:lnTo>
                    <a:pt x="930507" y="194166"/>
                  </a:lnTo>
                  <a:lnTo>
                    <a:pt x="908290" y="228242"/>
                  </a:lnTo>
                  <a:lnTo>
                    <a:pt x="878500" y="236600"/>
                  </a:lnTo>
                  <a:lnTo>
                    <a:pt x="980608" y="236600"/>
                  </a:lnTo>
                  <a:lnTo>
                    <a:pt x="980608" y="129158"/>
                  </a:lnTo>
                  <a:close/>
                </a:path>
                <a:path w="1550670" h="283845">
                  <a:moveTo>
                    <a:pt x="980608" y="87629"/>
                  </a:moveTo>
                  <a:lnTo>
                    <a:pt x="931459" y="87629"/>
                  </a:lnTo>
                  <a:lnTo>
                    <a:pt x="931459" y="110108"/>
                  </a:lnTo>
                  <a:lnTo>
                    <a:pt x="980608" y="110108"/>
                  </a:lnTo>
                  <a:lnTo>
                    <a:pt x="980608" y="87629"/>
                  </a:lnTo>
                  <a:close/>
                </a:path>
                <a:path w="1550670" h="283845">
                  <a:moveTo>
                    <a:pt x="1057939" y="4190"/>
                  </a:moveTo>
                  <a:lnTo>
                    <a:pt x="1041429" y="4190"/>
                  </a:lnTo>
                  <a:lnTo>
                    <a:pt x="1034317" y="7238"/>
                  </a:lnTo>
                  <a:lnTo>
                    <a:pt x="1028221" y="13334"/>
                  </a:lnTo>
                  <a:lnTo>
                    <a:pt x="1022379" y="19430"/>
                  </a:lnTo>
                  <a:lnTo>
                    <a:pt x="1019458" y="26542"/>
                  </a:lnTo>
                  <a:lnTo>
                    <a:pt x="1019458" y="42798"/>
                  </a:lnTo>
                  <a:lnTo>
                    <a:pt x="1022379" y="49910"/>
                  </a:lnTo>
                  <a:lnTo>
                    <a:pt x="1028221" y="56006"/>
                  </a:lnTo>
                  <a:lnTo>
                    <a:pt x="1034317" y="61848"/>
                  </a:lnTo>
                  <a:lnTo>
                    <a:pt x="1041429" y="64769"/>
                  </a:lnTo>
                  <a:lnTo>
                    <a:pt x="1057939" y="64769"/>
                  </a:lnTo>
                  <a:lnTo>
                    <a:pt x="1065051" y="61848"/>
                  </a:lnTo>
                  <a:lnTo>
                    <a:pt x="1076989" y="49910"/>
                  </a:lnTo>
                  <a:lnTo>
                    <a:pt x="1080037" y="42798"/>
                  </a:lnTo>
                  <a:lnTo>
                    <a:pt x="1080037" y="26542"/>
                  </a:lnTo>
                  <a:lnTo>
                    <a:pt x="1076989" y="19430"/>
                  </a:lnTo>
                  <a:lnTo>
                    <a:pt x="1070893" y="13334"/>
                  </a:lnTo>
                  <a:lnTo>
                    <a:pt x="1065051" y="7238"/>
                  </a:lnTo>
                  <a:lnTo>
                    <a:pt x="1057939" y="4190"/>
                  </a:lnTo>
                  <a:close/>
                </a:path>
                <a:path w="1550670" h="283845">
                  <a:moveTo>
                    <a:pt x="1074322" y="87629"/>
                  </a:moveTo>
                  <a:lnTo>
                    <a:pt x="1025173" y="87629"/>
                  </a:lnTo>
                  <a:lnTo>
                    <a:pt x="1025173" y="278129"/>
                  </a:lnTo>
                  <a:lnTo>
                    <a:pt x="1074322" y="278129"/>
                  </a:lnTo>
                  <a:lnTo>
                    <a:pt x="1074322" y="87629"/>
                  </a:lnTo>
                  <a:close/>
                </a:path>
                <a:path w="1550670" h="283845">
                  <a:moveTo>
                    <a:pt x="1168454" y="0"/>
                  </a:moveTo>
                  <a:lnTo>
                    <a:pt x="1119305" y="0"/>
                  </a:lnTo>
                  <a:lnTo>
                    <a:pt x="1119305" y="278129"/>
                  </a:lnTo>
                  <a:lnTo>
                    <a:pt x="1168454" y="278129"/>
                  </a:lnTo>
                  <a:lnTo>
                    <a:pt x="1168454" y="0"/>
                  </a:lnTo>
                  <a:close/>
                </a:path>
                <a:path w="1550670" h="283845">
                  <a:moveTo>
                    <a:pt x="1241670" y="214121"/>
                  </a:moveTo>
                  <a:lnTo>
                    <a:pt x="1198998" y="238124"/>
                  </a:lnTo>
                  <a:lnTo>
                    <a:pt x="1211999" y="257960"/>
                  </a:lnTo>
                  <a:lnTo>
                    <a:pt x="1229668" y="272129"/>
                  </a:lnTo>
                  <a:lnTo>
                    <a:pt x="1252004" y="280630"/>
                  </a:lnTo>
                  <a:lnTo>
                    <a:pt x="1279008" y="283463"/>
                  </a:lnTo>
                  <a:lnTo>
                    <a:pt x="1294700" y="282487"/>
                  </a:lnTo>
                  <a:lnTo>
                    <a:pt x="1333491" y="267842"/>
                  </a:lnTo>
                  <a:lnTo>
                    <a:pt x="1353340" y="238886"/>
                  </a:lnTo>
                  <a:lnTo>
                    <a:pt x="1279008" y="238886"/>
                  </a:lnTo>
                  <a:lnTo>
                    <a:pt x="1265815" y="237339"/>
                  </a:lnTo>
                  <a:lnTo>
                    <a:pt x="1255195" y="232695"/>
                  </a:lnTo>
                  <a:lnTo>
                    <a:pt x="1247146" y="224956"/>
                  </a:lnTo>
                  <a:lnTo>
                    <a:pt x="1241670" y="214121"/>
                  </a:lnTo>
                  <a:close/>
                </a:path>
                <a:path w="1550670" h="283845">
                  <a:moveTo>
                    <a:pt x="1279389" y="82295"/>
                  </a:moveTo>
                  <a:lnTo>
                    <a:pt x="1238669" y="91511"/>
                  </a:lnTo>
                  <a:lnTo>
                    <a:pt x="1208284" y="129539"/>
                  </a:lnTo>
                  <a:lnTo>
                    <a:pt x="1206999" y="142874"/>
                  </a:lnTo>
                  <a:lnTo>
                    <a:pt x="1207618" y="151828"/>
                  </a:lnTo>
                  <a:lnTo>
                    <a:pt x="1228239" y="184689"/>
                  </a:lnTo>
                  <a:lnTo>
                    <a:pt x="1263387" y="199524"/>
                  </a:lnTo>
                  <a:lnTo>
                    <a:pt x="1277579" y="203525"/>
                  </a:lnTo>
                  <a:lnTo>
                    <a:pt x="1283961" y="205644"/>
                  </a:lnTo>
                  <a:lnTo>
                    <a:pt x="1289771" y="207906"/>
                  </a:lnTo>
                  <a:lnTo>
                    <a:pt x="1295010" y="210311"/>
                  </a:lnTo>
                  <a:lnTo>
                    <a:pt x="1301868" y="213359"/>
                  </a:lnTo>
                  <a:lnTo>
                    <a:pt x="1305297" y="217423"/>
                  </a:lnTo>
                  <a:lnTo>
                    <a:pt x="1305297" y="222503"/>
                  </a:lnTo>
                  <a:lnTo>
                    <a:pt x="1303654" y="229671"/>
                  </a:lnTo>
                  <a:lnTo>
                    <a:pt x="1298724" y="234791"/>
                  </a:lnTo>
                  <a:lnTo>
                    <a:pt x="1290509" y="237862"/>
                  </a:lnTo>
                  <a:lnTo>
                    <a:pt x="1279008" y="238886"/>
                  </a:lnTo>
                  <a:lnTo>
                    <a:pt x="1353340" y="238886"/>
                  </a:lnTo>
                  <a:lnTo>
                    <a:pt x="1354207" y="236338"/>
                  </a:lnTo>
                  <a:lnTo>
                    <a:pt x="1355589" y="222503"/>
                  </a:lnTo>
                  <a:lnTo>
                    <a:pt x="1354946" y="213193"/>
                  </a:lnTo>
                  <a:lnTo>
                    <a:pt x="1334253" y="179069"/>
                  </a:lnTo>
                  <a:lnTo>
                    <a:pt x="1291962" y="162686"/>
                  </a:lnTo>
                  <a:lnTo>
                    <a:pt x="1284985" y="160734"/>
                  </a:lnTo>
                  <a:lnTo>
                    <a:pt x="1257291" y="146811"/>
                  </a:lnTo>
                  <a:lnTo>
                    <a:pt x="1257291" y="136905"/>
                  </a:lnTo>
                  <a:lnTo>
                    <a:pt x="1259323" y="133095"/>
                  </a:lnTo>
                  <a:lnTo>
                    <a:pt x="1263387" y="130301"/>
                  </a:lnTo>
                  <a:lnTo>
                    <a:pt x="1267705" y="127507"/>
                  </a:lnTo>
                  <a:lnTo>
                    <a:pt x="1273039" y="126110"/>
                  </a:lnTo>
                  <a:lnTo>
                    <a:pt x="1345492" y="126110"/>
                  </a:lnTo>
                  <a:lnTo>
                    <a:pt x="1351779" y="122681"/>
                  </a:lnTo>
                  <a:lnTo>
                    <a:pt x="1321680" y="92963"/>
                  </a:lnTo>
                  <a:lnTo>
                    <a:pt x="1290747" y="82962"/>
                  </a:lnTo>
                  <a:lnTo>
                    <a:pt x="1279389" y="82295"/>
                  </a:lnTo>
                  <a:close/>
                </a:path>
                <a:path w="1550670" h="283845">
                  <a:moveTo>
                    <a:pt x="1345492" y="126110"/>
                  </a:moveTo>
                  <a:lnTo>
                    <a:pt x="1279389" y="126110"/>
                  </a:lnTo>
                  <a:lnTo>
                    <a:pt x="1289295" y="127325"/>
                  </a:lnTo>
                  <a:lnTo>
                    <a:pt x="1297677" y="130968"/>
                  </a:lnTo>
                  <a:lnTo>
                    <a:pt x="1304535" y="137040"/>
                  </a:lnTo>
                  <a:lnTo>
                    <a:pt x="1309869" y="145541"/>
                  </a:lnTo>
                  <a:lnTo>
                    <a:pt x="1345492" y="126110"/>
                  </a:lnTo>
                  <a:close/>
                </a:path>
                <a:path w="1550670" h="283845">
                  <a:moveTo>
                    <a:pt x="1383732" y="50291"/>
                  </a:moveTo>
                  <a:lnTo>
                    <a:pt x="1383732" y="101345"/>
                  </a:lnTo>
                  <a:lnTo>
                    <a:pt x="1494603" y="144779"/>
                  </a:lnTo>
                  <a:lnTo>
                    <a:pt x="1383732" y="187832"/>
                  </a:lnTo>
                  <a:lnTo>
                    <a:pt x="1383732" y="238886"/>
                  </a:lnTo>
                  <a:lnTo>
                    <a:pt x="1550610" y="166496"/>
                  </a:lnTo>
                  <a:lnTo>
                    <a:pt x="1550610" y="122681"/>
                  </a:lnTo>
                  <a:lnTo>
                    <a:pt x="1383732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49911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4381500" y="10858500"/>
            <a:ext cx="4940300" cy="2565400"/>
            <a:chOff x="4381500" y="10858500"/>
            <a:chExt cx="4940300" cy="2565400"/>
          </a:xfrm>
        </p:grpSpPr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3100" y="10960100"/>
              <a:ext cx="4838700" cy="20955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1500" y="10858500"/>
              <a:ext cx="4838700" cy="20955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483100" y="109601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46879" y="11264897"/>
              <a:ext cx="1209675" cy="272415"/>
            </a:xfrm>
            <a:custGeom>
              <a:avLst/>
              <a:gdLst/>
              <a:ahLst/>
              <a:cxnLst/>
              <a:rect l="l" t="t" r="r" b="b"/>
              <a:pathLst>
                <a:path w="1209675" h="272415">
                  <a:moveTo>
                    <a:pt x="166878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8" y="227456"/>
                  </a:lnTo>
                  <a:lnTo>
                    <a:pt x="166878" y="176402"/>
                  </a:lnTo>
                  <a:lnTo>
                    <a:pt x="56007" y="133349"/>
                  </a:lnTo>
                  <a:lnTo>
                    <a:pt x="166878" y="89915"/>
                  </a:lnTo>
                  <a:lnTo>
                    <a:pt x="166878" y="38861"/>
                  </a:lnTo>
                  <a:close/>
                </a:path>
                <a:path w="1209675" h="272415">
                  <a:moveTo>
                    <a:pt x="277394" y="70865"/>
                  </a:moveTo>
                  <a:lnTo>
                    <a:pt x="225888" y="87367"/>
                  </a:lnTo>
                  <a:lnTo>
                    <a:pt x="199646" y="115514"/>
                  </a:lnTo>
                  <a:lnTo>
                    <a:pt x="186121" y="151137"/>
                  </a:lnTo>
                  <a:lnTo>
                    <a:pt x="184430" y="171449"/>
                  </a:lnTo>
                  <a:lnTo>
                    <a:pt x="186121" y="191785"/>
                  </a:lnTo>
                  <a:lnTo>
                    <a:pt x="199646" y="227599"/>
                  </a:lnTo>
                  <a:lnTo>
                    <a:pt x="225888" y="255745"/>
                  </a:lnTo>
                  <a:lnTo>
                    <a:pt x="277394" y="272033"/>
                  </a:lnTo>
                  <a:lnTo>
                    <a:pt x="296254" y="270295"/>
                  </a:lnTo>
                  <a:lnTo>
                    <a:pt x="312827" y="265080"/>
                  </a:lnTo>
                  <a:lnTo>
                    <a:pt x="327115" y="256388"/>
                  </a:lnTo>
                  <a:lnTo>
                    <a:pt x="339116" y="244220"/>
                  </a:lnTo>
                  <a:lnTo>
                    <a:pt x="388265" y="244220"/>
                  </a:lnTo>
                  <a:lnTo>
                    <a:pt x="388265" y="225170"/>
                  </a:lnTo>
                  <a:lnTo>
                    <a:pt x="286538" y="225170"/>
                  </a:lnTo>
                  <a:lnTo>
                    <a:pt x="275584" y="224242"/>
                  </a:lnTo>
                  <a:lnTo>
                    <a:pt x="241937" y="202167"/>
                  </a:lnTo>
                  <a:lnTo>
                    <a:pt x="233579" y="171449"/>
                  </a:lnTo>
                  <a:lnTo>
                    <a:pt x="234508" y="160186"/>
                  </a:lnTo>
                  <a:lnTo>
                    <a:pt x="256534" y="126301"/>
                  </a:lnTo>
                  <a:lnTo>
                    <a:pt x="286538" y="117728"/>
                  </a:lnTo>
                  <a:lnTo>
                    <a:pt x="388265" y="117728"/>
                  </a:lnTo>
                  <a:lnTo>
                    <a:pt x="388265" y="98678"/>
                  </a:lnTo>
                  <a:lnTo>
                    <a:pt x="339116" y="98678"/>
                  </a:lnTo>
                  <a:lnTo>
                    <a:pt x="327115" y="86510"/>
                  </a:lnTo>
                  <a:lnTo>
                    <a:pt x="312827" y="77818"/>
                  </a:lnTo>
                  <a:lnTo>
                    <a:pt x="296254" y="72604"/>
                  </a:lnTo>
                  <a:lnTo>
                    <a:pt x="277394" y="70865"/>
                  </a:lnTo>
                  <a:close/>
                </a:path>
                <a:path w="1209675" h="272415">
                  <a:moveTo>
                    <a:pt x="388265" y="244220"/>
                  </a:moveTo>
                  <a:lnTo>
                    <a:pt x="339116" y="244220"/>
                  </a:lnTo>
                  <a:lnTo>
                    <a:pt x="339116" y="266699"/>
                  </a:lnTo>
                  <a:lnTo>
                    <a:pt x="388265" y="266699"/>
                  </a:lnTo>
                  <a:lnTo>
                    <a:pt x="388265" y="244220"/>
                  </a:lnTo>
                  <a:close/>
                </a:path>
                <a:path w="1209675" h="272415">
                  <a:moveTo>
                    <a:pt x="388265" y="117728"/>
                  </a:moveTo>
                  <a:lnTo>
                    <a:pt x="286538" y="117728"/>
                  </a:lnTo>
                  <a:lnTo>
                    <a:pt x="297468" y="118681"/>
                  </a:lnTo>
                  <a:lnTo>
                    <a:pt x="307398" y="121538"/>
                  </a:lnTo>
                  <a:lnTo>
                    <a:pt x="335401" y="150018"/>
                  </a:lnTo>
                  <a:lnTo>
                    <a:pt x="339116" y="171449"/>
                  </a:lnTo>
                  <a:lnTo>
                    <a:pt x="338187" y="182736"/>
                  </a:lnTo>
                  <a:lnTo>
                    <a:pt x="316328" y="216812"/>
                  </a:lnTo>
                  <a:lnTo>
                    <a:pt x="286538" y="225170"/>
                  </a:lnTo>
                  <a:lnTo>
                    <a:pt x="388265" y="225170"/>
                  </a:lnTo>
                  <a:lnTo>
                    <a:pt x="388265" y="117728"/>
                  </a:lnTo>
                  <a:close/>
                </a:path>
                <a:path w="1209675" h="272415">
                  <a:moveTo>
                    <a:pt x="388265" y="0"/>
                  </a:moveTo>
                  <a:lnTo>
                    <a:pt x="339116" y="0"/>
                  </a:lnTo>
                  <a:lnTo>
                    <a:pt x="339116" y="98678"/>
                  </a:lnTo>
                  <a:lnTo>
                    <a:pt x="388265" y="98678"/>
                  </a:lnTo>
                  <a:lnTo>
                    <a:pt x="388265" y="0"/>
                  </a:lnTo>
                  <a:close/>
                </a:path>
                <a:path w="1209675" h="272415">
                  <a:moveTo>
                    <a:pt x="515891" y="70865"/>
                  </a:moveTo>
                  <a:lnTo>
                    <a:pt x="464742" y="87367"/>
                  </a:lnTo>
                  <a:lnTo>
                    <a:pt x="438524" y="115514"/>
                  </a:lnTo>
                  <a:lnTo>
                    <a:pt x="424999" y="151137"/>
                  </a:lnTo>
                  <a:lnTo>
                    <a:pt x="423308" y="171449"/>
                  </a:lnTo>
                  <a:lnTo>
                    <a:pt x="424999" y="191785"/>
                  </a:lnTo>
                  <a:lnTo>
                    <a:pt x="438524" y="227599"/>
                  </a:lnTo>
                  <a:lnTo>
                    <a:pt x="464742" y="255745"/>
                  </a:lnTo>
                  <a:lnTo>
                    <a:pt x="515891" y="272033"/>
                  </a:lnTo>
                  <a:lnTo>
                    <a:pt x="534775" y="270295"/>
                  </a:lnTo>
                  <a:lnTo>
                    <a:pt x="551420" y="265080"/>
                  </a:lnTo>
                  <a:lnTo>
                    <a:pt x="565826" y="256388"/>
                  </a:lnTo>
                  <a:lnTo>
                    <a:pt x="577994" y="244220"/>
                  </a:lnTo>
                  <a:lnTo>
                    <a:pt x="627147" y="244220"/>
                  </a:lnTo>
                  <a:lnTo>
                    <a:pt x="627147" y="225170"/>
                  </a:lnTo>
                  <a:lnTo>
                    <a:pt x="525035" y="225170"/>
                  </a:lnTo>
                  <a:lnTo>
                    <a:pt x="514105" y="224242"/>
                  </a:lnTo>
                  <a:lnTo>
                    <a:pt x="480815" y="202167"/>
                  </a:lnTo>
                  <a:lnTo>
                    <a:pt x="472457" y="171449"/>
                  </a:lnTo>
                  <a:lnTo>
                    <a:pt x="473386" y="160186"/>
                  </a:lnTo>
                  <a:lnTo>
                    <a:pt x="495246" y="126301"/>
                  </a:lnTo>
                  <a:lnTo>
                    <a:pt x="525035" y="117728"/>
                  </a:lnTo>
                  <a:lnTo>
                    <a:pt x="627147" y="117728"/>
                  </a:lnTo>
                  <a:lnTo>
                    <a:pt x="627147" y="98678"/>
                  </a:lnTo>
                  <a:lnTo>
                    <a:pt x="577994" y="98678"/>
                  </a:lnTo>
                  <a:lnTo>
                    <a:pt x="565826" y="86510"/>
                  </a:lnTo>
                  <a:lnTo>
                    <a:pt x="551420" y="77818"/>
                  </a:lnTo>
                  <a:lnTo>
                    <a:pt x="534775" y="72604"/>
                  </a:lnTo>
                  <a:lnTo>
                    <a:pt x="515891" y="70865"/>
                  </a:lnTo>
                  <a:close/>
                </a:path>
                <a:path w="1209675" h="272415">
                  <a:moveTo>
                    <a:pt x="627147" y="244220"/>
                  </a:moveTo>
                  <a:lnTo>
                    <a:pt x="577994" y="244220"/>
                  </a:lnTo>
                  <a:lnTo>
                    <a:pt x="577994" y="266699"/>
                  </a:lnTo>
                  <a:lnTo>
                    <a:pt x="627147" y="266699"/>
                  </a:lnTo>
                  <a:lnTo>
                    <a:pt x="627147" y="244220"/>
                  </a:lnTo>
                  <a:close/>
                </a:path>
                <a:path w="1209675" h="272415">
                  <a:moveTo>
                    <a:pt x="627147" y="117728"/>
                  </a:moveTo>
                  <a:lnTo>
                    <a:pt x="525035" y="117728"/>
                  </a:lnTo>
                  <a:lnTo>
                    <a:pt x="535965" y="118681"/>
                  </a:lnTo>
                  <a:lnTo>
                    <a:pt x="545895" y="121538"/>
                  </a:lnTo>
                  <a:lnTo>
                    <a:pt x="574184" y="150018"/>
                  </a:lnTo>
                  <a:lnTo>
                    <a:pt x="577994" y="171449"/>
                  </a:lnTo>
                  <a:lnTo>
                    <a:pt x="577042" y="182736"/>
                  </a:lnTo>
                  <a:lnTo>
                    <a:pt x="554825" y="216812"/>
                  </a:lnTo>
                  <a:lnTo>
                    <a:pt x="525035" y="225170"/>
                  </a:lnTo>
                  <a:lnTo>
                    <a:pt x="627147" y="225170"/>
                  </a:lnTo>
                  <a:lnTo>
                    <a:pt x="627147" y="117728"/>
                  </a:lnTo>
                  <a:close/>
                </a:path>
                <a:path w="1209675" h="272415">
                  <a:moveTo>
                    <a:pt x="627147" y="76199"/>
                  </a:moveTo>
                  <a:lnTo>
                    <a:pt x="577994" y="76199"/>
                  </a:lnTo>
                  <a:lnTo>
                    <a:pt x="577994" y="98678"/>
                  </a:lnTo>
                  <a:lnTo>
                    <a:pt x="627147" y="98678"/>
                  </a:lnTo>
                  <a:lnTo>
                    <a:pt x="627147" y="76199"/>
                  </a:lnTo>
                  <a:close/>
                </a:path>
                <a:path w="1209675" h="272415">
                  <a:moveTo>
                    <a:pt x="737624" y="123443"/>
                  </a:moveTo>
                  <a:lnTo>
                    <a:pt x="688475" y="123443"/>
                  </a:lnTo>
                  <a:lnTo>
                    <a:pt x="688475" y="202691"/>
                  </a:lnTo>
                  <a:lnTo>
                    <a:pt x="700048" y="248054"/>
                  </a:lnTo>
                  <a:lnTo>
                    <a:pt x="737434" y="267175"/>
                  </a:lnTo>
                  <a:lnTo>
                    <a:pt x="757198" y="268247"/>
                  </a:lnTo>
                  <a:lnTo>
                    <a:pt x="780677" y="266699"/>
                  </a:lnTo>
                  <a:lnTo>
                    <a:pt x="780677" y="222757"/>
                  </a:lnTo>
                  <a:lnTo>
                    <a:pt x="763405" y="222757"/>
                  </a:lnTo>
                  <a:lnTo>
                    <a:pt x="757055" y="222503"/>
                  </a:lnTo>
                  <a:lnTo>
                    <a:pt x="750705" y="221995"/>
                  </a:lnTo>
                  <a:lnTo>
                    <a:pt x="745879" y="220217"/>
                  </a:lnTo>
                  <a:lnTo>
                    <a:pt x="739275" y="214121"/>
                  </a:lnTo>
                  <a:lnTo>
                    <a:pt x="737624" y="209295"/>
                  </a:lnTo>
                  <a:lnTo>
                    <a:pt x="737624" y="123443"/>
                  </a:lnTo>
                  <a:close/>
                </a:path>
                <a:path w="1209675" h="272415">
                  <a:moveTo>
                    <a:pt x="780677" y="222122"/>
                  </a:moveTo>
                  <a:lnTo>
                    <a:pt x="771279" y="222630"/>
                  </a:lnTo>
                  <a:lnTo>
                    <a:pt x="763405" y="222757"/>
                  </a:lnTo>
                  <a:lnTo>
                    <a:pt x="780677" y="222757"/>
                  </a:lnTo>
                  <a:lnTo>
                    <a:pt x="780677" y="222122"/>
                  </a:lnTo>
                  <a:close/>
                </a:path>
                <a:path w="1209675" h="272415">
                  <a:moveTo>
                    <a:pt x="780677" y="76199"/>
                  </a:moveTo>
                  <a:lnTo>
                    <a:pt x="655328" y="76199"/>
                  </a:lnTo>
                  <a:lnTo>
                    <a:pt x="655328" y="123443"/>
                  </a:lnTo>
                  <a:lnTo>
                    <a:pt x="780677" y="123443"/>
                  </a:lnTo>
                  <a:lnTo>
                    <a:pt x="780677" y="76199"/>
                  </a:lnTo>
                  <a:close/>
                </a:path>
                <a:path w="1209675" h="272415">
                  <a:moveTo>
                    <a:pt x="737624" y="22859"/>
                  </a:moveTo>
                  <a:lnTo>
                    <a:pt x="688475" y="37718"/>
                  </a:lnTo>
                  <a:lnTo>
                    <a:pt x="688475" y="76199"/>
                  </a:lnTo>
                  <a:lnTo>
                    <a:pt x="737624" y="76199"/>
                  </a:lnTo>
                  <a:lnTo>
                    <a:pt x="737624" y="22859"/>
                  </a:lnTo>
                  <a:close/>
                </a:path>
                <a:path w="1209675" h="272415">
                  <a:moveTo>
                    <a:pt x="892056" y="70865"/>
                  </a:moveTo>
                  <a:lnTo>
                    <a:pt x="840907" y="87367"/>
                  </a:lnTo>
                  <a:lnTo>
                    <a:pt x="814690" y="115514"/>
                  </a:lnTo>
                  <a:lnTo>
                    <a:pt x="801164" y="151137"/>
                  </a:lnTo>
                  <a:lnTo>
                    <a:pt x="799473" y="171449"/>
                  </a:lnTo>
                  <a:lnTo>
                    <a:pt x="801164" y="191785"/>
                  </a:lnTo>
                  <a:lnTo>
                    <a:pt x="814690" y="227599"/>
                  </a:lnTo>
                  <a:lnTo>
                    <a:pt x="840907" y="255745"/>
                  </a:lnTo>
                  <a:lnTo>
                    <a:pt x="892056" y="272033"/>
                  </a:lnTo>
                  <a:lnTo>
                    <a:pt x="910940" y="270295"/>
                  </a:lnTo>
                  <a:lnTo>
                    <a:pt x="927585" y="265080"/>
                  </a:lnTo>
                  <a:lnTo>
                    <a:pt x="941991" y="256388"/>
                  </a:lnTo>
                  <a:lnTo>
                    <a:pt x="954159" y="244220"/>
                  </a:lnTo>
                  <a:lnTo>
                    <a:pt x="1003308" y="244220"/>
                  </a:lnTo>
                  <a:lnTo>
                    <a:pt x="1003308" y="225170"/>
                  </a:lnTo>
                  <a:lnTo>
                    <a:pt x="901200" y="225170"/>
                  </a:lnTo>
                  <a:lnTo>
                    <a:pt x="890270" y="224242"/>
                  </a:lnTo>
                  <a:lnTo>
                    <a:pt x="856981" y="202167"/>
                  </a:lnTo>
                  <a:lnTo>
                    <a:pt x="848622" y="171449"/>
                  </a:lnTo>
                  <a:lnTo>
                    <a:pt x="849551" y="160186"/>
                  </a:lnTo>
                  <a:lnTo>
                    <a:pt x="871411" y="126301"/>
                  </a:lnTo>
                  <a:lnTo>
                    <a:pt x="901200" y="117728"/>
                  </a:lnTo>
                  <a:lnTo>
                    <a:pt x="1003308" y="117728"/>
                  </a:lnTo>
                  <a:lnTo>
                    <a:pt x="1003308" y="98678"/>
                  </a:lnTo>
                  <a:lnTo>
                    <a:pt x="954159" y="98678"/>
                  </a:lnTo>
                  <a:lnTo>
                    <a:pt x="941991" y="86510"/>
                  </a:lnTo>
                  <a:lnTo>
                    <a:pt x="927585" y="77818"/>
                  </a:lnTo>
                  <a:lnTo>
                    <a:pt x="910940" y="72604"/>
                  </a:lnTo>
                  <a:lnTo>
                    <a:pt x="892056" y="70865"/>
                  </a:lnTo>
                  <a:close/>
                </a:path>
                <a:path w="1209675" h="272415">
                  <a:moveTo>
                    <a:pt x="1003308" y="244220"/>
                  </a:moveTo>
                  <a:lnTo>
                    <a:pt x="954159" y="244220"/>
                  </a:lnTo>
                  <a:lnTo>
                    <a:pt x="954159" y="266699"/>
                  </a:lnTo>
                  <a:lnTo>
                    <a:pt x="1003308" y="266699"/>
                  </a:lnTo>
                  <a:lnTo>
                    <a:pt x="1003308" y="244220"/>
                  </a:lnTo>
                  <a:close/>
                </a:path>
                <a:path w="1209675" h="272415">
                  <a:moveTo>
                    <a:pt x="1003308" y="117728"/>
                  </a:moveTo>
                  <a:lnTo>
                    <a:pt x="901200" y="117728"/>
                  </a:lnTo>
                  <a:lnTo>
                    <a:pt x="912130" y="118681"/>
                  </a:lnTo>
                  <a:lnTo>
                    <a:pt x="922060" y="121538"/>
                  </a:lnTo>
                  <a:lnTo>
                    <a:pt x="950349" y="150018"/>
                  </a:lnTo>
                  <a:lnTo>
                    <a:pt x="954159" y="171449"/>
                  </a:lnTo>
                  <a:lnTo>
                    <a:pt x="953207" y="182736"/>
                  </a:lnTo>
                  <a:lnTo>
                    <a:pt x="930990" y="216812"/>
                  </a:lnTo>
                  <a:lnTo>
                    <a:pt x="901200" y="225170"/>
                  </a:lnTo>
                  <a:lnTo>
                    <a:pt x="1003308" y="225170"/>
                  </a:lnTo>
                  <a:lnTo>
                    <a:pt x="1003308" y="117728"/>
                  </a:lnTo>
                  <a:close/>
                </a:path>
                <a:path w="1209675" h="272415">
                  <a:moveTo>
                    <a:pt x="1003308" y="76199"/>
                  </a:moveTo>
                  <a:lnTo>
                    <a:pt x="954159" y="76199"/>
                  </a:lnTo>
                  <a:lnTo>
                    <a:pt x="954159" y="98678"/>
                  </a:lnTo>
                  <a:lnTo>
                    <a:pt x="1003308" y="98678"/>
                  </a:lnTo>
                  <a:lnTo>
                    <a:pt x="1003308" y="76199"/>
                  </a:lnTo>
                  <a:close/>
                </a:path>
                <a:path w="1209675" h="272415">
                  <a:moveTo>
                    <a:pt x="1042539" y="38861"/>
                  </a:moveTo>
                  <a:lnTo>
                    <a:pt x="1042539" y="89915"/>
                  </a:lnTo>
                  <a:lnTo>
                    <a:pt x="1153410" y="133349"/>
                  </a:lnTo>
                  <a:lnTo>
                    <a:pt x="1042539" y="176402"/>
                  </a:lnTo>
                  <a:lnTo>
                    <a:pt x="1042539" y="227456"/>
                  </a:lnTo>
                  <a:lnTo>
                    <a:pt x="1209417" y="155066"/>
                  </a:lnTo>
                  <a:lnTo>
                    <a:pt x="1209417" y="111251"/>
                  </a:lnTo>
                  <a:lnTo>
                    <a:pt x="1042539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3100" y="11823700"/>
              <a:ext cx="4838700" cy="1600200"/>
            </a:xfrm>
            <a:prstGeom prst="rect">
              <a:avLst/>
            </a:prstGeom>
          </p:spPr>
        </p:pic>
      </p:grp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16C41D83-F2AD-8D9B-C8C4-76161F89D697}"/>
              </a:ext>
            </a:extLst>
          </p:cNvPr>
          <p:cNvSpPr txBox="1"/>
          <p:nvPr/>
        </p:nvSpPr>
        <p:spPr>
          <a:xfrm>
            <a:off x="1943100" y="5191035"/>
            <a:ext cx="4559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Sayfanın ana akışıyla dolaylı ilişkili olan bilgiler için kullanılır. Genelde </a:t>
            </a:r>
            <a:r>
              <a:rPr lang="tr-TR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sidebar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137B172-8A0F-D129-0853-A1CDA289E500}"/>
              </a:ext>
            </a:extLst>
          </p:cNvPr>
          <p:cNvSpPr txBox="1"/>
          <p:nvPr/>
        </p:nvSpPr>
        <p:spPr>
          <a:xfrm>
            <a:off x="7465296" y="5332829"/>
            <a:ext cx="4454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Kullanıcı tarafından kullanılıp gizlenebilen ek bilgileri tanımlar.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E5F84DC9-B5C1-724D-4E73-C2824C7884C6}"/>
              </a:ext>
            </a:extLst>
          </p:cNvPr>
          <p:cNvSpPr txBox="1"/>
          <p:nvPr/>
        </p:nvSpPr>
        <p:spPr>
          <a:xfrm>
            <a:off x="1919454" y="8602812"/>
            <a:ext cx="4718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iletişim kutusu ya da alt paragraf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B4B2F41D-BDDD-F154-BF7D-6D08988C8648}"/>
              </a:ext>
            </a:extLst>
          </p:cNvPr>
          <p:cNvSpPr txBox="1"/>
          <p:nvPr/>
        </p:nvSpPr>
        <p:spPr>
          <a:xfrm>
            <a:off x="7604591" y="8668477"/>
            <a:ext cx="42733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etiketi için bir başlık tanımlar.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92F665F6-3399-6F91-B60A-F702DC6D7E15}"/>
              </a:ext>
            </a:extLst>
          </p:cNvPr>
          <p:cNvSpPr txBox="1"/>
          <p:nvPr/>
        </p:nvSpPr>
        <p:spPr>
          <a:xfrm>
            <a:off x="4706469" y="12012245"/>
            <a:ext cx="45351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elirli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içerik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parçasını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makine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tarafından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okunabilen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çeviriye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bağlar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153" y="3238500"/>
            <a:ext cx="4535170" cy="12700"/>
          </a:xfrm>
          <a:custGeom>
            <a:avLst/>
            <a:gdLst/>
            <a:ahLst/>
            <a:cxnLst/>
            <a:rect l="l" t="t" r="r" b="b"/>
            <a:pathLst>
              <a:path w="4535170" h="12700">
                <a:moveTo>
                  <a:pt x="4535043" y="0"/>
                </a:moveTo>
                <a:lnTo>
                  <a:pt x="0" y="0"/>
                </a:lnTo>
                <a:lnTo>
                  <a:pt x="0" y="12700"/>
                </a:lnTo>
                <a:lnTo>
                  <a:pt x="4535043" y="12700"/>
                </a:lnTo>
                <a:lnTo>
                  <a:pt x="4535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13235" y="1930185"/>
            <a:ext cx="9693910" cy="758825"/>
            <a:chOff x="2013235" y="1930185"/>
            <a:chExt cx="9693910" cy="7588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35" y="1930185"/>
              <a:ext cx="9693522" cy="75834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92224" y="1945629"/>
              <a:ext cx="2044700" cy="568960"/>
            </a:xfrm>
            <a:custGeom>
              <a:avLst/>
              <a:gdLst/>
              <a:ahLst/>
              <a:cxnLst/>
              <a:rect l="l" t="t" r="r" b="b"/>
              <a:pathLst>
                <a:path w="2044700" h="568960">
                  <a:moveTo>
                    <a:pt x="112166" y="0"/>
                  </a:moveTo>
                  <a:lnTo>
                    <a:pt x="0" y="0"/>
                  </a:lnTo>
                  <a:lnTo>
                    <a:pt x="0" y="568959"/>
                  </a:lnTo>
                  <a:lnTo>
                    <a:pt x="112166" y="568959"/>
                  </a:lnTo>
                  <a:lnTo>
                    <a:pt x="112166" y="333248"/>
                  </a:lnTo>
                  <a:lnTo>
                    <a:pt x="434835" y="333248"/>
                  </a:lnTo>
                  <a:lnTo>
                    <a:pt x="434835" y="225958"/>
                  </a:lnTo>
                  <a:lnTo>
                    <a:pt x="112166" y="225958"/>
                  </a:lnTo>
                  <a:lnTo>
                    <a:pt x="112166" y="0"/>
                  </a:lnTo>
                  <a:close/>
                </a:path>
                <a:path w="2044700" h="568960">
                  <a:moveTo>
                    <a:pt x="434835" y="333248"/>
                  </a:moveTo>
                  <a:lnTo>
                    <a:pt x="323481" y="333248"/>
                  </a:lnTo>
                  <a:lnTo>
                    <a:pt x="323481" y="568959"/>
                  </a:lnTo>
                  <a:lnTo>
                    <a:pt x="434835" y="568959"/>
                  </a:lnTo>
                  <a:lnTo>
                    <a:pt x="434835" y="333248"/>
                  </a:lnTo>
                  <a:close/>
                </a:path>
                <a:path w="2044700" h="568960">
                  <a:moveTo>
                    <a:pt x="434835" y="0"/>
                  </a:moveTo>
                  <a:lnTo>
                    <a:pt x="323481" y="0"/>
                  </a:lnTo>
                  <a:lnTo>
                    <a:pt x="323481" y="225958"/>
                  </a:lnTo>
                  <a:lnTo>
                    <a:pt x="434835" y="225958"/>
                  </a:lnTo>
                  <a:lnTo>
                    <a:pt x="434835" y="0"/>
                  </a:lnTo>
                  <a:close/>
                </a:path>
                <a:path w="2044700" h="568960">
                  <a:moveTo>
                    <a:pt x="787628" y="107289"/>
                  </a:moveTo>
                  <a:lnTo>
                    <a:pt x="675462" y="107289"/>
                  </a:lnTo>
                  <a:lnTo>
                    <a:pt x="675462" y="568959"/>
                  </a:lnTo>
                  <a:lnTo>
                    <a:pt x="787628" y="568959"/>
                  </a:lnTo>
                  <a:lnTo>
                    <a:pt x="787628" y="107289"/>
                  </a:lnTo>
                  <a:close/>
                </a:path>
                <a:path w="2044700" h="568960">
                  <a:moveTo>
                    <a:pt x="941247" y="0"/>
                  </a:moveTo>
                  <a:lnTo>
                    <a:pt x="522655" y="0"/>
                  </a:lnTo>
                  <a:lnTo>
                    <a:pt x="522655" y="107289"/>
                  </a:lnTo>
                  <a:lnTo>
                    <a:pt x="941247" y="107289"/>
                  </a:lnTo>
                  <a:lnTo>
                    <a:pt x="941247" y="0"/>
                  </a:lnTo>
                  <a:close/>
                </a:path>
                <a:path w="2044700" h="568960">
                  <a:moveTo>
                    <a:pt x="1143660" y="0"/>
                  </a:moveTo>
                  <a:lnTo>
                    <a:pt x="1028242" y="0"/>
                  </a:lnTo>
                  <a:lnTo>
                    <a:pt x="1028242" y="568959"/>
                  </a:lnTo>
                  <a:lnTo>
                    <a:pt x="1140409" y="568959"/>
                  </a:lnTo>
                  <a:lnTo>
                    <a:pt x="1140409" y="200761"/>
                  </a:lnTo>
                  <a:lnTo>
                    <a:pt x="1265573" y="200761"/>
                  </a:lnTo>
                  <a:lnTo>
                    <a:pt x="1143660" y="0"/>
                  </a:lnTo>
                  <a:close/>
                </a:path>
                <a:path w="2044700" h="568960">
                  <a:moveTo>
                    <a:pt x="1585010" y="199948"/>
                  </a:moveTo>
                  <a:lnTo>
                    <a:pt x="1473657" y="199948"/>
                  </a:lnTo>
                  <a:lnTo>
                    <a:pt x="1473657" y="568959"/>
                  </a:lnTo>
                  <a:lnTo>
                    <a:pt x="1585010" y="568959"/>
                  </a:lnTo>
                  <a:lnTo>
                    <a:pt x="1585010" y="199948"/>
                  </a:lnTo>
                  <a:close/>
                </a:path>
                <a:path w="2044700" h="568960">
                  <a:moveTo>
                    <a:pt x="1265573" y="200761"/>
                  </a:moveTo>
                  <a:lnTo>
                    <a:pt x="1140409" y="200761"/>
                  </a:lnTo>
                  <a:lnTo>
                    <a:pt x="1300530" y="464109"/>
                  </a:lnTo>
                  <a:lnTo>
                    <a:pt x="1313548" y="464109"/>
                  </a:lnTo>
                  <a:lnTo>
                    <a:pt x="1431782" y="269036"/>
                  </a:lnTo>
                  <a:lnTo>
                    <a:pt x="1307033" y="269036"/>
                  </a:lnTo>
                  <a:lnTo>
                    <a:pt x="1265573" y="200761"/>
                  </a:lnTo>
                  <a:close/>
                </a:path>
                <a:path w="2044700" h="568960">
                  <a:moveTo>
                    <a:pt x="1585010" y="0"/>
                  </a:moveTo>
                  <a:lnTo>
                    <a:pt x="1469593" y="0"/>
                  </a:lnTo>
                  <a:lnTo>
                    <a:pt x="1307033" y="269036"/>
                  </a:lnTo>
                  <a:lnTo>
                    <a:pt x="1431782" y="269036"/>
                  </a:lnTo>
                  <a:lnTo>
                    <a:pt x="1473657" y="199948"/>
                  </a:lnTo>
                  <a:lnTo>
                    <a:pt x="1585010" y="199948"/>
                  </a:lnTo>
                  <a:lnTo>
                    <a:pt x="1585010" y="0"/>
                  </a:lnTo>
                  <a:close/>
                </a:path>
                <a:path w="2044700" h="568960">
                  <a:moveTo>
                    <a:pt x="1827580" y="0"/>
                  </a:moveTo>
                  <a:lnTo>
                    <a:pt x="1715414" y="0"/>
                  </a:lnTo>
                  <a:lnTo>
                    <a:pt x="1715414" y="568959"/>
                  </a:lnTo>
                  <a:lnTo>
                    <a:pt x="2044598" y="568959"/>
                  </a:lnTo>
                  <a:lnTo>
                    <a:pt x="2044598" y="461670"/>
                  </a:lnTo>
                  <a:lnTo>
                    <a:pt x="1827580" y="461670"/>
                  </a:lnTo>
                  <a:lnTo>
                    <a:pt x="1827580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01800" y="4356100"/>
            <a:ext cx="4940300" cy="2565400"/>
            <a:chOff x="1701800" y="4356100"/>
            <a:chExt cx="4940300" cy="25654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400" y="4457700"/>
              <a:ext cx="4838700" cy="2095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00" y="4356100"/>
              <a:ext cx="4838700" cy="2095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03400" y="4457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93881" y="4755257"/>
              <a:ext cx="1356360" cy="350520"/>
            </a:xfrm>
            <a:custGeom>
              <a:avLst/>
              <a:gdLst/>
              <a:ahLst/>
              <a:cxnLst/>
              <a:rect l="l" t="t" r="r" b="b"/>
              <a:pathLst>
                <a:path w="1356360" h="350520">
                  <a:moveTo>
                    <a:pt x="166878" y="46101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8" y="234695"/>
                  </a:lnTo>
                  <a:lnTo>
                    <a:pt x="166878" y="183641"/>
                  </a:lnTo>
                  <a:lnTo>
                    <a:pt x="56007" y="140588"/>
                  </a:lnTo>
                  <a:lnTo>
                    <a:pt x="166878" y="97155"/>
                  </a:lnTo>
                  <a:lnTo>
                    <a:pt x="166878" y="46101"/>
                  </a:lnTo>
                  <a:close/>
                </a:path>
                <a:path w="1356360" h="350520">
                  <a:moveTo>
                    <a:pt x="236341" y="209930"/>
                  </a:moveTo>
                  <a:lnTo>
                    <a:pt x="193669" y="233933"/>
                  </a:lnTo>
                  <a:lnTo>
                    <a:pt x="206671" y="253769"/>
                  </a:lnTo>
                  <a:lnTo>
                    <a:pt x="224340" y="267938"/>
                  </a:lnTo>
                  <a:lnTo>
                    <a:pt x="246676" y="276439"/>
                  </a:lnTo>
                  <a:lnTo>
                    <a:pt x="273679" y="279272"/>
                  </a:lnTo>
                  <a:lnTo>
                    <a:pt x="289372" y="278296"/>
                  </a:lnTo>
                  <a:lnTo>
                    <a:pt x="328162" y="263651"/>
                  </a:lnTo>
                  <a:lnTo>
                    <a:pt x="348012" y="234695"/>
                  </a:lnTo>
                  <a:lnTo>
                    <a:pt x="273679" y="234695"/>
                  </a:lnTo>
                  <a:lnTo>
                    <a:pt x="260487" y="233148"/>
                  </a:lnTo>
                  <a:lnTo>
                    <a:pt x="249867" y="228504"/>
                  </a:lnTo>
                  <a:lnTo>
                    <a:pt x="241818" y="220765"/>
                  </a:lnTo>
                  <a:lnTo>
                    <a:pt x="236341" y="209930"/>
                  </a:lnTo>
                  <a:close/>
                </a:path>
                <a:path w="1356360" h="350520">
                  <a:moveTo>
                    <a:pt x="274060" y="78105"/>
                  </a:moveTo>
                  <a:lnTo>
                    <a:pt x="233341" y="87320"/>
                  </a:lnTo>
                  <a:lnTo>
                    <a:pt x="202956" y="125348"/>
                  </a:lnTo>
                  <a:lnTo>
                    <a:pt x="201670" y="138683"/>
                  </a:lnTo>
                  <a:lnTo>
                    <a:pt x="202290" y="147637"/>
                  </a:lnTo>
                  <a:lnTo>
                    <a:pt x="222911" y="180498"/>
                  </a:lnTo>
                  <a:lnTo>
                    <a:pt x="258058" y="195333"/>
                  </a:lnTo>
                  <a:lnTo>
                    <a:pt x="272251" y="199334"/>
                  </a:lnTo>
                  <a:lnTo>
                    <a:pt x="278632" y="201453"/>
                  </a:lnTo>
                  <a:lnTo>
                    <a:pt x="284443" y="203715"/>
                  </a:lnTo>
                  <a:lnTo>
                    <a:pt x="289681" y="206120"/>
                  </a:lnTo>
                  <a:lnTo>
                    <a:pt x="296539" y="209168"/>
                  </a:lnTo>
                  <a:lnTo>
                    <a:pt x="299968" y="213232"/>
                  </a:lnTo>
                  <a:lnTo>
                    <a:pt x="299968" y="218312"/>
                  </a:lnTo>
                  <a:lnTo>
                    <a:pt x="298325" y="225480"/>
                  </a:lnTo>
                  <a:lnTo>
                    <a:pt x="293396" y="230600"/>
                  </a:lnTo>
                  <a:lnTo>
                    <a:pt x="285181" y="233671"/>
                  </a:lnTo>
                  <a:lnTo>
                    <a:pt x="273679" y="234695"/>
                  </a:lnTo>
                  <a:lnTo>
                    <a:pt x="348012" y="234695"/>
                  </a:lnTo>
                  <a:lnTo>
                    <a:pt x="348879" y="232147"/>
                  </a:lnTo>
                  <a:lnTo>
                    <a:pt x="350260" y="218312"/>
                  </a:lnTo>
                  <a:lnTo>
                    <a:pt x="349617" y="209002"/>
                  </a:lnTo>
                  <a:lnTo>
                    <a:pt x="328924" y="174878"/>
                  </a:lnTo>
                  <a:lnTo>
                    <a:pt x="286633" y="158495"/>
                  </a:lnTo>
                  <a:lnTo>
                    <a:pt x="279656" y="156543"/>
                  </a:lnTo>
                  <a:lnTo>
                    <a:pt x="251962" y="142620"/>
                  </a:lnTo>
                  <a:lnTo>
                    <a:pt x="251962" y="132714"/>
                  </a:lnTo>
                  <a:lnTo>
                    <a:pt x="253994" y="128904"/>
                  </a:lnTo>
                  <a:lnTo>
                    <a:pt x="258058" y="126110"/>
                  </a:lnTo>
                  <a:lnTo>
                    <a:pt x="262376" y="123316"/>
                  </a:lnTo>
                  <a:lnTo>
                    <a:pt x="267710" y="121919"/>
                  </a:lnTo>
                  <a:lnTo>
                    <a:pt x="340164" y="121919"/>
                  </a:lnTo>
                  <a:lnTo>
                    <a:pt x="346450" y="118490"/>
                  </a:lnTo>
                  <a:lnTo>
                    <a:pt x="316351" y="88773"/>
                  </a:lnTo>
                  <a:lnTo>
                    <a:pt x="285419" y="78771"/>
                  </a:lnTo>
                  <a:lnTo>
                    <a:pt x="274060" y="78105"/>
                  </a:lnTo>
                  <a:close/>
                </a:path>
                <a:path w="1356360" h="350520">
                  <a:moveTo>
                    <a:pt x="340164" y="121919"/>
                  </a:moveTo>
                  <a:lnTo>
                    <a:pt x="274060" y="121919"/>
                  </a:lnTo>
                  <a:lnTo>
                    <a:pt x="283966" y="123134"/>
                  </a:lnTo>
                  <a:lnTo>
                    <a:pt x="292348" y="126777"/>
                  </a:lnTo>
                  <a:lnTo>
                    <a:pt x="299206" y="132849"/>
                  </a:lnTo>
                  <a:lnTo>
                    <a:pt x="304540" y="141350"/>
                  </a:lnTo>
                  <a:lnTo>
                    <a:pt x="340164" y="121919"/>
                  </a:lnTo>
                  <a:close/>
                </a:path>
                <a:path w="1356360" h="350520">
                  <a:moveTo>
                    <a:pt x="469943" y="78105"/>
                  </a:moveTo>
                  <a:lnTo>
                    <a:pt x="430413" y="85343"/>
                  </a:lnTo>
                  <a:lnTo>
                    <a:pt x="397932" y="107060"/>
                  </a:lnTo>
                  <a:lnTo>
                    <a:pt x="376501" y="139445"/>
                  </a:lnTo>
                  <a:lnTo>
                    <a:pt x="369357" y="178688"/>
                  </a:lnTo>
                  <a:lnTo>
                    <a:pt x="371143" y="199167"/>
                  </a:lnTo>
                  <a:lnTo>
                    <a:pt x="385431" y="234981"/>
                  </a:lnTo>
                  <a:lnTo>
                    <a:pt x="413292" y="262985"/>
                  </a:lnTo>
                  <a:lnTo>
                    <a:pt x="449297" y="277463"/>
                  </a:lnTo>
                  <a:lnTo>
                    <a:pt x="469943" y="279272"/>
                  </a:lnTo>
                  <a:lnTo>
                    <a:pt x="483539" y="278439"/>
                  </a:lnTo>
                  <a:lnTo>
                    <a:pt x="520614" y="265937"/>
                  </a:lnTo>
                  <a:lnTo>
                    <a:pt x="549119" y="240434"/>
                  </a:lnTo>
                  <a:lnTo>
                    <a:pt x="555555" y="230504"/>
                  </a:lnTo>
                  <a:lnTo>
                    <a:pt x="469560" y="230504"/>
                  </a:lnTo>
                  <a:lnTo>
                    <a:pt x="458988" y="229599"/>
                  </a:lnTo>
                  <a:lnTo>
                    <a:pt x="426650" y="208121"/>
                  </a:lnTo>
                  <a:lnTo>
                    <a:pt x="418506" y="178688"/>
                  </a:lnTo>
                  <a:lnTo>
                    <a:pt x="419411" y="167782"/>
                  </a:lnTo>
                  <a:lnTo>
                    <a:pt x="440700" y="134850"/>
                  </a:lnTo>
                  <a:lnTo>
                    <a:pt x="469560" y="126491"/>
                  </a:lnTo>
                  <a:lnTo>
                    <a:pt x="554814" y="126491"/>
                  </a:lnTo>
                  <a:lnTo>
                    <a:pt x="548689" y="116585"/>
                  </a:lnTo>
                  <a:lnTo>
                    <a:pt x="508875" y="85605"/>
                  </a:lnTo>
                  <a:lnTo>
                    <a:pt x="483539" y="78938"/>
                  </a:lnTo>
                  <a:lnTo>
                    <a:pt x="469943" y="78105"/>
                  </a:lnTo>
                  <a:close/>
                </a:path>
                <a:path w="1356360" h="350520">
                  <a:moveTo>
                    <a:pt x="513377" y="205358"/>
                  </a:moveTo>
                  <a:lnTo>
                    <a:pt x="476776" y="230100"/>
                  </a:lnTo>
                  <a:lnTo>
                    <a:pt x="469560" y="230504"/>
                  </a:lnTo>
                  <a:lnTo>
                    <a:pt x="555555" y="230504"/>
                  </a:lnTo>
                  <a:lnTo>
                    <a:pt x="556049" y="229742"/>
                  </a:lnTo>
                  <a:lnTo>
                    <a:pt x="513377" y="205358"/>
                  </a:lnTo>
                  <a:close/>
                </a:path>
                <a:path w="1356360" h="350520">
                  <a:moveTo>
                    <a:pt x="554814" y="126491"/>
                  </a:moveTo>
                  <a:lnTo>
                    <a:pt x="469560" y="126491"/>
                  </a:lnTo>
                  <a:lnTo>
                    <a:pt x="476609" y="126920"/>
                  </a:lnTo>
                  <a:lnTo>
                    <a:pt x="483276" y="128206"/>
                  </a:lnTo>
                  <a:lnTo>
                    <a:pt x="512996" y="152018"/>
                  </a:lnTo>
                  <a:lnTo>
                    <a:pt x="555285" y="127253"/>
                  </a:lnTo>
                  <a:lnTo>
                    <a:pt x="554814" y="126491"/>
                  </a:lnTo>
                  <a:close/>
                </a:path>
                <a:path w="1356360" h="350520">
                  <a:moveTo>
                    <a:pt x="632679" y="83439"/>
                  </a:moveTo>
                  <a:lnTo>
                    <a:pt x="583530" y="83439"/>
                  </a:lnTo>
                  <a:lnTo>
                    <a:pt x="583530" y="273938"/>
                  </a:lnTo>
                  <a:lnTo>
                    <a:pt x="632679" y="273938"/>
                  </a:lnTo>
                  <a:lnTo>
                    <a:pt x="632679" y="182879"/>
                  </a:lnTo>
                  <a:lnTo>
                    <a:pt x="633775" y="170140"/>
                  </a:lnTo>
                  <a:lnTo>
                    <a:pt x="659444" y="138636"/>
                  </a:lnTo>
                  <a:lnTo>
                    <a:pt x="679636" y="134064"/>
                  </a:lnTo>
                  <a:lnTo>
                    <a:pt x="690590" y="134064"/>
                  </a:lnTo>
                  <a:lnTo>
                    <a:pt x="690590" y="116204"/>
                  </a:lnTo>
                  <a:lnTo>
                    <a:pt x="632679" y="116204"/>
                  </a:lnTo>
                  <a:lnTo>
                    <a:pt x="632679" y="83439"/>
                  </a:lnTo>
                  <a:close/>
                </a:path>
                <a:path w="1356360" h="350520">
                  <a:moveTo>
                    <a:pt x="690590" y="134064"/>
                  </a:moveTo>
                  <a:lnTo>
                    <a:pt x="679636" y="134064"/>
                  </a:lnTo>
                  <a:lnTo>
                    <a:pt x="690590" y="134492"/>
                  </a:lnTo>
                  <a:lnTo>
                    <a:pt x="690590" y="134064"/>
                  </a:lnTo>
                  <a:close/>
                </a:path>
                <a:path w="1356360" h="350520">
                  <a:moveTo>
                    <a:pt x="690590" y="79629"/>
                  </a:moveTo>
                  <a:lnTo>
                    <a:pt x="647895" y="93916"/>
                  </a:lnTo>
                  <a:lnTo>
                    <a:pt x="632679" y="116204"/>
                  </a:lnTo>
                  <a:lnTo>
                    <a:pt x="690590" y="116204"/>
                  </a:lnTo>
                  <a:lnTo>
                    <a:pt x="690590" y="79629"/>
                  </a:lnTo>
                  <a:close/>
                </a:path>
                <a:path w="1356360" h="350520">
                  <a:moveTo>
                    <a:pt x="752096" y="0"/>
                  </a:moveTo>
                  <a:lnTo>
                    <a:pt x="735586" y="0"/>
                  </a:lnTo>
                  <a:lnTo>
                    <a:pt x="728474" y="3048"/>
                  </a:lnTo>
                  <a:lnTo>
                    <a:pt x="722378" y="9144"/>
                  </a:lnTo>
                  <a:lnTo>
                    <a:pt x="716536" y="15240"/>
                  </a:lnTo>
                  <a:lnTo>
                    <a:pt x="713615" y="22352"/>
                  </a:lnTo>
                  <a:lnTo>
                    <a:pt x="713615" y="38608"/>
                  </a:lnTo>
                  <a:lnTo>
                    <a:pt x="716536" y="45720"/>
                  </a:lnTo>
                  <a:lnTo>
                    <a:pt x="722378" y="51816"/>
                  </a:lnTo>
                  <a:lnTo>
                    <a:pt x="728474" y="57658"/>
                  </a:lnTo>
                  <a:lnTo>
                    <a:pt x="735586" y="60579"/>
                  </a:lnTo>
                  <a:lnTo>
                    <a:pt x="752096" y="60579"/>
                  </a:lnTo>
                  <a:lnTo>
                    <a:pt x="759208" y="57658"/>
                  </a:lnTo>
                  <a:lnTo>
                    <a:pt x="771146" y="45720"/>
                  </a:lnTo>
                  <a:lnTo>
                    <a:pt x="774194" y="38608"/>
                  </a:lnTo>
                  <a:lnTo>
                    <a:pt x="774194" y="22352"/>
                  </a:lnTo>
                  <a:lnTo>
                    <a:pt x="771146" y="15240"/>
                  </a:lnTo>
                  <a:lnTo>
                    <a:pt x="765050" y="9144"/>
                  </a:lnTo>
                  <a:lnTo>
                    <a:pt x="759208" y="3048"/>
                  </a:lnTo>
                  <a:lnTo>
                    <a:pt x="752096" y="0"/>
                  </a:lnTo>
                  <a:close/>
                </a:path>
                <a:path w="1356360" h="350520">
                  <a:moveTo>
                    <a:pt x="768479" y="83439"/>
                  </a:moveTo>
                  <a:lnTo>
                    <a:pt x="719330" y="83439"/>
                  </a:lnTo>
                  <a:lnTo>
                    <a:pt x="719330" y="273938"/>
                  </a:lnTo>
                  <a:lnTo>
                    <a:pt x="768479" y="273938"/>
                  </a:lnTo>
                  <a:lnTo>
                    <a:pt x="768479" y="83439"/>
                  </a:lnTo>
                  <a:close/>
                </a:path>
                <a:path w="1356360" h="350520">
                  <a:moveTo>
                    <a:pt x="862624" y="83439"/>
                  </a:moveTo>
                  <a:lnTo>
                    <a:pt x="813475" y="83439"/>
                  </a:lnTo>
                  <a:lnTo>
                    <a:pt x="813475" y="350138"/>
                  </a:lnTo>
                  <a:lnTo>
                    <a:pt x="862624" y="350138"/>
                  </a:lnTo>
                  <a:lnTo>
                    <a:pt x="862624" y="251459"/>
                  </a:lnTo>
                  <a:lnTo>
                    <a:pt x="988593" y="251459"/>
                  </a:lnTo>
                  <a:lnTo>
                    <a:pt x="989878" y="250316"/>
                  </a:lnTo>
                  <a:lnTo>
                    <a:pt x="1001880" y="234838"/>
                  </a:lnTo>
                  <a:lnTo>
                    <a:pt x="1003097" y="232409"/>
                  </a:lnTo>
                  <a:lnTo>
                    <a:pt x="915202" y="232409"/>
                  </a:lnTo>
                  <a:lnTo>
                    <a:pt x="904272" y="231481"/>
                  </a:lnTo>
                  <a:lnTo>
                    <a:pt x="870982" y="209406"/>
                  </a:lnTo>
                  <a:lnTo>
                    <a:pt x="862624" y="178688"/>
                  </a:lnTo>
                  <a:lnTo>
                    <a:pt x="863553" y="167425"/>
                  </a:lnTo>
                  <a:lnTo>
                    <a:pt x="885413" y="133540"/>
                  </a:lnTo>
                  <a:lnTo>
                    <a:pt x="915202" y="124967"/>
                  </a:lnTo>
                  <a:lnTo>
                    <a:pt x="1002998" y="124967"/>
                  </a:lnTo>
                  <a:lnTo>
                    <a:pt x="1001880" y="122753"/>
                  </a:lnTo>
                  <a:lnTo>
                    <a:pt x="989878" y="107441"/>
                  </a:lnTo>
                  <a:lnTo>
                    <a:pt x="988187" y="105917"/>
                  </a:lnTo>
                  <a:lnTo>
                    <a:pt x="862624" y="105917"/>
                  </a:lnTo>
                  <a:lnTo>
                    <a:pt x="862624" y="83439"/>
                  </a:lnTo>
                  <a:close/>
                </a:path>
                <a:path w="1356360" h="350520">
                  <a:moveTo>
                    <a:pt x="988593" y="251459"/>
                  </a:moveTo>
                  <a:lnTo>
                    <a:pt x="862624" y="251459"/>
                  </a:lnTo>
                  <a:lnTo>
                    <a:pt x="874626" y="263628"/>
                  </a:lnTo>
                  <a:lnTo>
                    <a:pt x="888913" y="272319"/>
                  </a:lnTo>
                  <a:lnTo>
                    <a:pt x="905487" y="277534"/>
                  </a:lnTo>
                  <a:lnTo>
                    <a:pt x="924346" y="279272"/>
                  </a:lnTo>
                  <a:lnTo>
                    <a:pt x="942872" y="277463"/>
                  </a:lnTo>
                  <a:lnTo>
                    <a:pt x="959970" y="272033"/>
                  </a:lnTo>
                  <a:lnTo>
                    <a:pt x="975638" y="262985"/>
                  </a:lnTo>
                  <a:lnTo>
                    <a:pt x="988593" y="251459"/>
                  </a:lnTo>
                  <a:close/>
                </a:path>
                <a:path w="1356360" h="350520">
                  <a:moveTo>
                    <a:pt x="1002998" y="124967"/>
                  </a:moveTo>
                  <a:lnTo>
                    <a:pt x="915202" y="124967"/>
                  </a:lnTo>
                  <a:lnTo>
                    <a:pt x="926132" y="125920"/>
                  </a:lnTo>
                  <a:lnTo>
                    <a:pt x="936062" y="128777"/>
                  </a:lnTo>
                  <a:lnTo>
                    <a:pt x="964351" y="157257"/>
                  </a:lnTo>
                  <a:lnTo>
                    <a:pt x="968161" y="178688"/>
                  </a:lnTo>
                  <a:lnTo>
                    <a:pt x="967209" y="189975"/>
                  </a:lnTo>
                  <a:lnTo>
                    <a:pt x="944992" y="224051"/>
                  </a:lnTo>
                  <a:lnTo>
                    <a:pt x="915202" y="232409"/>
                  </a:lnTo>
                  <a:lnTo>
                    <a:pt x="1003097" y="232409"/>
                  </a:lnTo>
                  <a:lnTo>
                    <a:pt x="1010452" y="217741"/>
                  </a:lnTo>
                  <a:lnTo>
                    <a:pt x="1015596" y="199024"/>
                  </a:lnTo>
                  <a:lnTo>
                    <a:pt x="1017310" y="178688"/>
                  </a:lnTo>
                  <a:lnTo>
                    <a:pt x="1015596" y="158376"/>
                  </a:lnTo>
                  <a:lnTo>
                    <a:pt x="1010452" y="139731"/>
                  </a:lnTo>
                  <a:lnTo>
                    <a:pt x="1002998" y="124967"/>
                  </a:lnTo>
                  <a:close/>
                </a:path>
                <a:path w="1356360" h="350520">
                  <a:moveTo>
                    <a:pt x="924346" y="78105"/>
                  </a:moveTo>
                  <a:lnTo>
                    <a:pt x="905487" y="79843"/>
                  </a:lnTo>
                  <a:lnTo>
                    <a:pt x="888913" y="85058"/>
                  </a:lnTo>
                  <a:lnTo>
                    <a:pt x="874626" y="93749"/>
                  </a:lnTo>
                  <a:lnTo>
                    <a:pt x="862624" y="105917"/>
                  </a:lnTo>
                  <a:lnTo>
                    <a:pt x="988187" y="105917"/>
                  </a:lnTo>
                  <a:lnTo>
                    <a:pt x="975638" y="94607"/>
                  </a:lnTo>
                  <a:lnTo>
                    <a:pt x="959970" y="85439"/>
                  </a:lnTo>
                  <a:lnTo>
                    <a:pt x="942872" y="79938"/>
                  </a:lnTo>
                  <a:lnTo>
                    <a:pt x="924346" y="78105"/>
                  </a:lnTo>
                  <a:close/>
                </a:path>
                <a:path w="1356360" h="350520">
                  <a:moveTo>
                    <a:pt x="1113792" y="130682"/>
                  </a:moveTo>
                  <a:lnTo>
                    <a:pt x="1064643" y="130682"/>
                  </a:lnTo>
                  <a:lnTo>
                    <a:pt x="1064643" y="209930"/>
                  </a:lnTo>
                  <a:lnTo>
                    <a:pt x="1076216" y="255293"/>
                  </a:lnTo>
                  <a:lnTo>
                    <a:pt x="1113602" y="274415"/>
                  </a:lnTo>
                  <a:lnTo>
                    <a:pt x="1133366" y="275486"/>
                  </a:lnTo>
                  <a:lnTo>
                    <a:pt x="1156845" y="273938"/>
                  </a:lnTo>
                  <a:lnTo>
                    <a:pt x="1156845" y="229996"/>
                  </a:lnTo>
                  <a:lnTo>
                    <a:pt x="1139573" y="229996"/>
                  </a:lnTo>
                  <a:lnTo>
                    <a:pt x="1133223" y="229742"/>
                  </a:lnTo>
                  <a:lnTo>
                    <a:pt x="1126873" y="229234"/>
                  </a:lnTo>
                  <a:lnTo>
                    <a:pt x="1122047" y="227456"/>
                  </a:lnTo>
                  <a:lnTo>
                    <a:pt x="1115443" y="221360"/>
                  </a:lnTo>
                  <a:lnTo>
                    <a:pt x="1113792" y="216534"/>
                  </a:lnTo>
                  <a:lnTo>
                    <a:pt x="1113792" y="130682"/>
                  </a:lnTo>
                  <a:close/>
                </a:path>
                <a:path w="1356360" h="350520">
                  <a:moveTo>
                    <a:pt x="1156845" y="229361"/>
                  </a:moveTo>
                  <a:lnTo>
                    <a:pt x="1147447" y="229869"/>
                  </a:lnTo>
                  <a:lnTo>
                    <a:pt x="1139573" y="229996"/>
                  </a:lnTo>
                  <a:lnTo>
                    <a:pt x="1156845" y="229996"/>
                  </a:lnTo>
                  <a:lnTo>
                    <a:pt x="1156845" y="229361"/>
                  </a:lnTo>
                  <a:close/>
                </a:path>
                <a:path w="1356360" h="350520">
                  <a:moveTo>
                    <a:pt x="1156845" y="83439"/>
                  </a:moveTo>
                  <a:lnTo>
                    <a:pt x="1031496" y="83439"/>
                  </a:lnTo>
                  <a:lnTo>
                    <a:pt x="1031496" y="130682"/>
                  </a:lnTo>
                  <a:lnTo>
                    <a:pt x="1156845" y="130682"/>
                  </a:lnTo>
                  <a:lnTo>
                    <a:pt x="1156845" y="83439"/>
                  </a:lnTo>
                  <a:close/>
                </a:path>
                <a:path w="1356360" h="350520">
                  <a:moveTo>
                    <a:pt x="1113792" y="30099"/>
                  </a:moveTo>
                  <a:lnTo>
                    <a:pt x="1064643" y="44958"/>
                  </a:lnTo>
                  <a:lnTo>
                    <a:pt x="1064643" y="83439"/>
                  </a:lnTo>
                  <a:lnTo>
                    <a:pt x="1113792" y="83439"/>
                  </a:lnTo>
                  <a:lnTo>
                    <a:pt x="1113792" y="30099"/>
                  </a:lnTo>
                  <a:close/>
                </a:path>
                <a:path w="1356360" h="350520">
                  <a:moveTo>
                    <a:pt x="1189141" y="46101"/>
                  </a:moveTo>
                  <a:lnTo>
                    <a:pt x="1189141" y="97155"/>
                  </a:lnTo>
                  <a:lnTo>
                    <a:pt x="1300012" y="140588"/>
                  </a:lnTo>
                  <a:lnTo>
                    <a:pt x="1189141" y="183641"/>
                  </a:lnTo>
                  <a:lnTo>
                    <a:pt x="1189141" y="234695"/>
                  </a:lnTo>
                  <a:lnTo>
                    <a:pt x="1356019" y="162305"/>
                  </a:lnTo>
                  <a:lnTo>
                    <a:pt x="1356019" y="118490"/>
                  </a:lnTo>
                  <a:lnTo>
                    <a:pt x="1189141" y="4610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3400" y="53213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701800" y="7696200"/>
            <a:ext cx="4940300" cy="2565400"/>
            <a:chOff x="1701800" y="7696200"/>
            <a:chExt cx="4940300" cy="256540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400" y="7797800"/>
              <a:ext cx="4838700" cy="2095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00" y="7696200"/>
              <a:ext cx="4838700" cy="2095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03400" y="77978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07747" y="8091164"/>
              <a:ext cx="1528445" cy="354330"/>
            </a:xfrm>
            <a:custGeom>
              <a:avLst/>
              <a:gdLst/>
              <a:ahLst/>
              <a:cxnLst/>
              <a:rect l="l" t="t" r="r" b="b"/>
              <a:pathLst>
                <a:path w="1528445" h="354329">
                  <a:moveTo>
                    <a:pt x="166878" y="50291"/>
                  </a:moveTo>
                  <a:lnTo>
                    <a:pt x="0" y="122682"/>
                  </a:lnTo>
                  <a:lnTo>
                    <a:pt x="0" y="166497"/>
                  </a:lnTo>
                  <a:lnTo>
                    <a:pt x="166878" y="238887"/>
                  </a:lnTo>
                  <a:lnTo>
                    <a:pt x="166878" y="187833"/>
                  </a:lnTo>
                  <a:lnTo>
                    <a:pt x="56007" y="144780"/>
                  </a:lnTo>
                  <a:lnTo>
                    <a:pt x="166878" y="101345"/>
                  </a:lnTo>
                  <a:lnTo>
                    <a:pt x="166878" y="50291"/>
                  </a:lnTo>
                  <a:close/>
                </a:path>
                <a:path w="1528445" h="354329">
                  <a:moveTo>
                    <a:pt x="277394" y="82295"/>
                  </a:moveTo>
                  <a:lnTo>
                    <a:pt x="226245" y="98798"/>
                  </a:lnTo>
                  <a:lnTo>
                    <a:pt x="200027" y="126944"/>
                  </a:lnTo>
                  <a:lnTo>
                    <a:pt x="186502" y="162568"/>
                  </a:lnTo>
                  <a:lnTo>
                    <a:pt x="184811" y="182880"/>
                  </a:lnTo>
                  <a:lnTo>
                    <a:pt x="186502" y="203216"/>
                  </a:lnTo>
                  <a:lnTo>
                    <a:pt x="200027" y="239030"/>
                  </a:lnTo>
                  <a:lnTo>
                    <a:pt x="226245" y="267176"/>
                  </a:lnTo>
                  <a:lnTo>
                    <a:pt x="277394" y="283464"/>
                  </a:lnTo>
                  <a:lnTo>
                    <a:pt x="296277" y="281725"/>
                  </a:lnTo>
                  <a:lnTo>
                    <a:pt x="312922" y="276510"/>
                  </a:lnTo>
                  <a:lnTo>
                    <a:pt x="327329" y="267819"/>
                  </a:lnTo>
                  <a:lnTo>
                    <a:pt x="339497" y="255651"/>
                  </a:lnTo>
                  <a:lnTo>
                    <a:pt x="388646" y="255651"/>
                  </a:lnTo>
                  <a:lnTo>
                    <a:pt x="388646" y="236601"/>
                  </a:lnTo>
                  <a:lnTo>
                    <a:pt x="286538" y="236601"/>
                  </a:lnTo>
                  <a:lnTo>
                    <a:pt x="275608" y="235672"/>
                  </a:lnTo>
                  <a:lnTo>
                    <a:pt x="242318" y="213598"/>
                  </a:lnTo>
                  <a:lnTo>
                    <a:pt x="233960" y="182880"/>
                  </a:lnTo>
                  <a:lnTo>
                    <a:pt x="234889" y="171616"/>
                  </a:lnTo>
                  <a:lnTo>
                    <a:pt x="256749" y="137731"/>
                  </a:lnTo>
                  <a:lnTo>
                    <a:pt x="286538" y="129159"/>
                  </a:lnTo>
                  <a:lnTo>
                    <a:pt x="388646" y="129159"/>
                  </a:lnTo>
                  <a:lnTo>
                    <a:pt x="388646" y="110108"/>
                  </a:lnTo>
                  <a:lnTo>
                    <a:pt x="339497" y="110108"/>
                  </a:lnTo>
                  <a:lnTo>
                    <a:pt x="327329" y="97940"/>
                  </a:lnTo>
                  <a:lnTo>
                    <a:pt x="312922" y="89249"/>
                  </a:lnTo>
                  <a:lnTo>
                    <a:pt x="296277" y="84034"/>
                  </a:lnTo>
                  <a:lnTo>
                    <a:pt x="277394" y="82295"/>
                  </a:lnTo>
                  <a:close/>
                </a:path>
                <a:path w="1528445" h="354329">
                  <a:moveTo>
                    <a:pt x="388646" y="255651"/>
                  </a:moveTo>
                  <a:lnTo>
                    <a:pt x="339497" y="255651"/>
                  </a:lnTo>
                  <a:lnTo>
                    <a:pt x="339497" y="278130"/>
                  </a:lnTo>
                  <a:lnTo>
                    <a:pt x="388646" y="278130"/>
                  </a:lnTo>
                  <a:lnTo>
                    <a:pt x="388646" y="255651"/>
                  </a:lnTo>
                  <a:close/>
                </a:path>
                <a:path w="1528445" h="354329">
                  <a:moveTo>
                    <a:pt x="388646" y="129159"/>
                  </a:moveTo>
                  <a:lnTo>
                    <a:pt x="286538" y="129159"/>
                  </a:lnTo>
                  <a:lnTo>
                    <a:pt x="297468" y="130111"/>
                  </a:lnTo>
                  <a:lnTo>
                    <a:pt x="307398" y="132969"/>
                  </a:lnTo>
                  <a:lnTo>
                    <a:pt x="335687" y="161448"/>
                  </a:lnTo>
                  <a:lnTo>
                    <a:pt x="339497" y="182880"/>
                  </a:lnTo>
                  <a:lnTo>
                    <a:pt x="338545" y="194167"/>
                  </a:lnTo>
                  <a:lnTo>
                    <a:pt x="316328" y="228242"/>
                  </a:lnTo>
                  <a:lnTo>
                    <a:pt x="286538" y="236601"/>
                  </a:lnTo>
                  <a:lnTo>
                    <a:pt x="388646" y="236601"/>
                  </a:lnTo>
                  <a:lnTo>
                    <a:pt x="388646" y="129159"/>
                  </a:lnTo>
                  <a:close/>
                </a:path>
                <a:path w="1528445" h="354329">
                  <a:moveTo>
                    <a:pt x="388646" y="87629"/>
                  </a:moveTo>
                  <a:lnTo>
                    <a:pt x="339497" y="87629"/>
                  </a:lnTo>
                  <a:lnTo>
                    <a:pt x="339497" y="110108"/>
                  </a:lnTo>
                  <a:lnTo>
                    <a:pt x="388646" y="110108"/>
                  </a:lnTo>
                  <a:lnTo>
                    <a:pt x="388646" y="87629"/>
                  </a:lnTo>
                  <a:close/>
                </a:path>
                <a:path w="1528445" h="354329">
                  <a:moveTo>
                    <a:pt x="482363" y="87629"/>
                  </a:moveTo>
                  <a:lnTo>
                    <a:pt x="433214" y="87629"/>
                  </a:lnTo>
                  <a:lnTo>
                    <a:pt x="433214" y="354330"/>
                  </a:lnTo>
                  <a:lnTo>
                    <a:pt x="482363" y="354330"/>
                  </a:lnTo>
                  <a:lnTo>
                    <a:pt x="482363" y="255651"/>
                  </a:lnTo>
                  <a:lnTo>
                    <a:pt x="608332" y="255651"/>
                  </a:lnTo>
                  <a:lnTo>
                    <a:pt x="609617" y="254508"/>
                  </a:lnTo>
                  <a:lnTo>
                    <a:pt x="621619" y="239030"/>
                  </a:lnTo>
                  <a:lnTo>
                    <a:pt x="622837" y="236601"/>
                  </a:lnTo>
                  <a:lnTo>
                    <a:pt x="534941" y="236601"/>
                  </a:lnTo>
                  <a:lnTo>
                    <a:pt x="524011" y="235672"/>
                  </a:lnTo>
                  <a:lnTo>
                    <a:pt x="490721" y="213598"/>
                  </a:lnTo>
                  <a:lnTo>
                    <a:pt x="482363" y="182880"/>
                  </a:lnTo>
                  <a:lnTo>
                    <a:pt x="483292" y="171616"/>
                  </a:lnTo>
                  <a:lnTo>
                    <a:pt x="505152" y="137731"/>
                  </a:lnTo>
                  <a:lnTo>
                    <a:pt x="534941" y="129159"/>
                  </a:lnTo>
                  <a:lnTo>
                    <a:pt x="622737" y="129159"/>
                  </a:lnTo>
                  <a:lnTo>
                    <a:pt x="621619" y="126944"/>
                  </a:lnTo>
                  <a:lnTo>
                    <a:pt x="609617" y="111632"/>
                  </a:lnTo>
                  <a:lnTo>
                    <a:pt x="607926" y="110108"/>
                  </a:lnTo>
                  <a:lnTo>
                    <a:pt x="482363" y="110108"/>
                  </a:lnTo>
                  <a:lnTo>
                    <a:pt x="482363" y="87629"/>
                  </a:lnTo>
                  <a:close/>
                </a:path>
                <a:path w="1528445" h="354329">
                  <a:moveTo>
                    <a:pt x="608332" y="255651"/>
                  </a:moveTo>
                  <a:lnTo>
                    <a:pt x="482363" y="255651"/>
                  </a:lnTo>
                  <a:lnTo>
                    <a:pt x="494365" y="267819"/>
                  </a:lnTo>
                  <a:lnTo>
                    <a:pt x="508652" y="276510"/>
                  </a:lnTo>
                  <a:lnTo>
                    <a:pt x="525226" y="281725"/>
                  </a:lnTo>
                  <a:lnTo>
                    <a:pt x="544085" y="283464"/>
                  </a:lnTo>
                  <a:lnTo>
                    <a:pt x="562611" y="281654"/>
                  </a:lnTo>
                  <a:lnTo>
                    <a:pt x="579709" y="276225"/>
                  </a:lnTo>
                  <a:lnTo>
                    <a:pt x="595377" y="267176"/>
                  </a:lnTo>
                  <a:lnTo>
                    <a:pt x="608332" y="255651"/>
                  </a:lnTo>
                  <a:close/>
                </a:path>
                <a:path w="1528445" h="354329">
                  <a:moveTo>
                    <a:pt x="622737" y="129159"/>
                  </a:moveTo>
                  <a:lnTo>
                    <a:pt x="534941" y="129159"/>
                  </a:lnTo>
                  <a:lnTo>
                    <a:pt x="545871" y="130111"/>
                  </a:lnTo>
                  <a:lnTo>
                    <a:pt x="555801" y="132969"/>
                  </a:lnTo>
                  <a:lnTo>
                    <a:pt x="584090" y="161448"/>
                  </a:lnTo>
                  <a:lnTo>
                    <a:pt x="587900" y="182880"/>
                  </a:lnTo>
                  <a:lnTo>
                    <a:pt x="586948" y="194167"/>
                  </a:lnTo>
                  <a:lnTo>
                    <a:pt x="564731" y="228242"/>
                  </a:lnTo>
                  <a:lnTo>
                    <a:pt x="534941" y="236601"/>
                  </a:lnTo>
                  <a:lnTo>
                    <a:pt x="622837" y="236601"/>
                  </a:lnTo>
                  <a:lnTo>
                    <a:pt x="630191" y="221932"/>
                  </a:lnTo>
                  <a:lnTo>
                    <a:pt x="635335" y="203216"/>
                  </a:lnTo>
                  <a:lnTo>
                    <a:pt x="637049" y="182880"/>
                  </a:lnTo>
                  <a:lnTo>
                    <a:pt x="635335" y="162568"/>
                  </a:lnTo>
                  <a:lnTo>
                    <a:pt x="630191" y="143922"/>
                  </a:lnTo>
                  <a:lnTo>
                    <a:pt x="622737" y="129159"/>
                  </a:lnTo>
                  <a:close/>
                </a:path>
                <a:path w="1528445" h="354329">
                  <a:moveTo>
                    <a:pt x="544085" y="82295"/>
                  </a:moveTo>
                  <a:lnTo>
                    <a:pt x="525226" y="84034"/>
                  </a:lnTo>
                  <a:lnTo>
                    <a:pt x="508652" y="89249"/>
                  </a:lnTo>
                  <a:lnTo>
                    <a:pt x="494365" y="97940"/>
                  </a:lnTo>
                  <a:lnTo>
                    <a:pt x="482363" y="110108"/>
                  </a:lnTo>
                  <a:lnTo>
                    <a:pt x="607926" y="110108"/>
                  </a:lnTo>
                  <a:lnTo>
                    <a:pt x="595377" y="98798"/>
                  </a:lnTo>
                  <a:lnTo>
                    <a:pt x="579709" y="89630"/>
                  </a:lnTo>
                  <a:lnTo>
                    <a:pt x="562611" y="84129"/>
                  </a:lnTo>
                  <a:lnTo>
                    <a:pt x="544085" y="82295"/>
                  </a:lnTo>
                  <a:close/>
                </a:path>
                <a:path w="1528445" h="354329">
                  <a:moveTo>
                    <a:pt x="720860" y="87629"/>
                  </a:moveTo>
                  <a:lnTo>
                    <a:pt x="671711" y="87629"/>
                  </a:lnTo>
                  <a:lnTo>
                    <a:pt x="671711" y="354330"/>
                  </a:lnTo>
                  <a:lnTo>
                    <a:pt x="720860" y="354330"/>
                  </a:lnTo>
                  <a:lnTo>
                    <a:pt x="720860" y="255651"/>
                  </a:lnTo>
                  <a:lnTo>
                    <a:pt x="846826" y="255651"/>
                  </a:lnTo>
                  <a:lnTo>
                    <a:pt x="848111" y="254508"/>
                  </a:lnTo>
                  <a:lnTo>
                    <a:pt x="860112" y="239030"/>
                  </a:lnTo>
                  <a:lnTo>
                    <a:pt x="861330" y="236601"/>
                  </a:lnTo>
                  <a:lnTo>
                    <a:pt x="773435" y="236601"/>
                  </a:lnTo>
                  <a:lnTo>
                    <a:pt x="762505" y="235672"/>
                  </a:lnTo>
                  <a:lnTo>
                    <a:pt x="729219" y="213598"/>
                  </a:lnTo>
                  <a:lnTo>
                    <a:pt x="720860" y="182880"/>
                  </a:lnTo>
                  <a:lnTo>
                    <a:pt x="721789" y="171616"/>
                  </a:lnTo>
                  <a:lnTo>
                    <a:pt x="743648" y="137731"/>
                  </a:lnTo>
                  <a:lnTo>
                    <a:pt x="773435" y="129159"/>
                  </a:lnTo>
                  <a:lnTo>
                    <a:pt x="861230" y="129159"/>
                  </a:lnTo>
                  <a:lnTo>
                    <a:pt x="860112" y="126944"/>
                  </a:lnTo>
                  <a:lnTo>
                    <a:pt x="848111" y="111632"/>
                  </a:lnTo>
                  <a:lnTo>
                    <a:pt x="846420" y="110108"/>
                  </a:lnTo>
                  <a:lnTo>
                    <a:pt x="720860" y="110108"/>
                  </a:lnTo>
                  <a:lnTo>
                    <a:pt x="720860" y="87629"/>
                  </a:lnTo>
                  <a:close/>
                </a:path>
                <a:path w="1528445" h="354329">
                  <a:moveTo>
                    <a:pt x="846826" y="255651"/>
                  </a:moveTo>
                  <a:lnTo>
                    <a:pt x="720860" y="255651"/>
                  </a:lnTo>
                  <a:lnTo>
                    <a:pt x="732862" y="267819"/>
                  </a:lnTo>
                  <a:lnTo>
                    <a:pt x="747149" y="276510"/>
                  </a:lnTo>
                  <a:lnTo>
                    <a:pt x="763721" y="281725"/>
                  </a:lnTo>
                  <a:lnTo>
                    <a:pt x="782579" y="283464"/>
                  </a:lnTo>
                  <a:lnTo>
                    <a:pt x="801105" y="281654"/>
                  </a:lnTo>
                  <a:lnTo>
                    <a:pt x="818202" y="276225"/>
                  </a:lnTo>
                  <a:lnTo>
                    <a:pt x="833871" y="267176"/>
                  </a:lnTo>
                  <a:lnTo>
                    <a:pt x="846826" y="255651"/>
                  </a:lnTo>
                  <a:close/>
                </a:path>
                <a:path w="1528445" h="354329">
                  <a:moveTo>
                    <a:pt x="861230" y="129159"/>
                  </a:moveTo>
                  <a:lnTo>
                    <a:pt x="773435" y="129159"/>
                  </a:lnTo>
                  <a:lnTo>
                    <a:pt x="784365" y="130111"/>
                  </a:lnTo>
                  <a:lnTo>
                    <a:pt x="794294" y="132969"/>
                  </a:lnTo>
                  <a:lnTo>
                    <a:pt x="822584" y="161448"/>
                  </a:lnTo>
                  <a:lnTo>
                    <a:pt x="826394" y="182880"/>
                  </a:lnTo>
                  <a:lnTo>
                    <a:pt x="825441" y="194167"/>
                  </a:lnTo>
                  <a:lnTo>
                    <a:pt x="803224" y="228242"/>
                  </a:lnTo>
                  <a:lnTo>
                    <a:pt x="773435" y="236601"/>
                  </a:lnTo>
                  <a:lnTo>
                    <a:pt x="861330" y="236601"/>
                  </a:lnTo>
                  <a:lnTo>
                    <a:pt x="868685" y="221932"/>
                  </a:lnTo>
                  <a:lnTo>
                    <a:pt x="873828" y="203216"/>
                  </a:lnTo>
                  <a:lnTo>
                    <a:pt x="875543" y="182880"/>
                  </a:lnTo>
                  <a:lnTo>
                    <a:pt x="873828" y="162568"/>
                  </a:lnTo>
                  <a:lnTo>
                    <a:pt x="868685" y="143922"/>
                  </a:lnTo>
                  <a:lnTo>
                    <a:pt x="861230" y="129159"/>
                  </a:lnTo>
                  <a:close/>
                </a:path>
                <a:path w="1528445" h="354329">
                  <a:moveTo>
                    <a:pt x="782579" y="82295"/>
                  </a:moveTo>
                  <a:lnTo>
                    <a:pt x="763721" y="84034"/>
                  </a:lnTo>
                  <a:lnTo>
                    <a:pt x="747149" y="89249"/>
                  </a:lnTo>
                  <a:lnTo>
                    <a:pt x="732862" y="97940"/>
                  </a:lnTo>
                  <a:lnTo>
                    <a:pt x="720860" y="110108"/>
                  </a:lnTo>
                  <a:lnTo>
                    <a:pt x="846420" y="110108"/>
                  </a:lnTo>
                  <a:lnTo>
                    <a:pt x="833871" y="98798"/>
                  </a:lnTo>
                  <a:lnTo>
                    <a:pt x="818202" y="89630"/>
                  </a:lnTo>
                  <a:lnTo>
                    <a:pt x="801105" y="84129"/>
                  </a:lnTo>
                  <a:lnTo>
                    <a:pt x="782579" y="82295"/>
                  </a:lnTo>
                  <a:close/>
                </a:path>
                <a:path w="1528445" h="354329">
                  <a:moveTo>
                    <a:pt x="959363" y="0"/>
                  </a:moveTo>
                  <a:lnTo>
                    <a:pt x="910214" y="0"/>
                  </a:lnTo>
                  <a:lnTo>
                    <a:pt x="910214" y="278130"/>
                  </a:lnTo>
                  <a:lnTo>
                    <a:pt x="959363" y="278130"/>
                  </a:lnTo>
                  <a:lnTo>
                    <a:pt x="959363" y="0"/>
                  </a:lnTo>
                  <a:close/>
                </a:path>
                <a:path w="1528445" h="354329">
                  <a:moveTo>
                    <a:pt x="1095024" y="82295"/>
                  </a:moveTo>
                  <a:lnTo>
                    <a:pt x="1054828" y="89534"/>
                  </a:lnTo>
                  <a:lnTo>
                    <a:pt x="1022634" y="111251"/>
                  </a:lnTo>
                  <a:lnTo>
                    <a:pt x="1001488" y="143446"/>
                  </a:lnTo>
                  <a:lnTo>
                    <a:pt x="994440" y="182880"/>
                  </a:lnTo>
                  <a:lnTo>
                    <a:pt x="996226" y="203668"/>
                  </a:lnTo>
                  <a:lnTo>
                    <a:pt x="1010513" y="239672"/>
                  </a:lnTo>
                  <a:lnTo>
                    <a:pt x="1038469" y="267390"/>
                  </a:lnTo>
                  <a:lnTo>
                    <a:pt x="1076379" y="281678"/>
                  </a:lnTo>
                  <a:lnTo>
                    <a:pt x="1098834" y="283464"/>
                  </a:lnTo>
                  <a:lnTo>
                    <a:pt x="1124599" y="280916"/>
                  </a:lnTo>
                  <a:lnTo>
                    <a:pt x="1147030" y="273272"/>
                  </a:lnTo>
                  <a:lnTo>
                    <a:pt x="1166128" y="260532"/>
                  </a:lnTo>
                  <a:lnTo>
                    <a:pt x="1181892" y="242697"/>
                  </a:lnTo>
                  <a:lnTo>
                    <a:pt x="1175288" y="238887"/>
                  </a:lnTo>
                  <a:lnTo>
                    <a:pt x="1099596" y="238887"/>
                  </a:lnTo>
                  <a:lnTo>
                    <a:pt x="1079808" y="236648"/>
                  </a:lnTo>
                  <a:lnTo>
                    <a:pt x="1064258" y="229933"/>
                  </a:lnTo>
                  <a:lnTo>
                    <a:pt x="1052947" y="218741"/>
                  </a:lnTo>
                  <a:lnTo>
                    <a:pt x="1045875" y="203073"/>
                  </a:lnTo>
                  <a:lnTo>
                    <a:pt x="1189512" y="203073"/>
                  </a:lnTo>
                  <a:lnTo>
                    <a:pt x="1190782" y="195961"/>
                  </a:lnTo>
                  <a:lnTo>
                    <a:pt x="1191417" y="189230"/>
                  </a:lnTo>
                  <a:lnTo>
                    <a:pt x="1191417" y="182880"/>
                  </a:lnTo>
                  <a:lnTo>
                    <a:pt x="1189918" y="164973"/>
                  </a:lnTo>
                  <a:lnTo>
                    <a:pt x="1045113" y="164973"/>
                  </a:lnTo>
                  <a:lnTo>
                    <a:pt x="1047756" y="156353"/>
                  </a:lnTo>
                  <a:lnTo>
                    <a:pt x="1076926" y="129063"/>
                  </a:lnTo>
                  <a:lnTo>
                    <a:pt x="1095024" y="126492"/>
                  </a:lnTo>
                  <a:lnTo>
                    <a:pt x="1175912" y="126492"/>
                  </a:lnTo>
                  <a:lnTo>
                    <a:pt x="1163985" y="111251"/>
                  </a:lnTo>
                  <a:lnTo>
                    <a:pt x="1149531" y="98583"/>
                  </a:lnTo>
                  <a:lnTo>
                    <a:pt x="1133219" y="89534"/>
                  </a:lnTo>
                  <a:lnTo>
                    <a:pt x="1115050" y="84105"/>
                  </a:lnTo>
                  <a:lnTo>
                    <a:pt x="1095024" y="82295"/>
                  </a:lnTo>
                  <a:close/>
                </a:path>
                <a:path w="1528445" h="354329">
                  <a:moveTo>
                    <a:pt x="1142268" y="219837"/>
                  </a:moveTo>
                  <a:lnTo>
                    <a:pt x="1134172" y="228171"/>
                  </a:lnTo>
                  <a:lnTo>
                    <a:pt x="1124361" y="234124"/>
                  </a:lnTo>
                  <a:lnTo>
                    <a:pt x="1112836" y="237696"/>
                  </a:lnTo>
                  <a:lnTo>
                    <a:pt x="1099596" y="238887"/>
                  </a:lnTo>
                  <a:lnTo>
                    <a:pt x="1175288" y="238887"/>
                  </a:lnTo>
                  <a:lnTo>
                    <a:pt x="1142268" y="219837"/>
                  </a:lnTo>
                  <a:close/>
                </a:path>
                <a:path w="1528445" h="354329">
                  <a:moveTo>
                    <a:pt x="1175912" y="126492"/>
                  </a:moveTo>
                  <a:lnTo>
                    <a:pt x="1095024" y="126492"/>
                  </a:lnTo>
                  <a:lnTo>
                    <a:pt x="1103168" y="127087"/>
                  </a:lnTo>
                  <a:lnTo>
                    <a:pt x="1110835" y="128873"/>
                  </a:lnTo>
                  <a:lnTo>
                    <a:pt x="1139601" y="155876"/>
                  </a:lnTo>
                  <a:lnTo>
                    <a:pt x="1142268" y="164973"/>
                  </a:lnTo>
                  <a:lnTo>
                    <a:pt x="1189918" y="164973"/>
                  </a:lnTo>
                  <a:lnTo>
                    <a:pt x="1189702" y="162401"/>
                  </a:lnTo>
                  <a:lnTo>
                    <a:pt x="1184559" y="143637"/>
                  </a:lnTo>
                  <a:lnTo>
                    <a:pt x="1175986" y="126587"/>
                  </a:lnTo>
                  <a:close/>
                </a:path>
                <a:path w="1528445" h="354329">
                  <a:moveTo>
                    <a:pt x="1286057" y="134874"/>
                  </a:moveTo>
                  <a:lnTo>
                    <a:pt x="1236908" y="134874"/>
                  </a:lnTo>
                  <a:lnTo>
                    <a:pt x="1236908" y="214122"/>
                  </a:lnTo>
                  <a:lnTo>
                    <a:pt x="1248481" y="259484"/>
                  </a:lnTo>
                  <a:lnTo>
                    <a:pt x="1285867" y="278606"/>
                  </a:lnTo>
                  <a:lnTo>
                    <a:pt x="1305631" y="279677"/>
                  </a:lnTo>
                  <a:lnTo>
                    <a:pt x="1329110" y="278130"/>
                  </a:lnTo>
                  <a:lnTo>
                    <a:pt x="1329110" y="234188"/>
                  </a:lnTo>
                  <a:lnTo>
                    <a:pt x="1311838" y="234188"/>
                  </a:lnTo>
                  <a:lnTo>
                    <a:pt x="1305488" y="233934"/>
                  </a:lnTo>
                  <a:lnTo>
                    <a:pt x="1299138" y="233426"/>
                  </a:lnTo>
                  <a:lnTo>
                    <a:pt x="1294312" y="231648"/>
                  </a:lnTo>
                  <a:lnTo>
                    <a:pt x="1287708" y="225552"/>
                  </a:lnTo>
                  <a:lnTo>
                    <a:pt x="1286057" y="220726"/>
                  </a:lnTo>
                  <a:lnTo>
                    <a:pt x="1286057" y="134874"/>
                  </a:lnTo>
                  <a:close/>
                </a:path>
                <a:path w="1528445" h="354329">
                  <a:moveTo>
                    <a:pt x="1329110" y="233553"/>
                  </a:moveTo>
                  <a:lnTo>
                    <a:pt x="1319712" y="234061"/>
                  </a:lnTo>
                  <a:lnTo>
                    <a:pt x="1311838" y="234188"/>
                  </a:lnTo>
                  <a:lnTo>
                    <a:pt x="1329110" y="234188"/>
                  </a:lnTo>
                  <a:lnTo>
                    <a:pt x="1329110" y="233553"/>
                  </a:lnTo>
                  <a:close/>
                </a:path>
                <a:path w="1528445" h="354329">
                  <a:moveTo>
                    <a:pt x="1329110" y="87629"/>
                  </a:moveTo>
                  <a:lnTo>
                    <a:pt x="1203761" y="87629"/>
                  </a:lnTo>
                  <a:lnTo>
                    <a:pt x="1203761" y="134874"/>
                  </a:lnTo>
                  <a:lnTo>
                    <a:pt x="1329110" y="134874"/>
                  </a:lnTo>
                  <a:lnTo>
                    <a:pt x="1329110" y="87629"/>
                  </a:lnTo>
                  <a:close/>
                </a:path>
                <a:path w="1528445" h="354329">
                  <a:moveTo>
                    <a:pt x="1286057" y="34289"/>
                  </a:moveTo>
                  <a:lnTo>
                    <a:pt x="1236908" y="49148"/>
                  </a:lnTo>
                  <a:lnTo>
                    <a:pt x="1236908" y="87629"/>
                  </a:lnTo>
                  <a:lnTo>
                    <a:pt x="1286057" y="87629"/>
                  </a:lnTo>
                  <a:lnTo>
                    <a:pt x="1286057" y="34289"/>
                  </a:lnTo>
                  <a:close/>
                </a:path>
                <a:path w="1528445" h="354329">
                  <a:moveTo>
                    <a:pt x="1361406" y="50291"/>
                  </a:moveTo>
                  <a:lnTo>
                    <a:pt x="1361406" y="101345"/>
                  </a:lnTo>
                  <a:lnTo>
                    <a:pt x="1472277" y="144780"/>
                  </a:lnTo>
                  <a:lnTo>
                    <a:pt x="1361406" y="187833"/>
                  </a:lnTo>
                  <a:lnTo>
                    <a:pt x="1361406" y="238887"/>
                  </a:lnTo>
                  <a:lnTo>
                    <a:pt x="1528284" y="166497"/>
                  </a:lnTo>
                  <a:lnTo>
                    <a:pt x="1528284" y="122682"/>
                  </a:lnTo>
                  <a:lnTo>
                    <a:pt x="1361406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3400" y="86614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073900" y="7696200"/>
            <a:ext cx="4940300" cy="2565400"/>
            <a:chOff x="7073900" y="7696200"/>
            <a:chExt cx="4940300" cy="256540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5500" y="7797800"/>
              <a:ext cx="4838700" cy="20955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3900" y="7696200"/>
              <a:ext cx="4838700" cy="2095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175500" y="77978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44501" y="8102601"/>
              <a:ext cx="1599565" cy="272415"/>
            </a:xfrm>
            <a:custGeom>
              <a:avLst/>
              <a:gdLst/>
              <a:ahLst/>
              <a:cxnLst/>
              <a:rect l="l" t="t" r="r" b="b"/>
              <a:pathLst>
                <a:path w="1599565" h="272415">
                  <a:moveTo>
                    <a:pt x="166877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7" y="227456"/>
                  </a:lnTo>
                  <a:lnTo>
                    <a:pt x="166877" y="176402"/>
                  </a:lnTo>
                  <a:lnTo>
                    <a:pt x="56006" y="133349"/>
                  </a:lnTo>
                  <a:lnTo>
                    <a:pt x="166877" y="89915"/>
                  </a:lnTo>
                  <a:lnTo>
                    <a:pt x="166877" y="38861"/>
                  </a:lnTo>
                  <a:close/>
                </a:path>
                <a:path w="1599565" h="272415">
                  <a:moveTo>
                    <a:pt x="285395" y="70865"/>
                  </a:moveTo>
                  <a:lnTo>
                    <a:pt x="245200" y="78104"/>
                  </a:lnTo>
                  <a:lnTo>
                    <a:pt x="213005" y="99821"/>
                  </a:lnTo>
                  <a:lnTo>
                    <a:pt x="191860" y="132016"/>
                  </a:lnTo>
                  <a:lnTo>
                    <a:pt x="184811" y="171449"/>
                  </a:lnTo>
                  <a:lnTo>
                    <a:pt x="186597" y="192238"/>
                  </a:lnTo>
                  <a:lnTo>
                    <a:pt x="200885" y="228242"/>
                  </a:lnTo>
                  <a:lnTo>
                    <a:pt x="228840" y="255960"/>
                  </a:lnTo>
                  <a:lnTo>
                    <a:pt x="266750" y="270248"/>
                  </a:lnTo>
                  <a:lnTo>
                    <a:pt x="289205" y="272033"/>
                  </a:lnTo>
                  <a:lnTo>
                    <a:pt x="314970" y="269486"/>
                  </a:lnTo>
                  <a:lnTo>
                    <a:pt x="337402" y="261842"/>
                  </a:lnTo>
                  <a:lnTo>
                    <a:pt x="356499" y="249102"/>
                  </a:lnTo>
                  <a:lnTo>
                    <a:pt x="372263" y="231266"/>
                  </a:lnTo>
                  <a:lnTo>
                    <a:pt x="365659" y="227456"/>
                  </a:lnTo>
                  <a:lnTo>
                    <a:pt x="289967" y="227456"/>
                  </a:lnTo>
                  <a:lnTo>
                    <a:pt x="270179" y="225218"/>
                  </a:lnTo>
                  <a:lnTo>
                    <a:pt x="254629" y="218503"/>
                  </a:lnTo>
                  <a:lnTo>
                    <a:pt x="243318" y="207311"/>
                  </a:lnTo>
                  <a:lnTo>
                    <a:pt x="236246" y="191642"/>
                  </a:lnTo>
                  <a:lnTo>
                    <a:pt x="379883" y="191642"/>
                  </a:lnTo>
                  <a:lnTo>
                    <a:pt x="381153" y="184530"/>
                  </a:lnTo>
                  <a:lnTo>
                    <a:pt x="381788" y="177799"/>
                  </a:lnTo>
                  <a:lnTo>
                    <a:pt x="381788" y="171449"/>
                  </a:lnTo>
                  <a:lnTo>
                    <a:pt x="380289" y="153542"/>
                  </a:lnTo>
                  <a:lnTo>
                    <a:pt x="235484" y="153542"/>
                  </a:lnTo>
                  <a:lnTo>
                    <a:pt x="238127" y="144922"/>
                  </a:lnTo>
                  <a:lnTo>
                    <a:pt x="267298" y="117633"/>
                  </a:lnTo>
                  <a:lnTo>
                    <a:pt x="285395" y="115061"/>
                  </a:lnTo>
                  <a:lnTo>
                    <a:pt x="366283" y="115061"/>
                  </a:lnTo>
                  <a:lnTo>
                    <a:pt x="354356" y="99821"/>
                  </a:lnTo>
                  <a:lnTo>
                    <a:pt x="339902" y="87153"/>
                  </a:lnTo>
                  <a:lnTo>
                    <a:pt x="323590" y="78104"/>
                  </a:lnTo>
                  <a:lnTo>
                    <a:pt x="305421" y="72675"/>
                  </a:lnTo>
                  <a:lnTo>
                    <a:pt x="285395" y="70865"/>
                  </a:lnTo>
                  <a:close/>
                </a:path>
                <a:path w="1599565" h="272415">
                  <a:moveTo>
                    <a:pt x="332639" y="208406"/>
                  </a:moveTo>
                  <a:lnTo>
                    <a:pt x="324543" y="216741"/>
                  </a:lnTo>
                  <a:lnTo>
                    <a:pt x="314732" y="222694"/>
                  </a:lnTo>
                  <a:lnTo>
                    <a:pt x="303207" y="226266"/>
                  </a:lnTo>
                  <a:lnTo>
                    <a:pt x="289967" y="227456"/>
                  </a:lnTo>
                  <a:lnTo>
                    <a:pt x="365659" y="227456"/>
                  </a:lnTo>
                  <a:lnTo>
                    <a:pt x="332639" y="208406"/>
                  </a:lnTo>
                  <a:close/>
                </a:path>
                <a:path w="1599565" h="272415">
                  <a:moveTo>
                    <a:pt x="366283" y="115061"/>
                  </a:moveTo>
                  <a:lnTo>
                    <a:pt x="285395" y="115061"/>
                  </a:lnTo>
                  <a:lnTo>
                    <a:pt x="293539" y="115657"/>
                  </a:lnTo>
                  <a:lnTo>
                    <a:pt x="301207" y="117442"/>
                  </a:lnTo>
                  <a:lnTo>
                    <a:pt x="329972" y="144446"/>
                  </a:lnTo>
                  <a:lnTo>
                    <a:pt x="332639" y="153542"/>
                  </a:lnTo>
                  <a:lnTo>
                    <a:pt x="380289" y="153542"/>
                  </a:lnTo>
                  <a:lnTo>
                    <a:pt x="380074" y="150970"/>
                  </a:lnTo>
                  <a:lnTo>
                    <a:pt x="374930" y="132206"/>
                  </a:lnTo>
                  <a:lnTo>
                    <a:pt x="366358" y="115156"/>
                  </a:lnTo>
                  <a:close/>
                </a:path>
                <a:path w="1599565" h="272415">
                  <a:moveTo>
                    <a:pt x="465247" y="76199"/>
                  </a:moveTo>
                  <a:lnTo>
                    <a:pt x="416098" y="76199"/>
                  </a:lnTo>
                  <a:lnTo>
                    <a:pt x="416098" y="266699"/>
                  </a:lnTo>
                  <a:lnTo>
                    <a:pt x="465247" y="266699"/>
                  </a:lnTo>
                  <a:lnTo>
                    <a:pt x="465247" y="159638"/>
                  </a:lnTo>
                  <a:lnTo>
                    <a:pt x="465843" y="149780"/>
                  </a:lnTo>
                  <a:lnTo>
                    <a:pt x="493275" y="117276"/>
                  </a:lnTo>
                  <a:lnTo>
                    <a:pt x="501061" y="116585"/>
                  </a:lnTo>
                  <a:lnTo>
                    <a:pt x="693583" y="116585"/>
                  </a:lnTo>
                  <a:lnTo>
                    <a:pt x="687656" y="103774"/>
                  </a:lnTo>
                  <a:lnTo>
                    <a:pt x="683554" y="98297"/>
                  </a:lnTo>
                  <a:lnTo>
                    <a:pt x="570022" y="98297"/>
                  </a:lnTo>
                  <a:lnTo>
                    <a:pt x="568511" y="96392"/>
                  </a:lnTo>
                  <a:lnTo>
                    <a:pt x="465247" y="96392"/>
                  </a:lnTo>
                  <a:lnTo>
                    <a:pt x="465247" y="76199"/>
                  </a:lnTo>
                  <a:close/>
                </a:path>
                <a:path w="1599565" h="272415">
                  <a:moveTo>
                    <a:pt x="617647" y="116585"/>
                  </a:moveTo>
                  <a:lnTo>
                    <a:pt x="501061" y="116585"/>
                  </a:lnTo>
                  <a:lnTo>
                    <a:pt x="508253" y="117181"/>
                  </a:lnTo>
                  <a:lnTo>
                    <a:pt x="514587" y="118966"/>
                  </a:lnTo>
                  <a:lnTo>
                    <a:pt x="533065" y="152780"/>
                  </a:lnTo>
                  <a:lnTo>
                    <a:pt x="533065" y="266699"/>
                  </a:lnTo>
                  <a:lnTo>
                    <a:pt x="582214" y="266699"/>
                  </a:lnTo>
                  <a:lnTo>
                    <a:pt x="582214" y="159638"/>
                  </a:lnTo>
                  <a:lnTo>
                    <a:pt x="582786" y="149780"/>
                  </a:lnTo>
                  <a:lnTo>
                    <a:pt x="609718" y="117276"/>
                  </a:lnTo>
                  <a:lnTo>
                    <a:pt x="617647" y="116585"/>
                  </a:lnTo>
                  <a:close/>
                </a:path>
                <a:path w="1599565" h="272415">
                  <a:moveTo>
                    <a:pt x="693583" y="116585"/>
                  </a:moveTo>
                  <a:lnTo>
                    <a:pt x="617647" y="116585"/>
                  </a:lnTo>
                  <a:lnTo>
                    <a:pt x="624839" y="117181"/>
                  </a:lnTo>
                  <a:lnTo>
                    <a:pt x="631173" y="118966"/>
                  </a:lnTo>
                  <a:lnTo>
                    <a:pt x="649651" y="152780"/>
                  </a:lnTo>
                  <a:lnTo>
                    <a:pt x="649651" y="266699"/>
                  </a:lnTo>
                  <a:lnTo>
                    <a:pt x="698800" y="266699"/>
                  </a:lnTo>
                  <a:lnTo>
                    <a:pt x="698800" y="149351"/>
                  </a:lnTo>
                  <a:lnTo>
                    <a:pt x="697562" y="132349"/>
                  </a:lnTo>
                  <a:lnTo>
                    <a:pt x="693847" y="117157"/>
                  </a:lnTo>
                  <a:lnTo>
                    <a:pt x="693583" y="116585"/>
                  </a:lnTo>
                  <a:close/>
                </a:path>
                <a:path w="1599565" h="272415">
                  <a:moveTo>
                    <a:pt x="626791" y="70865"/>
                  </a:moveTo>
                  <a:lnTo>
                    <a:pt x="609099" y="72580"/>
                  </a:lnTo>
                  <a:lnTo>
                    <a:pt x="593740" y="77723"/>
                  </a:lnTo>
                  <a:lnTo>
                    <a:pt x="580714" y="86296"/>
                  </a:lnTo>
                  <a:lnTo>
                    <a:pt x="570022" y="98297"/>
                  </a:lnTo>
                  <a:lnTo>
                    <a:pt x="683554" y="98297"/>
                  </a:lnTo>
                  <a:lnTo>
                    <a:pt x="642341" y="72199"/>
                  </a:lnTo>
                  <a:lnTo>
                    <a:pt x="626791" y="70865"/>
                  </a:lnTo>
                  <a:close/>
                </a:path>
                <a:path w="1599565" h="272415">
                  <a:moveTo>
                    <a:pt x="518206" y="70865"/>
                  </a:moveTo>
                  <a:lnTo>
                    <a:pt x="501466" y="72461"/>
                  </a:lnTo>
                  <a:lnTo>
                    <a:pt x="487060" y="77247"/>
                  </a:lnTo>
                  <a:lnTo>
                    <a:pt x="474987" y="85224"/>
                  </a:lnTo>
                  <a:lnTo>
                    <a:pt x="465247" y="96392"/>
                  </a:lnTo>
                  <a:lnTo>
                    <a:pt x="568511" y="96392"/>
                  </a:lnTo>
                  <a:lnTo>
                    <a:pt x="560497" y="86296"/>
                  </a:lnTo>
                  <a:lnTo>
                    <a:pt x="548686" y="77723"/>
                  </a:lnTo>
                  <a:lnTo>
                    <a:pt x="534589" y="72580"/>
                  </a:lnTo>
                  <a:lnTo>
                    <a:pt x="518206" y="70865"/>
                  </a:lnTo>
                  <a:close/>
                </a:path>
                <a:path w="1599565" h="272415">
                  <a:moveTo>
                    <a:pt x="915662" y="244220"/>
                  </a:moveTo>
                  <a:lnTo>
                    <a:pt x="789693" y="244220"/>
                  </a:lnTo>
                  <a:lnTo>
                    <a:pt x="801695" y="256388"/>
                  </a:lnTo>
                  <a:lnTo>
                    <a:pt x="815982" y="265080"/>
                  </a:lnTo>
                  <a:lnTo>
                    <a:pt x="832556" y="270295"/>
                  </a:lnTo>
                  <a:lnTo>
                    <a:pt x="851415" y="272033"/>
                  </a:lnTo>
                  <a:lnTo>
                    <a:pt x="869941" y="270224"/>
                  </a:lnTo>
                  <a:lnTo>
                    <a:pt x="887039" y="264794"/>
                  </a:lnTo>
                  <a:lnTo>
                    <a:pt x="902707" y="255746"/>
                  </a:lnTo>
                  <a:lnTo>
                    <a:pt x="915662" y="244220"/>
                  </a:lnTo>
                  <a:close/>
                </a:path>
                <a:path w="1599565" h="272415">
                  <a:moveTo>
                    <a:pt x="789693" y="0"/>
                  </a:moveTo>
                  <a:lnTo>
                    <a:pt x="740544" y="0"/>
                  </a:lnTo>
                  <a:lnTo>
                    <a:pt x="740544" y="266699"/>
                  </a:lnTo>
                  <a:lnTo>
                    <a:pt x="789693" y="266699"/>
                  </a:lnTo>
                  <a:lnTo>
                    <a:pt x="789693" y="244220"/>
                  </a:lnTo>
                  <a:lnTo>
                    <a:pt x="915662" y="244220"/>
                  </a:lnTo>
                  <a:lnTo>
                    <a:pt x="916947" y="243077"/>
                  </a:lnTo>
                  <a:lnTo>
                    <a:pt x="928949" y="227599"/>
                  </a:lnTo>
                  <a:lnTo>
                    <a:pt x="930166" y="225170"/>
                  </a:lnTo>
                  <a:lnTo>
                    <a:pt x="842271" y="225170"/>
                  </a:lnTo>
                  <a:lnTo>
                    <a:pt x="831341" y="224242"/>
                  </a:lnTo>
                  <a:lnTo>
                    <a:pt x="798051" y="202167"/>
                  </a:lnTo>
                  <a:lnTo>
                    <a:pt x="789693" y="171449"/>
                  </a:lnTo>
                  <a:lnTo>
                    <a:pt x="790622" y="160186"/>
                  </a:lnTo>
                  <a:lnTo>
                    <a:pt x="812482" y="126301"/>
                  </a:lnTo>
                  <a:lnTo>
                    <a:pt x="842271" y="117728"/>
                  </a:lnTo>
                  <a:lnTo>
                    <a:pt x="930067" y="117728"/>
                  </a:lnTo>
                  <a:lnTo>
                    <a:pt x="928949" y="115514"/>
                  </a:lnTo>
                  <a:lnTo>
                    <a:pt x="916947" y="100202"/>
                  </a:lnTo>
                  <a:lnTo>
                    <a:pt x="915256" y="98678"/>
                  </a:lnTo>
                  <a:lnTo>
                    <a:pt x="789693" y="98678"/>
                  </a:lnTo>
                  <a:lnTo>
                    <a:pt x="789693" y="0"/>
                  </a:lnTo>
                  <a:close/>
                </a:path>
                <a:path w="1599565" h="272415">
                  <a:moveTo>
                    <a:pt x="930067" y="117728"/>
                  </a:moveTo>
                  <a:lnTo>
                    <a:pt x="842271" y="117728"/>
                  </a:lnTo>
                  <a:lnTo>
                    <a:pt x="853201" y="118681"/>
                  </a:lnTo>
                  <a:lnTo>
                    <a:pt x="863131" y="121538"/>
                  </a:lnTo>
                  <a:lnTo>
                    <a:pt x="891420" y="150018"/>
                  </a:lnTo>
                  <a:lnTo>
                    <a:pt x="895230" y="171449"/>
                  </a:lnTo>
                  <a:lnTo>
                    <a:pt x="894278" y="182736"/>
                  </a:lnTo>
                  <a:lnTo>
                    <a:pt x="872061" y="216812"/>
                  </a:lnTo>
                  <a:lnTo>
                    <a:pt x="842271" y="225170"/>
                  </a:lnTo>
                  <a:lnTo>
                    <a:pt x="930166" y="225170"/>
                  </a:lnTo>
                  <a:lnTo>
                    <a:pt x="937521" y="210502"/>
                  </a:lnTo>
                  <a:lnTo>
                    <a:pt x="942665" y="191785"/>
                  </a:lnTo>
                  <a:lnTo>
                    <a:pt x="944379" y="171449"/>
                  </a:lnTo>
                  <a:lnTo>
                    <a:pt x="942665" y="151137"/>
                  </a:lnTo>
                  <a:lnTo>
                    <a:pt x="937521" y="132492"/>
                  </a:lnTo>
                  <a:lnTo>
                    <a:pt x="930067" y="117728"/>
                  </a:lnTo>
                  <a:close/>
                </a:path>
                <a:path w="1599565" h="272415">
                  <a:moveTo>
                    <a:pt x="851415" y="70865"/>
                  </a:moveTo>
                  <a:lnTo>
                    <a:pt x="832556" y="72604"/>
                  </a:lnTo>
                  <a:lnTo>
                    <a:pt x="815982" y="77818"/>
                  </a:lnTo>
                  <a:lnTo>
                    <a:pt x="801695" y="86510"/>
                  </a:lnTo>
                  <a:lnTo>
                    <a:pt x="789693" y="98678"/>
                  </a:lnTo>
                  <a:lnTo>
                    <a:pt x="915256" y="98678"/>
                  </a:lnTo>
                  <a:lnTo>
                    <a:pt x="902707" y="87367"/>
                  </a:lnTo>
                  <a:lnTo>
                    <a:pt x="887039" y="78199"/>
                  </a:lnTo>
                  <a:lnTo>
                    <a:pt x="869941" y="72699"/>
                  </a:lnTo>
                  <a:lnTo>
                    <a:pt x="851415" y="70865"/>
                  </a:lnTo>
                  <a:close/>
                </a:path>
                <a:path w="1599565" h="272415">
                  <a:moveTo>
                    <a:pt x="1069715" y="70865"/>
                  </a:moveTo>
                  <a:lnTo>
                    <a:pt x="1029520" y="78104"/>
                  </a:lnTo>
                  <a:lnTo>
                    <a:pt x="997325" y="99821"/>
                  </a:lnTo>
                  <a:lnTo>
                    <a:pt x="976180" y="132016"/>
                  </a:lnTo>
                  <a:lnTo>
                    <a:pt x="969131" y="171449"/>
                  </a:lnTo>
                  <a:lnTo>
                    <a:pt x="970917" y="192238"/>
                  </a:lnTo>
                  <a:lnTo>
                    <a:pt x="985205" y="228242"/>
                  </a:lnTo>
                  <a:lnTo>
                    <a:pt x="1013161" y="255960"/>
                  </a:lnTo>
                  <a:lnTo>
                    <a:pt x="1051070" y="270248"/>
                  </a:lnTo>
                  <a:lnTo>
                    <a:pt x="1073525" y="272033"/>
                  </a:lnTo>
                  <a:lnTo>
                    <a:pt x="1099291" y="269486"/>
                  </a:lnTo>
                  <a:lnTo>
                    <a:pt x="1121722" y="261842"/>
                  </a:lnTo>
                  <a:lnTo>
                    <a:pt x="1140820" y="249102"/>
                  </a:lnTo>
                  <a:lnTo>
                    <a:pt x="1156583" y="231266"/>
                  </a:lnTo>
                  <a:lnTo>
                    <a:pt x="1149979" y="227456"/>
                  </a:lnTo>
                  <a:lnTo>
                    <a:pt x="1074287" y="227456"/>
                  </a:lnTo>
                  <a:lnTo>
                    <a:pt x="1054499" y="225218"/>
                  </a:lnTo>
                  <a:lnTo>
                    <a:pt x="1038950" y="218503"/>
                  </a:lnTo>
                  <a:lnTo>
                    <a:pt x="1027639" y="207311"/>
                  </a:lnTo>
                  <a:lnTo>
                    <a:pt x="1020566" y="191642"/>
                  </a:lnTo>
                  <a:lnTo>
                    <a:pt x="1164203" y="191642"/>
                  </a:lnTo>
                  <a:lnTo>
                    <a:pt x="1165473" y="184530"/>
                  </a:lnTo>
                  <a:lnTo>
                    <a:pt x="1166108" y="177799"/>
                  </a:lnTo>
                  <a:lnTo>
                    <a:pt x="1166108" y="171449"/>
                  </a:lnTo>
                  <a:lnTo>
                    <a:pt x="1164609" y="153542"/>
                  </a:lnTo>
                  <a:lnTo>
                    <a:pt x="1019804" y="153542"/>
                  </a:lnTo>
                  <a:lnTo>
                    <a:pt x="1022448" y="144922"/>
                  </a:lnTo>
                  <a:lnTo>
                    <a:pt x="1051618" y="117633"/>
                  </a:lnTo>
                  <a:lnTo>
                    <a:pt x="1069715" y="115061"/>
                  </a:lnTo>
                  <a:lnTo>
                    <a:pt x="1150603" y="115061"/>
                  </a:lnTo>
                  <a:lnTo>
                    <a:pt x="1138676" y="99821"/>
                  </a:lnTo>
                  <a:lnTo>
                    <a:pt x="1124222" y="87153"/>
                  </a:lnTo>
                  <a:lnTo>
                    <a:pt x="1107911" y="78104"/>
                  </a:lnTo>
                  <a:lnTo>
                    <a:pt x="1089742" y="72675"/>
                  </a:lnTo>
                  <a:lnTo>
                    <a:pt x="1069715" y="70865"/>
                  </a:lnTo>
                  <a:close/>
                </a:path>
                <a:path w="1599565" h="272415">
                  <a:moveTo>
                    <a:pt x="1116959" y="208406"/>
                  </a:moveTo>
                  <a:lnTo>
                    <a:pt x="1108863" y="216741"/>
                  </a:lnTo>
                  <a:lnTo>
                    <a:pt x="1099052" y="222694"/>
                  </a:lnTo>
                  <a:lnTo>
                    <a:pt x="1087527" y="226266"/>
                  </a:lnTo>
                  <a:lnTo>
                    <a:pt x="1074287" y="227456"/>
                  </a:lnTo>
                  <a:lnTo>
                    <a:pt x="1149979" y="227456"/>
                  </a:lnTo>
                  <a:lnTo>
                    <a:pt x="1116959" y="208406"/>
                  </a:lnTo>
                  <a:close/>
                </a:path>
                <a:path w="1599565" h="272415">
                  <a:moveTo>
                    <a:pt x="1150603" y="115061"/>
                  </a:moveTo>
                  <a:lnTo>
                    <a:pt x="1069715" y="115061"/>
                  </a:lnTo>
                  <a:lnTo>
                    <a:pt x="1077859" y="115657"/>
                  </a:lnTo>
                  <a:lnTo>
                    <a:pt x="1085527" y="117442"/>
                  </a:lnTo>
                  <a:lnTo>
                    <a:pt x="1114292" y="144446"/>
                  </a:lnTo>
                  <a:lnTo>
                    <a:pt x="1116959" y="153542"/>
                  </a:lnTo>
                  <a:lnTo>
                    <a:pt x="1164609" y="153542"/>
                  </a:lnTo>
                  <a:lnTo>
                    <a:pt x="1164394" y="150970"/>
                  </a:lnTo>
                  <a:lnTo>
                    <a:pt x="1159250" y="132206"/>
                  </a:lnTo>
                  <a:lnTo>
                    <a:pt x="1150678" y="115156"/>
                  </a:lnTo>
                  <a:close/>
                </a:path>
                <a:path w="1599565" h="272415">
                  <a:moveTo>
                    <a:pt x="1281615" y="70865"/>
                  </a:moveTo>
                  <a:lnTo>
                    <a:pt x="1230108" y="87367"/>
                  </a:lnTo>
                  <a:lnTo>
                    <a:pt x="1203867" y="115514"/>
                  </a:lnTo>
                  <a:lnTo>
                    <a:pt x="1190342" y="151137"/>
                  </a:lnTo>
                  <a:lnTo>
                    <a:pt x="1188651" y="171449"/>
                  </a:lnTo>
                  <a:lnTo>
                    <a:pt x="1190342" y="191785"/>
                  </a:lnTo>
                  <a:lnTo>
                    <a:pt x="1203867" y="227599"/>
                  </a:lnTo>
                  <a:lnTo>
                    <a:pt x="1230108" y="255746"/>
                  </a:lnTo>
                  <a:lnTo>
                    <a:pt x="1281615" y="272033"/>
                  </a:lnTo>
                  <a:lnTo>
                    <a:pt x="1300474" y="270295"/>
                  </a:lnTo>
                  <a:lnTo>
                    <a:pt x="1317048" y="265080"/>
                  </a:lnTo>
                  <a:lnTo>
                    <a:pt x="1331335" y="256388"/>
                  </a:lnTo>
                  <a:lnTo>
                    <a:pt x="1343337" y="244220"/>
                  </a:lnTo>
                  <a:lnTo>
                    <a:pt x="1392486" y="244220"/>
                  </a:lnTo>
                  <a:lnTo>
                    <a:pt x="1392486" y="225170"/>
                  </a:lnTo>
                  <a:lnTo>
                    <a:pt x="1290759" y="225170"/>
                  </a:lnTo>
                  <a:lnTo>
                    <a:pt x="1279805" y="224242"/>
                  </a:lnTo>
                  <a:lnTo>
                    <a:pt x="1246158" y="202167"/>
                  </a:lnTo>
                  <a:lnTo>
                    <a:pt x="1237800" y="171449"/>
                  </a:lnTo>
                  <a:lnTo>
                    <a:pt x="1238729" y="160186"/>
                  </a:lnTo>
                  <a:lnTo>
                    <a:pt x="1260755" y="126301"/>
                  </a:lnTo>
                  <a:lnTo>
                    <a:pt x="1392486" y="117728"/>
                  </a:lnTo>
                  <a:lnTo>
                    <a:pt x="1392486" y="98678"/>
                  </a:lnTo>
                  <a:lnTo>
                    <a:pt x="1343337" y="98678"/>
                  </a:lnTo>
                  <a:lnTo>
                    <a:pt x="1331335" y="86510"/>
                  </a:lnTo>
                  <a:lnTo>
                    <a:pt x="1317048" y="77818"/>
                  </a:lnTo>
                  <a:lnTo>
                    <a:pt x="1300474" y="72604"/>
                  </a:lnTo>
                  <a:lnTo>
                    <a:pt x="1281615" y="70865"/>
                  </a:lnTo>
                  <a:close/>
                </a:path>
                <a:path w="1599565" h="272415">
                  <a:moveTo>
                    <a:pt x="1392486" y="244220"/>
                  </a:moveTo>
                  <a:lnTo>
                    <a:pt x="1343337" y="244220"/>
                  </a:lnTo>
                  <a:lnTo>
                    <a:pt x="1343337" y="266699"/>
                  </a:lnTo>
                  <a:lnTo>
                    <a:pt x="1392486" y="266699"/>
                  </a:lnTo>
                  <a:lnTo>
                    <a:pt x="1392486" y="244220"/>
                  </a:lnTo>
                  <a:close/>
                </a:path>
                <a:path w="1599565" h="272415">
                  <a:moveTo>
                    <a:pt x="1392486" y="117728"/>
                  </a:moveTo>
                  <a:lnTo>
                    <a:pt x="1290759" y="117728"/>
                  </a:lnTo>
                  <a:lnTo>
                    <a:pt x="1301689" y="118681"/>
                  </a:lnTo>
                  <a:lnTo>
                    <a:pt x="1311619" y="121538"/>
                  </a:lnTo>
                  <a:lnTo>
                    <a:pt x="1339622" y="150018"/>
                  </a:lnTo>
                  <a:lnTo>
                    <a:pt x="1343337" y="171449"/>
                  </a:lnTo>
                  <a:lnTo>
                    <a:pt x="1342408" y="182736"/>
                  </a:lnTo>
                  <a:lnTo>
                    <a:pt x="1320548" y="216812"/>
                  </a:lnTo>
                  <a:lnTo>
                    <a:pt x="1290759" y="225170"/>
                  </a:lnTo>
                  <a:lnTo>
                    <a:pt x="1392486" y="225170"/>
                  </a:lnTo>
                  <a:lnTo>
                    <a:pt x="1392486" y="117728"/>
                  </a:lnTo>
                  <a:close/>
                </a:path>
                <a:path w="1599565" h="272415">
                  <a:moveTo>
                    <a:pt x="1392486" y="0"/>
                  </a:moveTo>
                  <a:lnTo>
                    <a:pt x="1343337" y="0"/>
                  </a:lnTo>
                  <a:lnTo>
                    <a:pt x="1343337" y="98678"/>
                  </a:lnTo>
                  <a:lnTo>
                    <a:pt x="1392486" y="98678"/>
                  </a:lnTo>
                  <a:lnTo>
                    <a:pt x="1392486" y="0"/>
                  </a:lnTo>
                  <a:close/>
                </a:path>
                <a:path w="1599565" h="272415">
                  <a:moveTo>
                    <a:pt x="1432097" y="38861"/>
                  </a:moveTo>
                  <a:lnTo>
                    <a:pt x="1432097" y="89915"/>
                  </a:lnTo>
                  <a:lnTo>
                    <a:pt x="1542968" y="133349"/>
                  </a:lnTo>
                  <a:lnTo>
                    <a:pt x="1432097" y="176402"/>
                  </a:lnTo>
                  <a:lnTo>
                    <a:pt x="1432097" y="227456"/>
                  </a:lnTo>
                  <a:lnTo>
                    <a:pt x="1598975" y="155066"/>
                  </a:lnTo>
                  <a:lnTo>
                    <a:pt x="1598975" y="111251"/>
                  </a:lnTo>
                  <a:lnTo>
                    <a:pt x="1432097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500" y="86614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7073900" y="4356100"/>
            <a:ext cx="4940300" cy="2565400"/>
            <a:chOff x="7073900" y="4356100"/>
            <a:chExt cx="4940300" cy="256540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5500" y="4457700"/>
              <a:ext cx="4838700" cy="20955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3900" y="4356100"/>
              <a:ext cx="4838700" cy="20955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175500" y="4457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44971" y="4755257"/>
              <a:ext cx="1798320" cy="350520"/>
            </a:xfrm>
            <a:custGeom>
              <a:avLst/>
              <a:gdLst/>
              <a:ahLst/>
              <a:cxnLst/>
              <a:rect l="l" t="t" r="r" b="b"/>
              <a:pathLst>
                <a:path w="1798320" h="350520">
                  <a:moveTo>
                    <a:pt x="166877" y="46101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7" y="234695"/>
                  </a:lnTo>
                  <a:lnTo>
                    <a:pt x="166877" y="183641"/>
                  </a:lnTo>
                  <a:lnTo>
                    <a:pt x="56006" y="140588"/>
                  </a:lnTo>
                  <a:lnTo>
                    <a:pt x="166877" y="97155"/>
                  </a:lnTo>
                  <a:lnTo>
                    <a:pt x="166877" y="46101"/>
                  </a:lnTo>
                  <a:close/>
                </a:path>
                <a:path w="1798320" h="350520">
                  <a:moveTo>
                    <a:pt x="255774" y="83439"/>
                  </a:moveTo>
                  <a:lnTo>
                    <a:pt x="206625" y="83439"/>
                  </a:lnTo>
                  <a:lnTo>
                    <a:pt x="206625" y="273938"/>
                  </a:lnTo>
                  <a:lnTo>
                    <a:pt x="255774" y="273938"/>
                  </a:lnTo>
                  <a:lnTo>
                    <a:pt x="255774" y="171068"/>
                  </a:lnTo>
                  <a:lnTo>
                    <a:pt x="256488" y="159996"/>
                  </a:lnTo>
                  <a:lnTo>
                    <a:pt x="280539" y="126777"/>
                  </a:lnTo>
                  <a:lnTo>
                    <a:pt x="297684" y="123824"/>
                  </a:lnTo>
                  <a:lnTo>
                    <a:pt x="379317" y="123824"/>
                  </a:lnTo>
                  <a:lnTo>
                    <a:pt x="372979" y="110537"/>
                  </a:lnTo>
                  <a:lnTo>
                    <a:pt x="368460" y="104774"/>
                  </a:lnTo>
                  <a:lnTo>
                    <a:pt x="255774" y="104774"/>
                  </a:lnTo>
                  <a:lnTo>
                    <a:pt x="255774" y="83439"/>
                  </a:lnTo>
                  <a:close/>
                </a:path>
                <a:path w="1798320" h="350520">
                  <a:moveTo>
                    <a:pt x="379317" y="123824"/>
                  </a:moveTo>
                  <a:lnTo>
                    <a:pt x="297684" y="123824"/>
                  </a:lnTo>
                  <a:lnTo>
                    <a:pt x="305828" y="124467"/>
                  </a:lnTo>
                  <a:lnTo>
                    <a:pt x="313114" y="126396"/>
                  </a:lnTo>
                  <a:lnTo>
                    <a:pt x="335403" y="163067"/>
                  </a:lnTo>
                  <a:lnTo>
                    <a:pt x="335403" y="273938"/>
                  </a:lnTo>
                  <a:lnTo>
                    <a:pt x="384552" y="273938"/>
                  </a:lnTo>
                  <a:lnTo>
                    <a:pt x="384552" y="156971"/>
                  </a:lnTo>
                  <a:lnTo>
                    <a:pt x="383266" y="139493"/>
                  </a:lnTo>
                  <a:lnTo>
                    <a:pt x="379408" y="124015"/>
                  </a:lnTo>
                  <a:lnTo>
                    <a:pt x="379317" y="123824"/>
                  </a:lnTo>
                  <a:close/>
                </a:path>
                <a:path w="1798320" h="350520">
                  <a:moveTo>
                    <a:pt x="312543" y="78105"/>
                  </a:moveTo>
                  <a:lnTo>
                    <a:pt x="294421" y="79771"/>
                  </a:lnTo>
                  <a:lnTo>
                    <a:pt x="278919" y="84772"/>
                  </a:lnTo>
                  <a:lnTo>
                    <a:pt x="266037" y="93106"/>
                  </a:lnTo>
                  <a:lnTo>
                    <a:pt x="255774" y="104774"/>
                  </a:lnTo>
                  <a:lnTo>
                    <a:pt x="368460" y="104774"/>
                  </a:lnTo>
                  <a:lnTo>
                    <a:pt x="327473" y="79414"/>
                  </a:lnTo>
                  <a:lnTo>
                    <a:pt x="312543" y="78105"/>
                  </a:lnTo>
                  <a:close/>
                </a:path>
                <a:path w="1798320" h="350520">
                  <a:moveTo>
                    <a:pt x="517196" y="78105"/>
                  </a:moveTo>
                  <a:lnTo>
                    <a:pt x="478143" y="85439"/>
                  </a:lnTo>
                  <a:lnTo>
                    <a:pt x="445568" y="107441"/>
                  </a:lnTo>
                  <a:lnTo>
                    <a:pt x="423851" y="139731"/>
                  </a:lnTo>
                  <a:lnTo>
                    <a:pt x="416612" y="178688"/>
                  </a:lnTo>
                  <a:lnTo>
                    <a:pt x="418421" y="199024"/>
                  </a:lnTo>
                  <a:lnTo>
                    <a:pt x="432899" y="234838"/>
                  </a:lnTo>
                  <a:lnTo>
                    <a:pt x="461046" y="262985"/>
                  </a:lnTo>
                  <a:lnTo>
                    <a:pt x="496860" y="277463"/>
                  </a:lnTo>
                  <a:lnTo>
                    <a:pt x="517196" y="279272"/>
                  </a:lnTo>
                  <a:lnTo>
                    <a:pt x="537531" y="277463"/>
                  </a:lnTo>
                  <a:lnTo>
                    <a:pt x="573345" y="262985"/>
                  </a:lnTo>
                  <a:lnTo>
                    <a:pt x="601659" y="234838"/>
                  </a:lnTo>
                  <a:lnTo>
                    <a:pt x="603574" y="231266"/>
                  </a:lnTo>
                  <a:lnTo>
                    <a:pt x="517196" y="231266"/>
                  </a:lnTo>
                  <a:lnTo>
                    <a:pt x="506599" y="230338"/>
                  </a:lnTo>
                  <a:lnTo>
                    <a:pt x="473904" y="208478"/>
                  </a:lnTo>
                  <a:lnTo>
                    <a:pt x="465761" y="178688"/>
                  </a:lnTo>
                  <a:lnTo>
                    <a:pt x="466665" y="167758"/>
                  </a:lnTo>
                  <a:lnTo>
                    <a:pt x="488121" y="134469"/>
                  </a:lnTo>
                  <a:lnTo>
                    <a:pt x="517196" y="126110"/>
                  </a:lnTo>
                  <a:lnTo>
                    <a:pt x="603471" y="126110"/>
                  </a:lnTo>
                  <a:lnTo>
                    <a:pt x="601659" y="122753"/>
                  </a:lnTo>
                  <a:lnTo>
                    <a:pt x="588824" y="107441"/>
                  </a:lnTo>
                  <a:lnTo>
                    <a:pt x="573345" y="94607"/>
                  </a:lnTo>
                  <a:lnTo>
                    <a:pt x="556248" y="85439"/>
                  </a:lnTo>
                  <a:lnTo>
                    <a:pt x="537531" y="79938"/>
                  </a:lnTo>
                  <a:lnTo>
                    <a:pt x="517196" y="78105"/>
                  </a:lnTo>
                  <a:close/>
                </a:path>
                <a:path w="1798320" h="350520">
                  <a:moveTo>
                    <a:pt x="603471" y="126110"/>
                  </a:moveTo>
                  <a:lnTo>
                    <a:pt x="517196" y="126110"/>
                  </a:lnTo>
                  <a:lnTo>
                    <a:pt x="527792" y="127039"/>
                  </a:lnTo>
                  <a:lnTo>
                    <a:pt x="537484" y="129825"/>
                  </a:lnTo>
                  <a:lnTo>
                    <a:pt x="565297" y="157829"/>
                  </a:lnTo>
                  <a:lnTo>
                    <a:pt x="569012" y="178688"/>
                  </a:lnTo>
                  <a:lnTo>
                    <a:pt x="568083" y="189618"/>
                  </a:lnTo>
                  <a:lnTo>
                    <a:pt x="546271" y="222908"/>
                  </a:lnTo>
                  <a:lnTo>
                    <a:pt x="517196" y="231266"/>
                  </a:lnTo>
                  <a:lnTo>
                    <a:pt x="603574" y="231266"/>
                  </a:lnTo>
                  <a:lnTo>
                    <a:pt x="610826" y="217741"/>
                  </a:lnTo>
                  <a:lnTo>
                    <a:pt x="616327" y="199024"/>
                  </a:lnTo>
                  <a:lnTo>
                    <a:pt x="618161" y="178688"/>
                  </a:lnTo>
                  <a:lnTo>
                    <a:pt x="616327" y="158376"/>
                  </a:lnTo>
                  <a:lnTo>
                    <a:pt x="610826" y="139731"/>
                  </a:lnTo>
                  <a:lnTo>
                    <a:pt x="603471" y="126110"/>
                  </a:lnTo>
                  <a:close/>
                </a:path>
                <a:path w="1798320" h="350520">
                  <a:moveTo>
                    <a:pt x="678361" y="209930"/>
                  </a:moveTo>
                  <a:lnTo>
                    <a:pt x="635689" y="233933"/>
                  </a:lnTo>
                  <a:lnTo>
                    <a:pt x="648691" y="253769"/>
                  </a:lnTo>
                  <a:lnTo>
                    <a:pt x="666360" y="267938"/>
                  </a:lnTo>
                  <a:lnTo>
                    <a:pt x="688696" y="276439"/>
                  </a:lnTo>
                  <a:lnTo>
                    <a:pt x="715699" y="279272"/>
                  </a:lnTo>
                  <a:lnTo>
                    <a:pt x="731392" y="278296"/>
                  </a:lnTo>
                  <a:lnTo>
                    <a:pt x="770182" y="263651"/>
                  </a:lnTo>
                  <a:lnTo>
                    <a:pt x="790031" y="234695"/>
                  </a:lnTo>
                  <a:lnTo>
                    <a:pt x="715699" y="234695"/>
                  </a:lnTo>
                  <a:lnTo>
                    <a:pt x="702507" y="233148"/>
                  </a:lnTo>
                  <a:lnTo>
                    <a:pt x="691887" y="228504"/>
                  </a:lnTo>
                  <a:lnTo>
                    <a:pt x="683838" y="220765"/>
                  </a:lnTo>
                  <a:lnTo>
                    <a:pt x="678361" y="209930"/>
                  </a:lnTo>
                  <a:close/>
                </a:path>
                <a:path w="1798320" h="350520">
                  <a:moveTo>
                    <a:pt x="716080" y="78105"/>
                  </a:moveTo>
                  <a:lnTo>
                    <a:pt x="675361" y="87320"/>
                  </a:lnTo>
                  <a:lnTo>
                    <a:pt x="644976" y="125348"/>
                  </a:lnTo>
                  <a:lnTo>
                    <a:pt x="643690" y="138683"/>
                  </a:lnTo>
                  <a:lnTo>
                    <a:pt x="644309" y="147637"/>
                  </a:lnTo>
                  <a:lnTo>
                    <a:pt x="664931" y="180498"/>
                  </a:lnTo>
                  <a:lnTo>
                    <a:pt x="700078" y="195333"/>
                  </a:lnTo>
                  <a:lnTo>
                    <a:pt x="714270" y="199334"/>
                  </a:lnTo>
                  <a:lnTo>
                    <a:pt x="720652" y="201453"/>
                  </a:lnTo>
                  <a:lnTo>
                    <a:pt x="726462" y="203715"/>
                  </a:lnTo>
                  <a:lnTo>
                    <a:pt x="731701" y="206120"/>
                  </a:lnTo>
                  <a:lnTo>
                    <a:pt x="738559" y="209168"/>
                  </a:lnTo>
                  <a:lnTo>
                    <a:pt x="741988" y="213232"/>
                  </a:lnTo>
                  <a:lnTo>
                    <a:pt x="741988" y="218312"/>
                  </a:lnTo>
                  <a:lnTo>
                    <a:pt x="740345" y="225480"/>
                  </a:lnTo>
                  <a:lnTo>
                    <a:pt x="735416" y="230600"/>
                  </a:lnTo>
                  <a:lnTo>
                    <a:pt x="727201" y="233671"/>
                  </a:lnTo>
                  <a:lnTo>
                    <a:pt x="715699" y="234695"/>
                  </a:lnTo>
                  <a:lnTo>
                    <a:pt x="790031" y="234695"/>
                  </a:lnTo>
                  <a:lnTo>
                    <a:pt x="790899" y="232147"/>
                  </a:lnTo>
                  <a:lnTo>
                    <a:pt x="792280" y="218312"/>
                  </a:lnTo>
                  <a:lnTo>
                    <a:pt x="791637" y="209002"/>
                  </a:lnTo>
                  <a:lnTo>
                    <a:pt x="770944" y="174878"/>
                  </a:lnTo>
                  <a:lnTo>
                    <a:pt x="728653" y="158495"/>
                  </a:lnTo>
                  <a:lnTo>
                    <a:pt x="721676" y="156543"/>
                  </a:lnTo>
                  <a:lnTo>
                    <a:pt x="693982" y="142620"/>
                  </a:lnTo>
                  <a:lnTo>
                    <a:pt x="693982" y="132714"/>
                  </a:lnTo>
                  <a:lnTo>
                    <a:pt x="696014" y="128904"/>
                  </a:lnTo>
                  <a:lnTo>
                    <a:pt x="700078" y="126110"/>
                  </a:lnTo>
                  <a:lnTo>
                    <a:pt x="704396" y="123316"/>
                  </a:lnTo>
                  <a:lnTo>
                    <a:pt x="709730" y="121919"/>
                  </a:lnTo>
                  <a:lnTo>
                    <a:pt x="782184" y="121919"/>
                  </a:lnTo>
                  <a:lnTo>
                    <a:pt x="788470" y="118490"/>
                  </a:lnTo>
                  <a:lnTo>
                    <a:pt x="758371" y="88773"/>
                  </a:lnTo>
                  <a:lnTo>
                    <a:pt x="727439" y="78771"/>
                  </a:lnTo>
                  <a:lnTo>
                    <a:pt x="716080" y="78105"/>
                  </a:lnTo>
                  <a:close/>
                </a:path>
                <a:path w="1798320" h="350520">
                  <a:moveTo>
                    <a:pt x="782184" y="121919"/>
                  </a:moveTo>
                  <a:lnTo>
                    <a:pt x="716080" y="121919"/>
                  </a:lnTo>
                  <a:lnTo>
                    <a:pt x="725986" y="123134"/>
                  </a:lnTo>
                  <a:lnTo>
                    <a:pt x="734368" y="126777"/>
                  </a:lnTo>
                  <a:lnTo>
                    <a:pt x="741226" y="132849"/>
                  </a:lnTo>
                  <a:lnTo>
                    <a:pt x="746560" y="141350"/>
                  </a:lnTo>
                  <a:lnTo>
                    <a:pt x="782184" y="121919"/>
                  </a:lnTo>
                  <a:close/>
                </a:path>
                <a:path w="1798320" h="350520">
                  <a:moveTo>
                    <a:pt x="911956" y="78105"/>
                  </a:moveTo>
                  <a:lnTo>
                    <a:pt x="872433" y="85343"/>
                  </a:lnTo>
                  <a:lnTo>
                    <a:pt x="839953" y="107060"/>
                  </a:lnTo>
                  <a:lnTo>
                    <a:pt x="818522" y="139445"/>
                  </a:lnTo>
                  <a:lnTo>
                    <a:pt x="811378" y="178688"/>
                  </a:lnTo>
                  <a:lnTo>
                    <a:pt x="813164" y="199167"/>
                  </a:lnTo>
                  <a:lnTo>
                    <a:pt x="827452" y="234981"/>
                  </a:lnTo>
                  <a:lnTo>
                    <a:pt x="855312" y="262985"/>
                  </a:lnTo>
                  <a:lnTo>
                    <a:pt x="891314" y="277463"/>
                  </a:lnTo>
                  <a:lnTo>
                    <a:pt x="911956" y="279272"/>
                  </a:lnTo>
                  <a:lnTo>
                    <a:pt x="925553" y="278439"/>
                  </a:lnTo>
                  <a:lnTo>
                    <a:pt x="962629" y="265937"/>
                  </a:lnTo>
                  <a:lnTo>
                    <a:pt x="991133" y="240434"/>
                  </a:lnTo>
                  <a:lnTo>
                    <a:pt x="997568" y="230504"/>
                  </a:lnTo>
                  <a:lnTo>
                    <a:pt x="911575" y="230504"/>
                  </a:lnTo>
                  <a:lnTo>
                    <a:pt x="901003" y="229599"/>
                  </a:lnTo>
                  <a:lnTo>
                    <a:pt x="868671" y="208121"/>
                  </a:lnTo>
                  <a:lnTo>
                    <a:pt x="860527" y="178688"/>
                  </a:lnTo>
                  <a:lnTo>
                    <a:pt x="861432" y="167782"/>
                  </a:lnTo>
                  <a:lnTo>
                    <a:pt x="882720" y="134850"/>
                  </a:lnTo>
                  <a:lnTo>
                    <a:pt x="911575" y="126491"/>
                  </a:lnTo>
                  <a:lnTo>
                    <a:pt x="996829" y="126491"/>
                  </a:lnTo>
                  <a:lnTo>
                    <a:pt x="990704" y="116585"/>
                  </a:lnTo>
                  <a:lnTo>
                    <a:pt x="950889" y="85605"/>
                  </a:lnTo>
                  <a:lnTo>
                    <a:pt x="925553" y="78938"/>
                  </a:lnTo>
                  <a:lnTo>
                    <a:pt x="911956" y="78105"/>
                  </a:lnTo>
                  <a:close/>
                </a:path>
                <a:path w="1798320" h="350520">
                  <a:moveTo>
                    <a:pt x="955390" y="205358"/>
                  </a:moveTo>
                  <a:lnTo>
                    <a:pt x="918790" y="230100"/>
                  </a:lnTo>
                  <a:lnTo>
                    <a:pt x="911575" y="230504"/>
                  </a:lnTo>
                  <a:lnTo>
                    <a:pt x="997568" y="230504"/>
                  </a:lnTo>
                  <a:lnTo>
                    <a:pt x="998062" y="229742"/>
                  </a:lnTo>
                  <a:lnTo>
                    <a:pt x="955390" y="205358"/>
                  </a:lnTo>
                  <a:close/>
                </a:path>
                <a:path w="1798320" h="350520">
                  <a:moveTo>
                    <a:pt x="996829" y="126491"/>
                  </a:moveTo>
                  <a:lnTo>
                    <a:pt x="911575" y="126491"/>
                  </a:lnTo>
                  <a:lnTo>
                    <a:pt x="918624" y="126920"/>
                  </a:lnTo>
                  <a:lnTo>
                    <a:pt x="925291" y="128206"/>
                  </a:lnTo>
                  <a:lnTo>
                    <a:pt x="955009" y="152018"/>
                  </a:lnTo>
                  <a:lnTo>
                    <a:pt x="997300" y="127253"/>
                  </a:lnTo>
                  <a:lnTo>
                    <a:pt x="996829" y="126491"/>
                  </a:lnTo>
                  <a:close/>
                </a:path>
                <a:path w="1798320" h="350520">
                  <a:moveTo>
                    <a:pt x="1074694" y="83439"/>
                  </a:moveTo>
                  <a:lnTo>
                    <a:pt x="1025545" y="83439"/>
                  </a:lnTo>
                  <a:lnTo>
                    <a:pt x="1025545" y="273938"/>
                  </a:lnTo>
                  <a:lnTo>
                    <a:pt x="1074694" y="273938"/>
                  </a:lnTo>
                  <a:lnTo>
                    <a:pt x="1074694" y="182879"/>
                  </a:lnTo>
                  <a:lnTo>
                    <a:pt x="1075789" y="170140"/>
                  </a:lnTo>
                  <a:lnTo>
                    <a:pt x="1101459" y="138636"/>
                  </a:lnTo>
                  <a:lnTo>
                    <a:pt x="1121652" y="134064"/>
                  </a:lnTo>
                  <a:lnTo>
                    <a:pt x="1132606" y="134064"/>
                  </a:lnTo>
                  <a:lnTo>
                    <a:pt x="1132606" y="116204"/>
                  </a:lnTo>
                  <a:lnTo>
                    <a:pt x="1074694" y="116204"/>
                  </a:lnTo>
                  <a:lnTo>
                    <a:pt x="1074694" y="83439"/>
                  </a:lnTo>
                  <a:close/>
                </a:path>
                <a:path w="1798320" h="350520">
                  <a:moveTo>
                    <a:pt x="1132606" y="134064"/>
                  </a:moveTo>
                  <a:lnTo>
                    <a:pt x="1121652" y="134064"/>
                  </a:lnTo>
                  <a:lnTo>
                    <a:pt x="1132606" y="134492"/>
                  </a:lnTo>
                  <a:lnTo>
                    <a:pt x="1132606" y="134064"/>
                  </a:lnTo>
                  <a:close/>
                </a:path>
                <a:path w="1798320" h="350520">
                  <a:moveTo>
                    <a:pt x="1132606" y="79629"/>
                  </a:moveTo>
                  <a:lnTo>
                    <a:pt x="1089910" y="93916"/>
                  </a:lnTo>
                  <a:lnTo>
                    <a:pt x="1074694" y="116204"/>
                  </a:lnTo>
                  <a:lnTo>
                    <a:pt x="1132606" y="116204"/>
                  </a:lnTo>
                  <a:lnTo>
                    <a:pt x="1132606" y="79629"/>
                  </a:lnTo>
                  <a:close/>
                </a:path>
                <a:path w="1798320" h="350520">
                  <a:moveTo>
                    <a:pt x="1194125" y="0"/>
                  </a:moveTo>
                  <a:lnTo>
                    <a:pt x="1177615" y="0"/>
                  </a:lnTo>
                  <a:lnTo>
                    <a:pt x="1170503" y="3048"/>
                  </a:lnTo>
                  <a:lnTo>
                    <a:pt x="1164407" y="9144"/>
                  </a:lnTo>
                  <a:lnTo>
                    <a:pt x="1158565" y="15240"/>
                  </a:lnTo>
                  <a:lnTo>
                    <a:pt x="1155644" y="22352"/>
                  </a:lnTo>
                  <a:lnTo>
                    <a:pt x="1155644" y="38608"/>
                  </a:lnTo>
                  <a:lnTo>
                    <a:pt x="1158565" y="45720"/>
                  </a:lnTo>
                  <a:lnTo>
                    <a:pt x="1164407" y="51816"/>
                  </a:lnTo>
                  <a:lnTo>
                    <a:pt x="1170503" y="57658"/>
                  </a:lnTo>
                  <a:lnTo>
                    <a:pt x="1177615" y="60579"/>
                  </a:lnTo>
                  <a:lnTo>
                    <a:pt x="1194125" y="60579"/>
                  </a:lnTo>
                  <a:lnTo>
                    <a:pt x="1201237" y="57658"/>
                  </a:lnTo>
                  <a:lnTo>
                    <a:pt x="1213175" y="45720"/>
                  </a:lnTo>
                  <a:lnTo>
                    <a:pt x="1216223" y="38608"/>
                  </a:lnTo>
                  <a:lnTo>
                    <a:pt x="1216223" y="22352"/>
                  </a:lnTo>
                  <a:lnTo>
                    <a:pt x="1213175" y="15240"/>
                  </a:lnTo>
                  <a:lnTo>
                    <a:pt x="1207079" y="9144"/>
                  </a:lnTo>
                  <a:lnTo>
                    <a:pt x="1201237" y="3048"/>
                  </a:lnTo>
                  <a:lnTo>
                    <a:pt x="1194125" y="0"/>
                  </a:lnTo>
                  <a:close/>
                </a:path>
                <a:path w="1798320" h="350520">
                  <a:moveTo>
                    <a:pt x="1210508" y="83439"/>
                  </a:moveTo>
                  <a:lnTo>
                    <a:pt x="1161359" y="83439"/>
                  </a:lnTo>
                  <a:lnTo>
                    <a:pt x="1161359" y="273938"/>
                  </a:lnTo>
                  <a:lnTo>
                    <a:pt x="1210508" y="273938"/>
                  </a:lnTo>
                  <a:lnTo>
                    <a:pt x="1210508" y="83439"/>
                  </a:lnTo>
                  <a:close/>
                </a:path>
                <a:path w="1798320" h="350520">
                  <a:moveTo>
                    <a:pt x="1304640" y="83439"/>
                  </a:moveTo>
                  <a:lnTo>
                    <a:pt x="1255491" y="83439"/>
                  </a:lnTo>
                  <a:lnTo>
                    <a:pt x="1255491" y="350138"/>
                  </a:lnTo>
                  <a:lnTo>
                    <a:pt x="1304640" y="350138"/>
                  </a:lnTo>
                  <a:lnTo>
                    <a:pt x="1304640" y="251459"/>
                  </a:lnTo>
                  <a:lnTo>
                    <a:pt x="1430609" y="251459"/>
                  </a:lnTo>
                  <a:lnTo>
                    <a:pt x="1431894" y="250316"/>
                  </a:lnTo>
                  <a:lnTo>
                    <a:pt x="1443896" y="234838"/>
                  </a:lnTo>
                  <a:lnTo>
                    <a:pt x="1445113" y="232409"/>
                  </a:lnTo>
                  <a:lnTo>
                    <a:pt x="1357218" y="232409"/>
                  </a:lnTo>
                  <a:lnTo>
                    <a:pt x="1346288" y="231481"/>
                  </a:lnTo>
                  <a:lnTo>
                    <a:pt x="1312998" y="209406"/>
                  </a:lnTo>
                  <a:lnTo>
                    <a:pt x="1304640" y="178688"/>
                  </a:lnTo>
                  <a:lnTo>
                    <a:pt x="1305569" y="167425"/>
                  </a:lnTo>
                  <a:lnTo>
                    <a:pt x="1327429" y="133540"/>
                  </a:lnTo>
                  <a:lnTo>
                    <a:pt x="1357218" y="124967"/>
                  </a:lnTo>
                  <a:lnTo>
                    <a:pt x="1445014" y="124967"/>
                  </a:lnTo>
                  <a:lnTo>
                    <a:pt x="1443896" y="122753"/>
                  </a:lnTo>
                  <a:lnTo>
                    <a:pt x="1431894" y="107441"/>
                  </a:lnTo>
                  <a:lnTo>
                    <a:pt x="1430203" y="105917"/>
                  </a:lnTo>
                  <a:lnTo>
                    <a:pt x="1304640" y="105917"/>
                  </a:lnTo>
                  <a:lnTo>
                    <a:pt x="1304640" y="83439"/>
                  </a:lnTo>
                  <a:close/>
                </a:path>
                <a:path w="1798320" h="350520">
                  <a:moveTo>
                    <a:pt x="1430609" y="251459"/>
                  </a:moveTo>
                  <a:lnTo>
                    <a:pt x="1304640" y="251459"/>
                  </a:lnTo>
                  <a:lnTo>
                    <a:pt x="1316642" y="263628"/>
                  </a:lnTo>
                  <a:lnTo>
                    <a:pt x="1330929" y="272319"/>
                  </a:lnTo>
                  <a:lnTo>
                    <a:pt x="1347503" y="277534"/>
                  </a:lnTo>
                  <a:lnTo>
                    <a:pt x="1366362" y="279272"/>
                  </a:lnTo>
                  <a:lnTo>
                    <a:pt x="1384888" y="277463"/>
                  </a:lnTo>
                  <a:lnTo>
                    <a:pt x="1401986" y="272033"/>
                  </a:lnTo>
                  <a:lnTo>
                    <a:pt x="1417654" y="262985"/>
                  </a:lnTo>
                  <a:lnTo>
                    <a:pt x="1430609" y="251459"/>
                  </a:lnTo>
                  <a:close/>
                </a:path>
                <a:path w="1798320" h="350520">
                  <a:moveTo>
                    <a:pt x="1445014" y="124967"/>
                  </a:moveTo>
                  <a:lnTo>
                    <a:pt x="1357218" y="124967"/>
                  </a:lnTo>
                  <a:lnTo>
                    <a:pt x="1368148" y="125920"/>
                  </a:lnTo>
                  <a:lnTo>
                    <a:pt x="1378078" y="128777"/>
                  </a:lnTo>
                  <a:lnTo>
                    <a:pt x="1406367" y="157257"/>
                  </a:lnTo>
                  <a:lnTo>
                    <a:pt x="1410177" y="178688"/>
                  </a:lnTo>
                  <a:lnTo>
                    <a:pt x="1409225" y="189975"/>
                  </a:lnTo>
                  <a:lnTo>
                    <a:pt x="1387007" y="224051"/>
                  </a:lnTo>
                  <a:lnTo>
                    <a:pt x="1357218" y="232409"/>
                  </a:lnTo>
                  <a:lnTo>
                    <a:pt x="1445113" y="232409"/>
                  </a:lnTo>
                  <a:lnTo>
                    <a:pt x="1452468" y="217741"/>
                  </a:lnTo>
                  <a:lnTo>
                    <a:pt x="1457612" y="199024"/>
                  </a:lnTo>
                  <a:lnTo>
                    <a:pt x="1459326" y="178688"/>
                  </a:lnTo>
                  <a:lnTo>
                    <a:pt x="1457612" y="158376"/>
                  </a:lnTo>
                  <a:lnTo>
                    <a:pt x="1452468" y="139731"/>
                  </a:lnTo>
                  <a:lnTo>
                    <a:pt x="1445014" y="124967"/>
                  </a:lnTo>
                  <a:close/>
                </a:path>
                <a:path w="1798320" h="350520">
                  <a:moveTo>
                    <a:pt x="1366362" y="78105"/>
                  </a:moveTo>
                  <a:lnTo>
                    <a:pt x="1347503" y="79843"/>
                  </a:lnTo>
                  <a:lnTo>
                    <a:pt x="1330929" y="85058"/>
                  </a:lnTo>
                  <a:lnTo>
                    <a:pt x="1316642" y="93749"/>
                  </a:lnTo>
                  <a:lnTo>
                    <a:pt x="1304640" y="105917"/>
                  </a:lnTo>
                  <a:lnTo>
                    <a:pt x="1430203" y="105917"/>
                  </a:lnTo>
                  <a:lnTo>
                    <a:pt x="1417654" y="94607"/>
                  </a:lnTo>
                  <a:lnTo>
                    <a:pt x="1401986" y="85439"/>
                  </a:lnTo>
                  <a:lnTo>
                    <a:pt x="1384888" y="79938"/>
                  </a:lnTo>
                  <a:lnTo>
                    <a:pt x="1366362" y="78105"/>
                  </a:lnTo>
                  <a:close/>
                </a:path>
                <a:path w="1798320" h="350520">
                  <a:moveTo>
                    <a:pt x="1555808" y="130682"/>
                  </a:moveTo>
                  <a:lnTo>
                    <a:pt x="1506659" y="130682"/>
                  </a:lnTo>
                  <a:lnTo>
                    <a:pt x="1506659" y="209930"/>
                  </a:lnTo>
                  <a:lnTo>
                    <a:pt x="1518232" y="255293"/>
                  </a:lnTo>
                  <a:lnTo>
                    <a:pt x="1555617" y="274415"/>
                  </a:lnTo>
                  <a:lnTo>
                    <a:pt x="1575382" y="275486"/>
                  </a:lnTo>
                  <a:lnTo>
                    <a:pt x="1598861" y="273938"/>
                  </a:lnTo>
                  <a:lnTo>
                    <a:pt x="1598861" y="229996"/>
                  </a:lnTo>
                  <a:lnTo>
                    <a:pt x="1581589" y="229996"/>
                  </a:lnTo>
                  <a:lnTo>
                    <a:pt x="1575239" y="229742"/>
                  </a:lnTo>
                  <a:lnTo>
                    <a:pt x="1568889" y="229234"/>
                  </a:lnTo>
                  <a:lnTo>
                    <a:pt x="1564063" y="227456"/>
                  </a:lnTo>
                  <a:lnTo>
                    <a:pt x="1557459" y="221360"/>
                  </a:lnTo>
                  <a:lnTo>
                    <a:pt x="1555808" y="216534"/>
                  </a:lnTo>
                  <a:lnTo>
                    <a:pt x="1555808" y="130682"/>
                  </a:lnTo>
                  <a:close/>
                </a:path>
                <a:path w="1798320" h="350520">
                  <a:moveTo>
                    <a:pt x="1598861" y="229361"/>
                  </a:moveTo>
                  <a:lnTo>
                    <a:pt x="1589463" y="229869"/>
                  </a:lnTo>
                  <a:lnTo>
                    <a:pt x="1581589" y="229996"/>
                  </a:lnTo>
                  <a:lnTo>
                    <a:pt x="1598861" y="229996"/>
                  </a:lnTo>
                  <a:lnTo>
                    <a:pt x="1598861" y="229361"/>
                  </a:lnTo>
                  <a:close/>
                </a:path>
                <a:path w="1798320" h="350520">
                  <a:moveTo>
                    <a:pt x="1598861" y="83439"/>
                  </a:moveTo>
                  <a:lnTo>
                    <a:pt x="1473512" y="83439"/>
                  </a:lnTo>
                  <a:lnTo>
                    <a:pt x="1473512" y="130682"/>
                  </a:lnTo>
                  <a:lnTo>
                    <a:pt x="1598861" y="130682"/>
                  </a:lnTo>
                  <a:lnTo>
                    <a:pt x="1598861" y="83439"/>
                  </a:lnTo>
                  <a:close/>
                </a:path>
                <a:path w="1798320" h="350520">
                  <a:moveTo>
                    <a:pt x="1555808" y="30099"/>
                  </a:moveTo>
                  <a:lnTo>
                    <a:pt x="1506659" y="44958"/>
                  </a:lnTo>
                  <a:lnTo>
                    <a:pt x="1506659" y="83439"/>
                  </a:lnTo>
                  <a:lnTo>
                    <a:pt x="1555808" y="83439"/>
                  </a:lnTo>
                  <a:lnTo>
                    <a:pt x="1555808" y="30099"/>
                  </a:lnTo>
                  <a:close/>
                </a:path>
                <a:path w="1798320" h="350520">
                  <a:moveTo>
                    <a:pt x="1631157" y="46101"/>
                  </a:moveTo>
                  <a:lnTo>
                    <a:pt x="1631157" y="97155"/>
                  </a:lnTo>
                  <a:lnTo>
                    <a:pt x="1742028" y="140588"/>
                  </a:lnTo>
                  <a:lnTo>
                    <a:pt x="1631157" y="183641"/>
                  </a:lnTo>
                  <a:lnTo>
                    <a:pt x="1631157" y="234695"/>
                  </a:lnTo>
                  <a:lnTo>
                    <a:pt x="1798035" y="162305"/>
                  </a:lnTo>
                  <a:lnTo>
                    <a:pt x="1798035" y="118490"/>
                  </a:lnTo>
                  <a:lnTo>
                    <a:pt x="1631157" y="4610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500" y="53213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701800" y="11036300"/>
            <a:ext cx="4940300" cy="2565400"/>
            <a:chOff x="1701800" y="11036300"/>
            <a:chExt cx="4940300" cy="2565400"/>
          </a:xfrm>
        </p:grpSpPr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400" y="11137900"/>
              <a:ext cx="4838700" cy="20955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00" y="11036300"/>
              <a:ext cx="4838700" cy="20955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803400" y="111379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29327" y="11435458"/>
              <a:ext cx="1485265" cy="355600"/>
            </a:xfrm>
            <a:custGeom>
              <a:avLst/>
              <a:gdLst/>
              <a:ahLst/>
              <a:cxnLst/>
              <a:rect l="l" t="t" r="r" b="b"/>
              <a:pathLst>
                <a:path w="1485264" h="355600">
                  <a:moveTo>
                    <a:pt x="166877" y="46101"/>
                  </a:moveTo>
                  <a:lnTo>
                    <a:pt x="0" y="118491"/>
                  </a:lnTo>
                  <a:lnTo>
                    <a:pt x="0" y="162306"/>
                  </a:lnTo>
                  <a:lnTo>
                    <a:pt x="166877" y="234696"/>
                  </a:lnTo>
                  <a:lnTo>
                    <a:pt x="166877" y="183642"/>
                  </a:lnTo>
                  <a:lnTo>
                    <a:pt x="56006" y="140589"/>
                  </a:lnTo>
                  <a:lnTo>
                    <a:pt x="166877" y="97155"/>
                  </a:lnTo>
                  <a:lnTo>
                    <a:pt x="166877" y="46101"/>
                  </a:lnTo>
                  <a:close/>
                </a:path>
                <a:path w="1485264" h="355600">
                  <a:moveTo>
                    <a:pt x="285395" y="78105"/>
                  </a:moveTo>
                  <a:lnTo>
                    <a:pt x="246343" y="85439"/>
                  </a:lnTo>
                  <a:lnTo>
                    <a:pt x="213767" y="107442"/>
                  </a:lnTo>
                  <a:lnTo>
                    <a:pt x="192050" y="139732"/>
                  </a:lnTo>
                  <a:lnTo>
                    <a:pt x="184811" y="178689"/>
                  </a:lnTo>
                  <a:lnTo>
                    <a:pt x="186621" y="199025"/>
                  </a:lnTo>
                  <a:lnTo>
                    <a:pt x="201099" y="234839"/>
                  </a:lnTo>
                  <a:lnTo>
                    <a:pt x="229245" y="262985"/>
                  </a:lnTo>
                  <a:lnTo>
                    <a:pt x="265059" y="277463"/>
                  </a:lnTo>
                  <a:lnTo>
                    <a:pt x="285395" y="279273"/>
                  </a:lnTo>
                  <a:lnTo>
                    <a:pt x="305731" y="277463"/>
                  </a:lnTo>
                  <a:lnTo>
                    <a:pt x="341545" y="262985"/>
                  </a:lnTo>
                  <a:lnTo>
                    <a:pt x="369858" y="234839"/>
                  </a:lnTo>
                  <a:lnTo>
                    <a:pt x="371773" y="231267"/>
                  </a:lnTo>
                  <a:lnTo>
                    <a:pt x="285395" y="231267"/>
                  </a:lnTo>
                  <a:lnTo>
                    <a:pt x="274799" y="230338"/>
                  </a:lnTo>
                  <a:lnTo>
                    <a:pt x="242104" y="208478"/>
                  </a:lnTo>
                  <a:lnTo>
                    <a:pt x="233960" y="178689"/>
                  </a:lnTo>
                  <a:lnTo>
                    <a:pt x="234865" y="167759"/>
                  </a:lnTo>
                  <a:lnTo>
                    <a:pt x="256320" y="134469"/>
                  </a:lnTo>
                  <a:lnTo>
                    <a:pt x="285395" y="126111"/>
                  </a:lnTo>
                  <a:lnTo>
                    <a:pt x="371671" y="126111"/>
                  </a:lnTo>
                  <a:lnTo>
                    <a:pt x="369858" y="122753"/>
                  </a:lnTo>
                  <a:lnTo>
                    <a:pt x="357023" y="107442"/>
                  </a:lnTo>
                  <a:lnTo>
                    <a:pt x="341545" y="94607"/>
                  </a:lnTo>
                  <a:lnTo>
                    <a:pt x="324448" y="85439"/>
                  </a:lnTo>
                  <a:lnTo>
                    <a:pt x="305731" y="79938"/>
                  </a:lnTo>
                  <a:lnTo>
                    <a:pt x="285395" y="78105"/>
                  </a:lnTo>
                  <a:close/>
                </a:path>
                <a:path w="1485264" h="355600">
                  <a:moveTo>
                    <a:pt x="371671" y="126111"/>
                  </a:moveTo>
                  <a:lnTo>
                    <a:pt x="285395" y="126111"/>
                  </a:lnTo>
                  <a:lnTo>
                    <a:pt x="295992" y="127040"/>
                  </a:lnTo>
                  <a:lnTo>
                    <a:pt x="305683" y="129826"/>
                  </a:lnTo>
                  <a:lnTo>
                    <a:pt x="333496" y="157829"/>
                  </a:lnTo>
                  <a:lnTo>
                    <a:pt x="337211" y="178689"/>
                  </a:lnTo>
                  <a:lnTo>
                    <a:pt x="336282" y="189619"/>
                  </a:lnTo>
                  <a:lnTo>
                    <a:pt x="314470" y="222909"/>
                  </a:lnTo>
                  <a:lnTo>
                    <a:pt x="285395" y="231267"/>
                  </a:lnTo>
                  <a:lnTo>
                    <a:pt x="371773" y="231267"/>
                  </a:lnTo>
                  <a:lnTo>
                    <a:pt x="379026" y="217741"/>
                  </a:lnTo>
                  <a:lnTo>
                    <a:pt x="384527" y="199025"/>
                  </a:lnTo>
                  <a:lnTo>
                    <a:pt x="386360" y="178689"/>
                  </a:lnTo>
                  <a:lnTo>
                    <a:pt x="384527" y="158377"/>
                  </a:lnTo>
                  <a:lnTo>
                    <a:pt x="379026" y="139732"/>
                  </a:lnTo>
                  <a:lnTo>
                    <a:pt x="371671" y="126111"/>
                  </a:lnTo>
                  <a:close/>
                </a:path>
                <a:path w="1485264" h="355600">
                  <a:moveTo>
                    <a:pt x="596054" y="251460"/>
                  </a:moveTo>
                  <a:lnTo>
                    <a:pt x="470085" y="251460"/>
                  </a:lnTo>
                  <a:lnTo>
                    <a:pt x="482086" y="263628"/>
                  </a:lnTo>
                  <a:lnTo>
                    <a:pt x="496374" y="272320"/>
                  </a:lnTo>
                  <a:lnTo>
                    <a:pt x="512947" y="277535"/>
                  </a:lnTo>
                  <a:lnTo>
                    <a:pt x="531807" y="279273"/>
                  </a:lnTo>
                  <a:lnTo>
                    <a:pt x="550333" y="277463"/>
                  </a:lnTo>
                  <a:lnTo>
                    <a:pt x="567430" y="272034"/>
                  </a:lnTo>
                  <a:lnTo>
                    <a:pt x="583099" y="262985"/>
                  </a:lnTo>
                  <a:lnTo>
                    <a:pt x="596054" y="251460"/>
                  </a:lnTo>
                  <a:close/>
                </a:path>
                <a:path w="1485264" h="355600">
                  <a:moveTo>
                    <a:pt x="470085" y="7239"/>
                  </a:moveTo>
                  <a:lnTo>
                    <a:pt x="420936" y="7239"/>
                  </a:lnTo>
                  <a:lnTo>
                    <a:pt x="420936" y="273939"/>
                  </a:lnTo>
                  <a:lnTo>
                    <a:pt x="470085" y="273939"/>
                  </a:lnTo>
                  <a:lnTo>
                    <a:pt x="470085" y="251460"/>
                  </a:lnTo>
                  <a:lnTo>
                    <a:pt x="596054" y="251460"/>
                  </a:lnTo>
                  <a:lnTo>
                    <a:pt x="597339" y="250317"/>
                  </a:lnTo>
                  <a:lnTo>
                    <a:pt x="609340" y="234839"/>
                  </a:lnTo>
                  <a:lnTo>
                    <a:pt x="610558" y="232410"/>
                  </a:lnTo>
                  <a:lnTo>
                    <a:pt x="522663" y="232410"/>
                  </a:lnTo>
                  <a:lnTo>
                    <a:pt x="511733" y="231481"/>
                  </a:lnTo>
                  <a:lnTo>
                    <a:pt x="478443" y="209407"/>
                  </a:lnTo>
                  <a:lnTo>
                    <a:pt x="470085" y="178689"/>
                  </a:lnTo>
                  <a:lnTo>
                    <a:pt x="471014" y="167426"/>
                  </a:lnTo>
                  <a:lnTo>
                    <a:pt x="492873" y="133540"/>
                  </a:lnTo>
                  <a:lnTo>
                    <a:pt x="522663" y="124968"/>
                  </a:lnTo>
                  <a:lnTo>
                    <a:pt x="610459" y="124968"/>
                  </a:lnTo>
                  <a:lnTo>
                    <a:pt x="609340" y="122753"/>
                  </a:lnTo>
                  <a:lnTo>
                    <a:pt x="597339" y="107442"/>
                  </a:lnTo>
                  <a:lnTo>
                    <a:pt x="595648" y="105918"/>
                  </a:lnTo>
                  <a:lnTo>
                    <a:pt x="470085" y="105918"/>
                  </a:lnTo>
                  <a:lnTo>
                    <a:pt x="470085" y="7239"/>
                  </a:lnTo>
                  <a:close/>
                </a:path>
                <a:path w="1485264" h="355600">
                  <a:moveTo>
                    <a:pt x="610459" y="124968"/>
                  </a:moveTo>
                  <a:lnTo>
                    <a:pt x="522663" y="124968"/>
                  </a:lnTo>
                  <a:lnTo>
                    <a:pt x="533593" y="125920"/>
                  </a:lnTo>
                  <a:lnTo>
                    <a:pt x="543523" y="128778"/>
                  </a:lnTo>
                  <a:lnTo>
                    <a:pt x="571812" y="157258"/>
                  </a:lnTo>
                  <a:lnTo>
                    <a:pt x="575622" y="178689"/>
                  </a:lnTo>
                  <a:lnTo>
                    <a:pt x="574669" y="189976"/>
                  </a:lnTo>
                  <a:lnTo>
                    <a:pt x="552452" y="224052"/>
                  </a:lnTo>
                  <a:lnTo>
                    <a:pt x="522663" y="232410"/>
                  </a:lnTo>
                  <a:lnTo>
                    <a:pt x="610558" y="232410"/>
                  </a:lnTo>
                  <a:lnTo>
                    <a:pt x="617913" y="217741"/>
                  </a:lnTo>
                  <a:lnTo>
                    <a:pt x="623056" y="199025"/>
                  </a:lnTo>
                  <a:lnTo>
                    <a:pt x="624771" y="178689"/>
                  </a:lnTo>
                  <a:lnTo>
                    <a:pt x="623056" y="158377"/>
                  </a:lnTo>
                  <a:lnTo>
                    <a:pt x="617913" y="139732"/>
                  </a:lnTo>
                  <a:lnTo>
                    <a:pt x="610459" y="124968"/>
                  </a:lnTo>
                  <a:close/>
                </a:path>
                <a:path w="1485264" h="355600">
                  <a:moveTo>
                    <a:pt x="531807" y="78105"/>
                  </a:moveTo>
                  <a:lnTo>
                    <a:pt x="512947" y="79843"/>
                  </a:lnTo>
                  <a:lnTo>
                    <a:pt x="496374" y="85058"/>
                  </a:lnTo>
                  <a:lnTo>
                    <a:pt x="482086" y="93749"/>
                  </a:lnTo>
                  <a:lnTo>
                    <a:pt x="470085" y="105918"/>
                  </a:lnTo>
                  <a:lnTo>
                    <a:pt x="595648" y="105918"/>
                  </a:lnTo>
                  <a:lnTo>
                    <a:pt x="583099" y="94607"/>
                  </a:lnTo>
                  <a:lnTo>
                    <a:pt x="567430" y="85439"/>
                  </a:lnTo>
                  <a:lnTo>
                    <a:pt x="550333" y="79938"/>
                  </a:lnTo>
                  <a:lnTo>
                    <a:pt x="531807" y="78105"/>
                  </a:lnTo>
                  <a:close/>
                </a:path>
                <a:path w="1485264" h="355600">
                  <a:moveTo>
                    <a:pt x="693221" y="0"/>
                  </a:moveTo>
                  <a:lnTo>
                    <a:pt x="676711" y="0"/>
                  </a:lnTo>
                  <a:lnTo>
                    <a:pt x="669472" y="3048"/>
                  </a:lnTo>
                  <a:lnTo>
                    <a:pt x="663376" y="9144"/>
                  </a:lnTo>
                  <a:lnTo>
                    <a:pt x="657534" y="15240"/>
                  </a:lnTo>
                  <a:lnTo>
                    <a:pt x="654613" y="22352"/>
                  </a:lnTo>
                  <a:lnTo>
                    <a:pt x="654613" y="38608"/>
                  </a:lnTo>
                  <a:lnTo>
                    <a:pt x="657534" y="45720"/>
                  </a:lnTo>
                  <a:lnTo>
                    <a:pt x="663376" y="51816"/>
                  </a:lnTo>
                  <a:lnTo>
                    <a:pt x="669472" y="57658"/>
                  </a:lnTo>
                  <a:lnTo>
                    <a:pt x="676711" y="60579"/>
                  </a:lnTo>
                  <a:lnTo>
                    <a:pt x="693221" y="60579"/>
                  </a:lnTo>
                  <a:lnTo>
                    <a:pt x="700206" y="57658"/>
                  </a:lnTo>
                  <a:lnTo>
                    <a:pt x="712144" y="45720"/>
                  </a:lnTo>
                  <a:lnTo>
                    <a:pt x="715192" y="38608"/>
                  </a:lnTo>
                  <a:lnTo>
                    <a:pt x="715192" y="22352"/>
                  </a:lnTo>
                  <a:lnTo>
                    <a:pt x="712144" y="15240"/>
                  </a:lnTo>
                  <a:lnTo>
                    <a:pt x="706048" y="9144"/>
                  </a:lnTo>
                  <a:lnTo>
                    <a:pt x="700206" y="3048"/>
                  </a:lnTo>
                  <a:lnTo>
                    <a:pt x="693221" y="0"/>
                  </a:lnTo>
                  <a:close/>
                </a:path>
                <a:path w="1485264" h="355600">
                  <a:moveTo>
                    <a:pt x="626419" y="308229"/>
                  </a:moveTo>
                  <a:lnTo>
                    <a:pt x="626419" y="355473"/>
                  </a:lnTo>
                  <a:lnTo>
                    <a:pt x="646184" y="355425"/>
                  </a:lnTo>
                  <a:lnTo>
                    <a:pt x="688903" y="338709"/>
                  </a:lnTo>
                  <a:lnTo>
                    <a:pt x="705645" y="308277"/>
                  </a:lnTo>
                  <a:lnTo>
                    <a:pt x="634587" y="308277"/>
                  </a:lnTo>
                  <a:lnTo>
                    <a:pt x="626419" y="308229"/>
                  </a:lnTo>
                  <a:close/>
                </a:path>
                <a:path w="1485264" h="355600">
                  <a:moveTo>
                    <a:pt x="709477" y="83439"/>
                  </a:moveTo>
                  <a:lnTo>
                    <a:pt x="660328" y="83439"/>
                  </a:lnTo>
                  <a:lnTo>
                    <a:pt x="660328" y="277749"/>
                  </a:lnTo>
                  <a:lnTo>
                    <a:pt x="659805" y="285702"/>
                  </a:lnTo>
                  <a:lnTo>
                    <a:pt x="634587" y="308277"/>
                  </a:lnTo>
                  <a:lnTo>
                    <a:pt x="705645" y="308277"/>
                  </a:lnTo>
                  <a:lnTo>
                    <a:pt x="708192" y="297275"/>
                  </a:lnTo>
                  <a:lnTo>
                    <a:pt x="709477" y="277749"/>
                  </a:lnTo>
                  <a:lnTo>
                    <a:pt x="709477" y="83439"/>
                  </a:lnTo>
                  <a:close/>
                </a:path>
                <a:path w="1485264" h="355600">
                  <a:moveTo>
                    <a:pt x="844984" y="78105"/>
                  </a:moveTo>
                  <a:lnTo>
                    <a:pt x="804788" y="85344"/>
                  </a:lnTo>
                  <a:lnTo>
                    <a:pt x="772594" y="107061"/>
                  </a:lnTo>
                  <a:lnTo>
                    <a:pt x="751448" y="139255"/>
                  </a:lnTo>
                  <a:lnTo>
                    <a:pt x="744400" y="178689"/>
                  </a:lnTo>
                  <a:lnTo>
                    <a:pt x="746186" y="199477"/>
                  </a:lnTo>
                  <a:lnTo>
                    <a:pt x="760473" y="235482"/>
                  </a:lnTo>
                  <a:lnTo>
                    <a:pt x="788429" y="263199"/>
                  </a:lnTo>
                  <a:lnTo>
                    <a:pt x="826339" y="277487"/>
                  </a:lnTo>
                  <a:lnTo>
                    <a:pt x="848794" y="279273"/>
                  </a:lnTo>
                  <a:lnTo>
                    <a:pt x="874559" y="276725"/>
                  </a:lnTo>
                  <a:lnTo>
                    <a:pt x="896990" y="269081"/>
                  </a:lnTo>
                  <a:lnTo>
                    <a:pt x="916088" y="256341"/>
                  </a:lnTo>
                  <a:lnTo>
                    <a:pt x="931852" y="238506"/>
                  </a:lnTo>
                  <a:lnTo>
                    <a:pt x="925248" y="234696"/>
                  </a:lnTo>
                  <a:lnTo>
                    <a:pt x="849556" y="234696"/>
                  </a:lnTo>
                  <a:lnTo>
                    <a:pt x="829768" y="232457"/>
                  </a:lnTo>
                  <a:lnTo>
                    <a:pt x="814218" y="225742"/>
                  </a:lnTo>
                  <a:lnTo>
                    <a:pt x="802907" y="214551"/>
                  </a:lnTo>
                  <a:lnTo>
                    <a:pt x="795835" y="198882"/>
                  </a:lnTo>
                  <a:lnTo>
                    <a:pt x="939472" y="198882"/>
                  </a:lnTo>
                  <a:lnTo>
                    <a:pt x="940742" y="191770"/>
                  </a:lnTo>
                  <a:lnTo>
                    <a:pt x="941377" y="185039"/>
                  </a:lnTo>
                  <a:lnTo>
                    <a:pt x="941377" y="178689"/>
                  </a:lnTo>
                  <a:lnTo>
                    <a:pt x="939878" y="160782"/>
                  </a:lnTo>
                  <a:lnTo>
                    <a:pt x="795073" y="160782"/>
                  </a:lnTo>
                  <a:lnTo>
                    <a:pt x="797716" y="152162"/>
                  </a:lnTo>
                  <a:lnTo>
                    <a:pt x="826886" y="124873"/>
                  </a:lnTo>
                  <a:lnTo>
                    <a:pt x="844984" y="122301"/>
                  </a:lnTo>
                  <a:lnTo>
                    <a:pt x="925872" y="122301"/>
                  </a:lnTo>
                  <a:lnTo>
                    <a:pt x="913945" y="107061"/>
                  </a:lnTo>
                  <a:lnTo>
                    <a:pt x="899491" y="94392"/>
                  </a:lnTo>
                  <a:lnTo>
                    <a:pt x="883179" y="85344"/>
                  </a:lnTo>
                  <a:lnTo>
                    <a:pt x="865010" y="79914"/>
                  </a:lnTo>
                  <a:lnTo>
                    <a:pt x="844984" y="78105"/>
                  </a:lnTo>
                  <a:close/>
                </a:path>
                <a:path w="1485264" h="355600">
                  <a:moveTo>
                    <a:pt x="892228" y="215646"/>
                  </a:moveTo>
                  <a:lnTo>
                    <a:pt x="884132" y="223980"/>
                  </a:lnTo>
                  <a:lnTo>
                    <a:pt x="874321" y="229933"/>
                  </a:lnTo>
                  <a:lnTo>
                    <a:pt x="862796" y="233505"/>
                  </a:lnTo>
                  <a:lnTo>
                    <a:pt x="849556" y="234696"/>
                  </a:lnTo>
                  <a:lnTo>
                    <a:pt x="925248" y="234696"/>
                  </a:lnTo>
                  <a:lnTo>
                    <a:pt x="892228" y="215646"/>
                  </a:lnTo>
                  <a:close/>
                </a:path>
                <a:path w="1485264" h="355600">
                  <a:moveTo>
                    <a:pt x="925872" y="122301"/>
                  </a:moveTo>
                  <a:lnTo>
                    <a:pt x="844984" y="122301"/>
                  </a:lnTo>
                  <a:lnTo>
                    <a:pt x="853128" y="122896"/>
                  </a:lnTo>
                  <a:lnTo>
                    <a:pt x="860795" y="124682"/>
                  </a:lnTo>
                  <a:lnTo>
                    <a:pt x="889561" y="151686"/>
                  </a:lnTo>
                  <a:lnTo>
                    <a:pt x="892228" y="160782"/>
                  </a:lnTo>
                  <a:lnTo>
                    <a:pt x="939878" y="160782"/>
                  </a:lnTo>
                  <a:lnTo>
                    <a:pt x="939662" y="158210"/>
                  </a:lnTo>
                  <a:lnTo>
                    <a:pt x="934519" y="139446"/>
                  </a:lnTo>
                  <a:lnTo>
                    <a:pt x="925946" y="122396"/>
                  </a:lnTo>
                  <a:close/>
                </a:path>
                <a:path w="1485264" h="355600">
                  <a:moveTo>
                    <a:pt x="1064884" y="78105"/>
                  </a:moveTo>
                  <a:lnTo>
                    <a:pt x="1025356" y="85344"/>
                  </a:lnTo>
                  <a:lnTo>
                    <a:pt x="992875" y="107061"/>
                  </a:lnTo>
                  <a:lnTo>
                    <a:pt x="971444" y="139446"/>
                  </a:lnTo>
                  <a:lnTo>
                    <a:pt x="964300" y="178689"/>
                  </a:lnTo>
                  <a:lnTo>
                    <a:pt x="966086" y="199168"/>
                  </a:lnTo>
                  <a:lnTo>
                    <a:pt x="980374" y="234982"/>
                  </a:lnTo>
                  <a:lnTo>
                    <a:pt x="1008234" y="262985"/>
                  </a:lnTo>
                  <a:lnTo>
                    <a:pt x="1044239" y="277463"/>
                  </a:lnTo>
                  <a:lnTo>
                    <a:pt x="1064884" y="279273"/>
                  </a:lnTo>
                  <a:lnTo>
                    <a:pt x="1078481" y="278439"/>
                  </a:lnTo>
                  <a:lnTo>
                    <a:pt x="1115557" y="265938"/>
                  </a:lnTo>
                  <a:lnTo>
                    <a:pt x="1144061" y="240435"/>
                  </a:lnTo>
                  <a:lnTo>
                    <a:pt x="1150496" y="230505"/>
                  </a:lnTo>
                  <a:lnTo>
                    <a:pt x="1064503" y="230505"/>
                  </a:lnTo>
                  <a:lnTo>
                    <a:pt x="1053931" y="229600"/>
                  </a:lnTo>
                  <a:lnTo>
                    <a:pt x="1021593" y="208121"/>
                  </a:lnTo>
                  <a:lnTo>
                    <a:pt x="1013449" y="178689"/>
                  </a:lnTo>
                  <a:lnTo>
                    <a:pt x="1014354" y="167783"/>
                  </a:lnTo>
                  <a:lnTo>
                    <a:pt x="1035643" y="134850"/>
                  </a:lnTo>
                  <a:lnTo>
                    <a:pt x="1064503" y="126492"/>
                  </a:lnTo>
                  <a:lnTo>
                    <a:pt x="1149757" y="126492"/>
                  </a:lnTo>
                  <a:lnTo>
                    <a:pt x="1143632" y="116586"/>
                  </a:lnTo>
                  <a:lnTo>
                    <a:pt x="1103818" y="85605"/>
                  </a:lnTo>
                  <a:lnTo>
                    <a:pt x="1078481" y="78938"/>
                  </a:lnTo>
                  <a:lnTo>
                    <a:pt x="1064884" y="78105"/>
                  </a:lnTo>
                  <a:close/>
                </a:path>
                <a:path w="1485264" h="355600">
                  <a:moveTo>
                    <a:pt x="1108318" y="205359"/>
                  </a:moveTo>
                  <a:lnTo>
                    <a:pt x="1071719" y="230100"/>
                  </a:lnTo>
                  <a:lnTo>
                    <a:pt x="1064503" y="230505"/>
                  </a:lnTo>
                  <a:lnTo>
                    <a:pt x="1150496" y="230505"/>
                  </a:lnTo>
                  <a:lnTo>
                    <a:pt x="1150990" y="229743"/>
                  </a:lnTo>
                  <a:lnTo>
                    <a:pt x="1108318" y="205359"/>
                  </a:lnTo>
                  <a:close/>
                </a:path>
                <a:path w="1485264" h="355600">
                  <a:moveTo>
                    <a:pt x="1149757" y="126492"/>
                  </a:moveTo>
                  <a:lnTo>
                    <a:pt x="1064503" y="126492"/>
                  </a:lnTo>
                  <a:lnTo>
                    <a:pt x="1071552" y="126921"/>
                  </a:lnTo>
                  <a:lnTo>
                    <a:pt x="1078219" y="128206"/>
                  </a:lnTo>
                  <a:lnTo>
                    <a:pt x="1107937" y="152019"/>
                  </a:lnTo>
                  <a:lnTo>
                    <a:pt x="1150228" y="127254"/>
                  </a:lnTo>
                  <a:lnTo>
                    <a:pt x="1149757" y="126492"/>
                  </a:lnTo>
                  <a:close/>
                </a:path>
                <a:path w="1485264" h="355600">
                  <a:moveTo>
                    <a:pt x="1242900" y="130683"/>
                  </a:moveTo>
                  <a:lnTo>
                    <a:pt x="1193751" y="130683"/>
                  </a:lnTo>
                  <a:lnTo>
                    <a:pt x="1193751" y="209931"/>
                  </a:lnTo>
                  <a:lnTo>
                    <a:pt x="1205324" y="255294"/>
                  </a:lnTo>
                  <a:lnTo>
                    <a:pt x="1242710" y="274415"/>
                  </a:lnTo>
                  <a:lnTo>
                    <a:pt x="1262474" y="275487"/>
                  </a:lnTo>
                  <a:lnTo>
                    <a:pt x="1285953" y="273939"/>
                  </a:lnTo>
                  <a:lnTo>
                    <a:pt x="1285953" y="229997"/>
                  </a:lnTo>
                  <a:lnTo>
                    <a:pt x="1268681" y="229997"/>
                  </a:lnTo>
                  <a:lnTo>
                    <a:pt x="1262331" y="229743"/>
                  </a:lnTo>
                  <a:lnTo>
                    <a:pt x="1255981" y="229235"/>
                  </a:lnTo>
                  <a:lnTo>
                    <a:pt x="1251155" y="227457"/>
                  </a:lnTo>
                  <a:lnTo>
                    <a:pt x="1244551" y="221361"/>
                  </a:lnTo>
                  <a:lnTo>
                    <a:pt x="1242900" y="216535"/>
                  </a:lnTo>
                  <a:lnTo>
                    <a:pt x="1242900" y="130683"/>
                  </a:lnTo>
                  <a:close/>
                </a:path>
                <a:path w="1485264" h="355600">
                  <a:moveTo>
                    <a:pt x="1285953" y="229362"/>
                  </a:moveTo>
                  <a:lnTo>
                    <a:pt x="1276555" y="229870"/>
                  </a:lnTo>
                  <a:lnTo>
                    <a:pt x="1268681" y="229997"/>
                  </a:lnTo>
                  <a:lnTo>
                    <a:pt x="1285953" y="229997"/>
                  </a:lnTo>
                  <a:lnTo>
                    <a:pt x="1285953" y="229362"/>
                  </a:lnTo>
                  <a:close/>
                </a:path>
                <a:path w="1485264" h="355600">
                  <a:moveTo>
                    <a:pt x="1285953" y="83439"/>
                  </a:moveTo>
                  <a:lnTo>
                    <a:pt x="1160604" y="83439"/>
                  </a:lnTo>
                  <a:lnTo>
                    <a:pt x="1160604" y="130683"/>
                  </a:lnTo>
                  <a:lnTo>
                    <a:pt x="1285953" y="130683"/>
                  </a:lnTo>
                  <a:lnTo>
                    <a:pt x="1285953" y="83439"/>
                  </a:lnTo>
                  <a:close/>
                </a:path>
                <a:path w="1485264" h="355600">
                  <a:moveTo>
                    <a:pt x="1242900" y="30099"/>
                  </a:moveTo>
                  <a:lnTo>
                    <a:pt x="1193751" y="44958"/>
                  </a:lnTo>
                  <a:lnTo>
                    <a:pt x="1193751" y="83439"/>
                  </a:lnTo>
                  <a:lnTo>
                    <a:pt x="1242900" y="83439"/>
                  </a:lnTo>
                  <a:lnTo>
                    <a:pt x="1242900" y="30099"/>
                  </a:lnTo>
                  <a:close/>
                </a:path>
                <a:path w="1485264" h="355600">
                  <a:moveTo>
                    <a:pt x="1318249" y="46101"/>
                  </a:moveTo>
                  <a:lnTo>
                    <a:pt x="1318249" y="97155"/>
                  </a:lnTo>
                  <a:lnTo>
                    <a:pt x="1429120" y="140589"/>
                  </a:lnTo>
                  <a:lnTo>
                    <a:pt x="1318249" y="183642"/>
                  </a:lnTo>
                  <a:lnTo>
                    <a:pt x="1318249" y="234696"/>
                  </a:lnTo>
                  <a:lnTo>
                    <a:pt x="1485127" y="162306"/>
                  </a:lnTo>
                  <a:lnTo>
                    <a:pt x="1485127" y="118491"/>
                  </a:lnTo>
                  <a:lnTo>
                    <a:pt x="1318249" y="4610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3400" y="120015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7073900" y="11036300"/>
            <a:ext cx="4940300" cy="2565400"/>
            <a:chOff x="7073900" y="11036300"/>
            <a:chExt cx="4940300" cy="2565400"/>
          </a:xfrm>
        </p:grpSpPr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5500" y="11137900"/>
              <a:ext cx="4838700" cy="20955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3900" y="11036300"/>
              <a:ext cx="4838700" cy="20955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175500" y="111379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775567" y="11481555"/>
              <a:ext cx="1537335" cy="304165"/>
            </a:xfrm>
            <a:custGeom>
              <a:avLst/>
              <a:gdLst/>
              <a:ahLst/>
              <a:cxnLst/>
              <a:rect l="l" t="t" r="r" b="b"/>
              <a:pathLst>
                <a:path w="1537334" h="304165">
                  <a:moveTo>
                    <a:pt x="166878" y="0"/>
                  </a:moveTo>
                  <a:lnTo>
                    <a:pt x="0" y="72390"/>
                  </a:lnTo>
                  <a:lnTo>
                    <a:pt x="0" y="116205"/>
                  </a:lnTo>
                  <a:lnTo>
                    <a:pt x="166878" y="188595"/>
                  </a:lnTo>
                  <a:lnTo>
                    <a:pt x="166878" y="137541"/>
                  </a:lnTo>
                  <a:lnTo>
                    <a:pt x="56007" y="94488"/>
                  </a:lnTo>
                  <a:lnTo>
                    <a:pt x="166878" y="51054"/>
                  </a:lnTo>
                  <a:lnTo>
                    <a:pt x="166878" y="0"/>
                  </a:lnTo>
                  <a:close/>
                </a:path>
                <a:path w="1537334" h="304165">
                  <a:moveTo>
                    <a:pt x="255774" y="37338"/>
                  </a:moveTo>
                  <a:lnTo>
                    <a:pt x="206625" y="37338"/>
                  </a:lnTo>
                  <a:lnTo>
                    <a:pt x="206625" y="304037"/>
                  </a:lnTo>
                  <a:lnTo>
                    <a:pt x="255774" y="304037"/>
                  </a:lnTo>
                  <a:lnTo>
                    <a:pt x="255774" y="205359"/>
                  </a:lnTo>
                  <a:lnTo>
                    <a:pt x="381743" y="205359"/>
                  </a:lnTo>
                  <a:lnTo>
                    <a:pt x="383028" y="204216"/>
                  </a:lnTo>
                  <a:lnTo>
                    <a:pt x="395029" y="188738"/>
                  </a:lnTo>
                  <a:lnTo>
                    <a:pt x="396247" y="186309"/>
                  </a:lnTo>
                  <a:lnTo>
                    <a:pt x="308352" y="186309"/>
                  </a:lnTo>
                  <a:lnTo>
                    <a:pt x="297422" y="185380"/>
                  </a:lnTo>
                  <a:lnTo>
                    <a:pt x="264132" y="163306"/>
                  </a:lnTo>
                  <a:lnTo>
                    <a:pt x="255774" y="132588"/>
                  </a:lnTo>
                  <a:lnTo>
                    <a:pt x="256702" y="121325"/>
                  </a:lnTo>
                  <a:lnTo>
                    <a:pt x="278562" y="87440"/>
                  </a:lnTo>
                  <a:lnTo>
                    <a:pt x="308352" y="78867"/>
                  </a:lnTo>
                  <a:lnTo>
                    <a:pt x="396147" y="78867"/>
                  </a:lnTo>
                  <a:lnTo>
                    <a:pt x="395029" y="76653"/>
                  </a:lnTo>
                  <a:lnTo>
                    <a:pt x="383028" y="61341"/>
                  </a:lnTo>
                  <a:lnTo>
                    <a:pt x="381337" y="59817"/>
                  </a:lnTo>
                  <a:lnTo>
                    <a:pt x="255774" y="59817"/>
                  </a:lnTo>
                  <a:lnTo>
                    <a:pt x="255774" y="37338"/>
                  </a:lnTo>
                  <a:close/>
                </a:path>
                <a:path w="1537334" h="304165">
                  <a:moveTo>
                    <a:pt x="381743" y="205359"/>
                  </a:moveTo>
                  <a:lnTo>
                    <a:pt x="255774" y="205359"/>
                  </a:lnTo>
                  <a:lnTo>
                    <a:pt x="267775" y="217527"/>
                  </a:lnTo>
                  <a:lnTo>
                    <a:pt x="282063" y="226219"/>
                  </a:lnTo>
                  <a:lnTo>
                    <a:pt x="298636" y="231434"/>
                  </a:lnTo>
                  <a:lnTo>
                    <a:pt x="317496" y="233172"/>
                  </a:lnTo>
                  <a:lnTo>
                    <a:pt x="336022" y="231362"/>
                  </a:lnTo>
                  <a:lnTo>
                    <a:pt x="353119" y="225933"/>
                  </a:lnTo>
                  <a:lnTo>
                    <a:pt x="368788" y="216884"/>
                  </a:lnTo>
                  <a:lnTo>
                    <a:pt x="381743" y="205359"/>
                  </a:lnTo>
                  <a:close/>
                </a:path>
                <a:path w="1537334" h="304165">
                  <a:moveTo>
                    <a:pt x="396147" y="78867"/>
                  </a:moveTo>
                  <a:lnTo>
                    <a:pt x="308352" y="78867"/>
                  </a:lnTo>
                  <a:lnTo>
                    <a:pt x="319282" y="79820"/>
                  </a:lnTo>
                  <a:lnTo>
                    <a:pt x="329211" y="82677"/>
                  </a:lnTo>
                  <a:lnTo>
                    <a:pt x="357501" y="111157"/>
                  </a:lnTo>
                  <a:lnTo>
                    <a:pt x="361311" y="132588"/>
                  </a:lnTo>
                  <a:lnTo>
                    <a:pt x="360358" y="143875"/>
                  </a:lnTo>
                  <a:lnTo>
                    <a:pt x="338141" y="177951"/>
                  </a:lnTo>
                  <a:lnTo>
                    <a:pt x="308352" y="186309"/>
                  </a:lnTo>
                  <a:lnTo>
                    <a:pt x="396247" y="186309"/>
                  </a:lnTo>
                  <a:lnTo>
                    <a:pt x="403602" y="171641"/>
                  </a:lnTo>
                  <a:lnTo>
                    <a:pt x="408745" y="152924"/>
                  </a:lnTo>
                  <a:lnTo>
                    <a:pt x="410460" y="132588"/>
                  </a:lnTo>
                  <a:lnTo>
                    <a:pt x="408745" y="112276"/>
                  </a:lnTo>
                  <a:lnTo>
                    <a:pt x="403602" y="93631"/>
                  </a:lnTo>
                  <a:lnTo>
                    <a:pt x="396147" y="78867"/>
                  </a:lnTo>
                  <a:close/>
                </a:path>
                <a:path w="1537334" h="304165">
                  <a:moveTo>
                    <a:pt x="317496" y="32004"/>
                  </a:moveTo>
                  <a:lnTo>
                    <a:pt x="298636" y="33742"/>
                  </a:lnTo>
                  <a:lnTo>
                    <a:pt x="282063" y="38957"/>
                  </a:lnTo>
                  <a:lnTo>
                    <a:pt x="267775" y="47649"/>
                  </a:lnTo>
                  <a:lnTo>
                    <a:pt x="255774" y="59817"/>
                  </a:lnTo>
                  <a:lnTo>
                    <a:pt x="381337" y="59817"/>
                  </a:lnTo>
                  <a:lnTo>
                    <a:pt x="368788" y="48506"/>
                  </a:lnTo>
                  <a:lnTo>
                    <a:pt x="353119" y="39338"/>
                  </a:lnTo>
                  <a:lnTo>
                    <a:pt x="336022" y="33838"/>
                  </a:lnTo>
                  <a:lnTo>
                    <a:pt x="317496" y="32004"/>
                  </a:lnTo>
                  <a:close/>
                </a:path>
                <a:path w="1537334" h="304165">
                  <a:moveTo>
                    <a:pt x="527799" y="32004"/>
                  </a:moveTo>
                  <a:lnTo>
                    <a:pt x="476650" y="48506"/>
                  </a:lnTo>
                  <a:lnTo>
                    <a:pt x="450432" y="76653"/>
                  </a:lnTo>
                  <a:lnTo>
                    <a:pt x="436906" y="112276"/>
                  </a:lnTo>
                  <a:lnTo>
                    <a:pt x="435216" y="132588"/>
                  </a:lnTo>
                  <a:lnTo>
                    <a:pt x="436906" y="152924"/>
                  </a:lnTo>
                  <a:lnTo>
                    <a:pt x="450432" y="188738"/>
                  </a:lnTo>
                  <a:lnTo>
                    <a:pt x="476650" y="216884"/>
                  </a:lnTo>
                  <a:lnTo>
                    <a:pt x="527799" y="233172"/>
                  </a:lnTo>
                  <a:lnTo>
                    <a:pt x="546682" y="231434"/>
                  </a:lnTo>
                  <a:lnTo>
                    <a:pt x="563327" y="226219"/>
                  </a:lnTo>
                  <a:lnTo>
                    <a:pt x="577734" y="217527"/>
                  </a:lnTo>
                  <a:lnTo>
                    <a:pt x="589902" y="205359"/>
                  </a:lnTo>
                  <a:lnTo>
                    <a:pt x="639051" y="205359"/>
                  </a:lnTo>
                  <a:lnTo>
                    <a:pt x="639051" y="186309"/>
                  </a:lnTo>
                  <a:lnTo>
                    <a:pt x="536943" y="186309"/>
                  </a:lnTo>
                  <a:lnTo>
                    <a:pt x="526012" y="185380"/>
                  </a:lnTo>
                  <a:lnTo>
                    <a:pt x="492723" y="163306"/>
                  </a:lnTo>
                  <a:lnTo>
                    <a:pt x="484365" y="132588"/>
                  </a:lnTo>
                  <a:lnTo>
                    <a:pt x="485293" y="121325"/>
                  </a:lnTo>
                  <a:lnTo>
                    <a:pt x="507153" y="87440"/>
                  </a:lnTo>
                  <a:lnTo>
                    <a:pt x="536943" y="78867"/>
                  </a:lnTo>
                  <a:lnTo>
                    <a:pt x="639051" y="78867"/>
                  </a:lnTo>
                  <a:lnTo>
                    <a:pt x="639051" y="59817"/>
                  </a:lnTo>
                  <a:lnTo>
                    <a:pt x="589902" y="59817"/>
                  </a:lnTo>
                  <a:lnTo>
                    <a:pt x="577734" y="47649"/>
                  </a:lnTo>
                  <a:lnTo>
                    <a:pt x="563327" y="38957"/>
                  </a:lnTo>
                  <a:lnTo>
                    <a:pt x="546682" y="33742"/>
                  </a:lnTo>
                  <a:lnTo>
                    <a:pt x="527799" y="32004"/>
                  </a:lnTo>
                  <a:close/>
                </a:path>
                <a:path w="1537334" h="304165">
                  <a:moveTo>
                    <a:pt x="639051" y="205359"/>
                  </a:moveTo>
                  <a:lnTo>
                    <a:pt x="589902" y="205359"/>
                  </a:lnTo>
                  <a:lnTo>
                    <a:pt x="589902" y="227838"/>
                  </a:lnTo>
                  <a:lnTo>
                    <a:pt x="639051" y="227838"/>
                  </a:lnTo>
                  <a:lnTo>
                    <a:pt x="639051" y="205359"/>
                  </a:lnTo>
                  <a:close/>
                </a:path>
                <a:path w="1537334" h="304165">
                  <a:moveTo>
                    <a:pt x="639051" y="78867"/>
                  </a:moveTo>
                  <a:lnTo>
                    <a:pt x="536943" y="78867"/>
                  </a:lnTo>
                  <a:lnTo>
                    <a:pt x="547873" y="79820"/>
                  </a:lnTo>
                  <a:lnTo>
                    <a:pt x="557803" y="82677"/>
                  </a:lnTo>
                  <a:lnTo>
                    <a:pt x="586092" y="111157"/>
                  </a:lnTo>
                  <a:lnTo>
                    <a:pt x="589902" y="132588"/>
                  </a:lnTo>
                  <a:lnTo>
                    <a:pt x="588949" y="143875"/>
                  </a:lnTo>
                  <a:lnTo>
                    <a:pt x="566732" y="177951"/>
                  </a:lnTo>
                  <a:lnTo>
                    <a:pt x="536943" y="186309"/>
                  </a:lnTo>
                  <a:lnTo>
                    <a:pt x="639051" y="186309"/>
                  </a:lnTo>
                  <a:lnTo>
                    <a:pt x="639051" y="78867"/>
                  </a:lnTo>
                  <a:close/>
                </a:path>
                <a:path w="1537334" h="304165">
                  <a:moveTo>
                    <a:pt x="639051" y="37338"/>
                  </a:moveTo>
                  <a:lnTo>
                    <a:pt x="589902" y="37338"/>
                  </a:lnTo>
                  <a:lnTo>
                    <a:pt x="589902" y="59817"/>
                  </a:lnTo>
                  <a:lnTo>
                    <a:pt x="639051" y="59817"/>
                  </a:lnTo>
                  <a:lnTo>
                    <a:pt x="639051" y="37338"/>
                  </a:lnTo>
                  <a:close/>
                </a:path>
                <a:path w="1537334" h="304165">
                  <a:moveTo>
                    <a:pt x="732768" y="37338"/>
                  </a:moveTo>
                  <a:lnTo>
                    <a:pt x="683618" y="37338"/>
                  </a:lnTo>
                  <a:lnTo>
                    <a:pt x="683618" y="227838"/>
                  </a:lnTo>
                  <a:lnTo>
                    <a:pt x="732768" y="227838"/>
                  </a:lnTo>
                  <a:lnTo>
                    <a:pt x="732768" y="136779"/>
                  </a:lnTo>
                  <a:lnTo>
                    <a:pt x="733863" y="124039"/>
                  </a:lnTo>
                  <a:lnTo>
                    <a:pt x="759533" y="92536"/>
                  </a:lnTo>
                  <a:lnTo>
                    <a:pt x="779727" y="87964"/>
                  </a:lnTo>
                  <a:lnTo>
                    <a:pt x="790681" y="87964"/>
                  </a:lnTo>
                  <a:lnTo>
                    <a:pt x="790681" y="70104"/>
                  </a:lnTo>
                  <a:lnTo>
                    <a:pt x="732768" y="70104"/>
                  </a:lnTo>
                  <a:lnTo>
                    <a:pt x="732768" y="37338"/>
                  </a:lnTo>
                  <a:close/>
                </a:path>
                <a:path w="1537334" h="304165">
                  <a:moveTo>
                    <a:pt x="790681" y="87964"/>
                  </a:moveTo>
                  <a:lnTo>
                    <a:pt x="779727" y="87964"/>
                  </a:lnTo>
                  <a:lnTo>
                    <a:pt x="790681" y="88392"/>
                  </a:lnTo>
                  <a:lnTo>
                    <a:pt x="790681" y="87964"/>
                  </a:lnTo>
                  <a:close/>
                </a:path>
                <a:path w="1537334" h="304165">
                  <a:moveTo>
                    <a:pt x="790681" y="33528"/>
                  </a:moveTo>
                  <a:lnTo>
                    <a:pt x="747984" y="47816"/>
                  </a:lnTo>
                  <a:lnTo>
                    <a:pt x="732768" y="70104"/>
                  </a:lnTo>
                  <a:lnTo>
                    <a:pt x="790681" y="70104"/>
                  </a:lnTo>
                  <a:lnTo>
                    <a:pt x="790681" y="33528"/>
                  </a:lnTo>
                  <a:close/>
                </a:path>
                <a:path w="1537334" h="304165">
                  <a:moveTo>
                    <a:pt x="895037" y="32004"/>
                  </a:moveTo>
                  <a:lnTo>
                    <a:pt x="843888" y="48506"/>
                  </a:lnTo>
                  <a:lnTo>
                    <a:pt x="817670" y="76653"/>
                  </a:lnTo>
                  <a:lnTo>
                    <a:pt x="804145" y="112276"/>
                  </a:lnTo>
                  <a:lnTo>
                    <a:pt x="802454" y="132588"/>
                  </a:lnTo>
                  <a:lnTo>
                    <a:pt x="804145" y="152924"/>
                  </a:lnTo>
                  <a:lnTo>
                    <a:pt x="817670" y="188738"/>
                  </a:lnTo>
                  <a:lnTo>
                    <a:pt x="843888" y="216884"/>
                  </a:lnTo>
                  <a:lnTo>
                    <a:pt x="895037" y="233172"/>
                  </a:lnTo>
                  <a:lnTo>
                    <a:pt x="913920" y="231434"/>
                  </a:lnTo>
                  <a:lnTo>
                    <a:pt x="930565" y="226219"/>
                  </a:lnTo>
                  <a:lnTo>
                    <a:pt x="944972" y="217527"/>
                  </a:lnTo>
                  <a:lnTo>
                    <a:pt x="957140" y="205359"/>
                  </a:lnTo>
                  <a:lnTo>
                    <a:pt x="1006289" y="205359"/>
                  </a:lnTo>
                  <a:lnTo>
                    <a:pt x="1006289" y="186309"/>
                  </a:lnTo>
                  <a:lnTo>
                    <a:pt x="904181" y="186309"/>
                  </a:lnTo>
                  <a:lnTo>
                    <a:pt x="893251" y="185380"/>
                  </a:lnTo>
                  <a:lnTo>
                    <a:pt x="859961" y="163306"/>
                  </a:lnTo>
                  <a:lnTo>
                    <a:pt x="851603" y="132588"/>
                  </a:lnTo>
                  <a:lnTo>
                    <a:pt x="852532" y="121325"/>
                  </a:lnTo>
                  <a:lnTo>
                    <a:pt x="874392" y="87440"/>
                  </a:lnTo>
                  <a:lnTo>
                    <a:pt x="904181" y="78867"/>
                  </a:lnTo>
                  <a:lnTo>
                    <a:pt x="1006289" y="78867"/>
                  </a:lnTo>
                  <a:lnTo>
                    <a:pt x="1006289" y="59817"/>
                  </a:lnTo>
                  <a:lnTo>
                    <a:pt x="957140" y="59817"/>
                  </a:lnTo>
                  <a:lnTo>
                    <a:pt x="944972" y="47649"/>
                  </a:lnTo>
                  <a:lnTo>
                    <a:pt x="930565" y="38957"/>
                  </a:lnTo>
                  <a:lnTo>
                    <a:pt x="913920" y="33742"/>
                  </a:lnTo>
                  <a:lnTo>
                    <a:pt x="895037" y="32004"/>
                  </a:lnTo>
                  <a:close/>
                </a:path>
                <a:path w="1537334" h="304165">
                  <a:moveTo>
                    <a:pt x="1006289" y="205359"/>
                  </a:moveTo>
                  <a:lnTo>
                    <a:pt x="957140" y="205359"/>
                  </a:lnTo>
                  <a:lnTo>
                    <a:pt x="957140" y="227838"/>
                  </a:lnTo>
                  <a:lnTo>
                    <a:pt x="1006289" y="227838"/>
                  </a:lnTo>
                  <a:lnTo>
                    <a:pt x="1006289" y="205359"/>
                  </a:lnTo>
                  <a:close/>
                </a:path>
                <a:path w="1537334" h="304165">
                  <a:moveTo>
                    <a:pt x="1006289" y="78867"/>
                  </a:moveTo>
                  <a:lnTo>
                    <a:pt x="904181" y="78867"/>
                  </a:lnTo>
                  <a:lnTo>
                    <a:pt x="915111" y="79820"/>
                  </a:lnTo>
                  <a:lnTo>
                    <a:pt x="925041" y="82677"/>
                  </a:lnTo>
                  <a:lnTo>
                    <a:pt x="953330" y="111157"/>
                  </a:lnTo>
                  <a:lnTo>
                    <a:pt x="957140" y="132588"/>
                  </a:lnTo>
                  <a:lnTo>
                    <a:pt x="956188" y="143875"/>
                  </a:lnTo>
                  <a:lnTo>
                    <a:pt x="933971" y="177951"/>
                  </a:lnTo>
                  <a:lnTo>
                    <a:pt x="904181" y="186309"/>
                  </a:lnTo>
                  <a:lnTo>
                    <a:pt x="1006289" y="186309"/>
                  </a:lnTo>
                  <a:lnTo>
                    <a:pt x="1006289" y="78867"/>
                  </a:lnTo>
                  <a:close/>
                </a:path>
                <a:path w="1537334" h="304165">
                  <a:moveTo>
                    <a:pt x="1006289" y="37338"/>
                  </a:moveTo>
                  <a:lnTo>
                    <a:pt x="957140" y="37338"/>
                  </a:lnTo>
                  <a:lnTo>
                    <a:pt x="957140" y="59817"/>
                  </a:lnTo>
                  <a:lnTo>
                    <a:pt x="1006289" y="59817"/>
                  </a:lnTo>
                  <a:lnTo>
                    <a:pt x="1006289" y="37338"/>
                  </a:lnTo>
                  <a:close/>
                </a:path>
                <a:path w="1537334" h="304165">
                  <a:moveTo>
                    <a:pt x="1100002" y="37338"/>
                  </a:moveTo>
                  <a:lnTo>
                    <a:pt x="1050853" y="37338"/>
                  </a:lnTo>
                  <a:lnTo>
                    <a:pt x="1050853" y="227838"/>
                  </a:lnTo>
                  <a:lnTo>
                    <a:pt x="1100002" y="227838"/>
                  </a:lnTo>
                  <a:lnTo>
                    <a:pt x="1100002" y="120777"/>
                  </a:lnTo>
                  <a:lnTo>
                    <a:pt x="1100598" y="110919"/>
                  </a:lnTo>
                  <a:lnTo>
                    <a:pt x="1128030" y="78415"/>
                  </a:lnTo>
                  <a:lnTo>
                    <a:pt x="1135816" y="77724"/>
                  </a:lnTo>
                  <a:lnTo>
                    <a:pt x="1328338" y="77724"/>
                  </a:lnTo>
                  <a:lnTo>
                    <a:pt x="1322411" y="64913"/>
                  </a:lnTo>
                  <a:lnTo>
                    <a:pt x="1318309" y="59436"/>
                  </a:lnTo>
                  <a:lnTo>
                    <a:pt x="1204777" y="59436"/>
                  </a:lnTo>
                  <a:lnTo>
                    <a:pt x="1203265" y="57531"/>
                  </a:lnTo>
                  <a:lnTo>
                    <a:pt x="1100002" y="57531"/>
                  </a:lnTo>
                  <a:lnTo>
                    <a:pt x="1100002" y="37338"/>
                  </a:lnTo>
                  <a:close/>
                </a:path>
                <a:path w="1537334" h="304165">
                  <a:moveTo>
                    <a:pt x="1252402" y="77724"/>
                  </a:moveTo>
                  <a:lnTo>
                    <a:pt x="1135816" y="77724"/>
                  </a:lnTo>
                  <a:lnTo>
                    <a:pt x="1143008" y="78319"/>
                  </a:lnTo>
                  <a:lnTo>
                    <a:pt x="1149342" y="80105"/>
                  </a:lnTo>
                  <a:lnTo>
                    <a:pt x="1167820" y="113919"/>
                  </a:lnTo>
                  <a:lnTo>
                    <a:pt x="1167820" y="227838"/>
                  </a:lnTo>
                  <a:lnTo>
                    <a:pt x="1216969" y="227838"/>
                  </a:lnTo>
                  <a:lnTo>
                    <a:pt x="1216969" y="120777"/>
                  </a:lnTo>
                  <a:lnTo>
                    <a:pt x="1217541" y="110919"/>
                  </a:lnTo>
                  <a:lnTo>
                    <a:pt x="1244473" y="78415"/>
                  </a:lnTo>
                  <a:lnTo>
                    <a:pt x="1252402" y="77724"/>
                  </a:lnTo>
                  <a:close/>
                </a:path>
                <a:path w="1537334" h="304165">
                  <a:moveTo>
                    <a:pt x="1328338" y="77724"/>
                  </a:moveTo>
                  <a:lnTo>
                    <a:pt x="1252402" y="77724"/>
                  </a:lnTo>
                  <a:lnTo>
                    <a:pt x="1259594" y="78319"/>
                  </a:lnTo>
                  <a:lnTo>
                    <a:pt x="1265928" y="80105"/>
                  </a:lnTo>
                  <a:lnTo>
                    <a:pt x="1284406" y="113919"/>
                  </a:lnTo>
                  <a:lnTo>
                    <a:pt x="1284406" y="227838"/>
                  </a:lnTo>
                  <a:lnTo>
                    <a:pt x="1333555" y="227838"/>
                  </a:lnTo>
                  <a:lnTo>
                    <a:pt x="1333555" y="110490"/>
                  </a:lnTo>
                  <a:lnTo>
                    <a:pt x="1332317" y="93488"/>
                  </a:lnTo>
                  <a:lnTo>
                    <a:pt x="1328602" y="78296"/>
                  </a:lnTo>
                  <a:lnTo>
                    <a:pt x="1328338" y="77724"/>
                  </a:lnTo>
                  <a:close/>
                </a:path>
                <a:path w="1537334" h="304165">
                  <a:moveTo>
                    <a:pt x="1261546" y="32004"/>
                  </a:moveTo>
                  <a:lnTo>
                    <a:pt x="1243854" y="33719"/>
                  </a:lnTo>
                  <a:lnTo>
                    <a:pt x="1228495" y="38862"/>
                  </a:lnTo>
                  <a:lnTo>
                    <a:pt x="1215469" y="47435"/>
                  </a:lnTo>
                  <a:lnTo>
                    <a:pt x="1204777" y="59436"/>
                  </a:lnTo>
                  <a:lnTo>
                    <a:pt x="1318309" y="59436"/>
                  </a:lnTo>
                  <a:lnTo>
                    <a:pt x="1277096" y="33338"/>
                  </a:lnTo>
                  <a:lnTo>
                    <a:pt x="1261546" y="32004"/>
                  </a:lnTo>
                  <a:close/>
                </a:path>
                <a:path w="1537334" h="304165">
                  <a:moveTo>
                    <a:pt x="1152961" y="32004"/>
                  </a:moveTo>
                  <a:lnTo>
                    <a:pt x="1136221" y="33600"/>
                  </a:lnTo>
                  <a:lnTo>
                    <a:pt x="1121815" y="38386"/>
                  </a:lnTo>
                  <a:lnTo>
                    <a:pt x="1109742" y="46363"/>
                  </a:lnTo>
                  <a:lnTo>
                    <a:pt x="1100002" y="57531"/>
                  </a:lnTo>
                  <a:lnTo>
                    <a:pt x="1203265" y="57531"/>
                  </a:lnTo>
                  <a:lnTo>
                    <a:pt x="1195252" y="47435"/>
                  </a:lnTo>
                  <a:lnTo>
                    <a:pt x="1183441" y="38862"/>
                  </a:lnTo>
                  <a:lnTo>
                    <a:pt x="1169344" y="33719"/>
                  </a:lnTo>
                  <a:lnTo>
                    <a:pt x="1152961" y="32004"/>
                  </a:lnTo>
                  <a:close/>
                </a:path>
                <a:path w="1537334" h="304165">
                  <a:moveTo>
                    <a:pt x="1369966" y="0"/>
                  </a:moveTo>
                  <a:lnTo>
                    <a:pt x="1369966" y="51054"/>
                  </a:lnTo>
                  <a:lnTo>
                    <a:pt x="1480837" y="94488"/>
                  </a:lnTo>
                  <a:lnTo>
                    <a:pt x="1369966" y="137541"/>
                  </a:lnTo>
                  <a:lnTo>
                    <a:pt x="1369966" y="188595"/>
                  </a:lnTo>
                  <a:lnTo>
                    <a:pt x="1536844" y="116205"/>
                  </a:lnTo>
                  <a:lnTo>
                    <a:pt x="1536844" y="72390"/>
                  </a:lnTo>
                  <a:lnTo>
                    <a:pt x="1369966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500" y="12001500"/>
              <a:ext cx="4838700" cy="1600200"/>
            </a:xfrm>
            <a:prstGeom prst="rect">
              <a:avLst/>
            </a:prstGeom>
          </p:spPr>
        </p:pic>
      </p:grp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FA0782D3-43F7-161C-8DD0-EA71579E5CB1}"/>
              </a:ext>
            </a:extLst>
          </p:cNvPr>
          <p:cNvSpPr txBox="1"/>
          <p:nvPr/>
        </p:nvSpPr>
        <p:spPr>
          <a:xfrm>
            <a:off x="2204686" y="5474793"/>
            <a:ext cx="39061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sayfasında </a:t>
            </a:r>
            <a:r>
              <a:rPr lang="tr-TR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kodlarını kullanmak için tanımlanır.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12171165-F5F4-AF7E-E3E8-69FE520C74FA}"/>
              </a:ext>
            </a:extLst>
          </p:cNvPr>
          <p:cNvSpPr txBox="1"/>
          <p:nvPr/>
        </p:nvSpPr>
        <p:spPr>
          <a:xfrm>
            <a:off x="7206967" y="5434267"/>
            <a:ext cx="46741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tiketi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komutların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devre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dışı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bırakıldığı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veya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komutları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desteklemeyen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tarayıcılar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alternatif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içerik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D0923477-8390-1CA6-2AC8-5E68EE616EA9}"/>
              </a:ext>
            </a:extLst>
          </p:cNvPr>
          <p:cNvSpPr txBox="1"/>
          <p:nvPr/>
        </p:nvSpPr>
        <p:spPr>
          <a:xfrm>
            <a:off x="1878115" y="8978361"/>
            <a:ext cx="4559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Sayfaya gömülü bir kod eklemek için kullanılır. Ancak Html5 ile birlikte desteklenmemektedir.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FE2241F3-0F0B-976C-4E15-40D3E02BD83D}"/>
              </a:ext>
            </a:extLst>
          </p:cNvPr>
          <p:cNvSpPr txBox="1"/>
          <p:nvPr/>
        </p:nvSpPr>
        <p:spPr>
          <a:xfrm>
            <a:off x="7364129" y="8847810"/>
            <a:ext cx="44546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latin typeface="verdana" panose="020B0604030504040204" pitchFamily="34" charset="0"/>
              </a:rPr>
              <a:t>E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tiketi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harici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uygulamalar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veya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etkileşimli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içerikler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için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bir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taşıyıcı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tanımlar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5AAB8C79-8E60-6D66-CC2F-A832C4741F53}"/>
              </a:ext>
            </a:extLst>
          </p:cNvPr>
          <p:cNvSpPr txBox="1"/>
          <p:nvPr/>
        </p:nvSpPr>
        <p:spPr>
          <a:xfrm>
            <a:off x="1873947" y="12211050"/>
            <a:ext cx="46323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tiketi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belgesi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içerisine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gömülü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nesne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0ED99886-3EA2-B318-4F13-422221B081A4}"/>
              </a:ext>
            </a:extLst>
          </p:cNvPr>
          <p:cNvSpPr txBox="1"/>
          <p:nvPr/>
        </p:nvSpPr>
        <p:spPr>
          <a:xfrm>
            <a:off x="7376270" y="12195366"/>
            <a:ext cx="44169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etiketiyle gömülen nesneye parametre tanımlar.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153" y="2514600"/>
            <a:ext cx="4535170" cy="12700"/>
          </a:xfrm>
          <a:custGeom>
            <a:avLst/>
            <a:gdLst/>
            <a:ahLst/>
            <a:cxnLst/>
            <a:rect l="l" t="t" r="r" b="b"/>
            <a:pathLst>
              <a:path w="4535170" h="12700">
                <a:moveTo>
                  <a:pt x="4535043" y="0"/>
                </a:moveTo>
                <a:lnTo>
                  <a:pt x="0" y="0"/>
                </a:lnTo>
                <a:lnTo>
                  <a:pt x="0" y="12700"/>
                </a:lnTo>
                <a:lnTo>
                  <a:pt x="4535043" y="12700"/>
                </a:lnTo>
                <a:lnTo>
                  <a:pt x="4535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627056" y="1257072"/>
            <a:ext cx="6478905" cy="758825"/>
            <a:chOff x="3627056" y="1257072"/>
            <a:chExt cx="6478905" cy="758825"/>
          </a:xfrm>
        </p:grpSpPr>
        <p:sp>
          <p:nvSpPr>
            <p:cNvPr id="4" name="object 4"/>
            <p:cNvSpPr/>
            <p:nvPr/>
          </p:nvSpPr>
          <p:spPr>
            <a:xfrm>
              <a:off x="3627056" y="1257072"/>
              <a:ext cx="6478905" cy="758825"/>
            </a:xfrm>
            <a:custGeom>
              <a:avLst/>
              <a:gdLst/>
              <a:ahLst/>
              <a:cxnLst/>
              <a:rect l="l" t="t" r="r" b="b"/>
              <a:pathLst>
                <a:path w="6478905" h="758825">
                  <a:moveTo>
                    <a:pt x="224332" y="15443"/>
                  </a:moveTo>
                  <a:lnTo>
                    <a:pt x="0" y="15443"/>
                  </a:lnTo>
                  <a:lnTo>
                    <a:pt x="0" y="584403"/>
                  </a:lnTo>
                  <a:lnTo>
                    <a:pt x="241401" y="584403"/>
                  </a:lnTo>
                  <a:lnTo>
                    <a:pt x="277317" y="581507"/>
                  </a:lnTo>
                  <a:lnTo>
                    <a:pt x="340309" y="558342"/>
                  </a:lnTo>
                  <a:lnTo>
                    <a:pt x="389788" y="513282"/>
                  </a:lnTo>
                  <a:lnTo>
                    <a:pt x="407535" y="479552"/>
                  </a:lnTo>
                  <a:lnTo>
                    <a:pt x="112166" y="479552"/>
                  </a:lnTo>
                  <a:lnTo>
                    <a:pt x="112166" y="345440"/>
                  </a:lnTo>
                  <a:lnTo>
                    <a:pt x="400705" y="345440"/>
                  </a:lnTo>
                  <a:lnTo>
                    <a:pt x="399897" y="343408"/>
                  </a:lnTo>
                  <a:lnTo>
                    <a:pt x="376529" y="313639"/>
                  </a:lnTo>
                  <a:lnTo>
                    <a:pt x="343814" y="289356"/>
                  </a:lnTo>
                  <a:lnTo>
                    <a:pt x="367283" y="266090"/>
                  </a:lnTo>
                  <a:lnTo>
                    <a:pt x="380223" y="245465"/>
                  </a:lnTo>
                  <a:lnTo>
                    <a:pt x="112166" y="245465"/>
                  </a:lnTo>
                  <a:lnTo>
                    <a:pt x="112166" y="120294"/>
                  </a:lnTo>
                  <a:lnTo>
                    <a:pt x="387465" y="120294"/>
                  </a:lnTo>
                  <a:lnTo>
                    <a:pt x="384860" y="111962"/>
                  </a:lnTo>
                  <a:lnTo>
                    <a:pt x="347065" y="60960"/>
                  </a:lnTo>
                  <a:lnTo>
                    <a:pt x="291591" y="26822"/>
                  </a:lnTo>
                  <a:lnTo>
                    <a:pt x="259435" y="18287"/>
                  </a:lnTo>
                  <a:lnTo>
                    <a:pt x="224332" y="15443"/>
                  </a:lnTo>
                  <a:close/>
                </a:path>
                <a:path w="6478905" h="758825">
                  <a:moveTo>
                    <a:pt x="400705" y="345440"/>
                  </a:moveTo>
                  <a:lnTo>
                    <a:pt x="241401" y="345440"/>
                  </a:lnTo>
                  <a:lnTo>
                    <a:pt x="255015" y="346659"/>
                  </a:lnTo>
                  <a:lnTo>
                    <a:pt x="267411" y="350316"/>
                  </a:lnTo>
                  <a:lnTo>
                    <a:pt x="296722" y="374903"/>
                  </a:lnTo>
                  <a:lnTo>
                    <a:pt x="307238" y="412089"/>
                  </a:lnTo>
                  <a:lnTo>
                    <a:pt x="306069" y="426110"/>
                  </a:lnTo>
                  <a:lnTo>
                    <a:pt x="288543" y="460857"/>
                  </a:lnTo>
                  <a:lnTo>
                    <a:pt x="241401" y="479552"/>
                  </a:lnTo>
                  <a:lnTo>
                    <a:pt x="407535" y="479552"/>
                  </a:lnTo>
                  <a:lnTo>
                    <a:pt x="415391" y="453948"/>
                  </a:lnTo>
                  <a:lnTo>
                    <a:pt x="418591" y="419404"/>
                  </a:lnTo>
                  <a:lnTo>
                    <a:pt x="413918" y="378663"/>
                  </a:lnTo>
                  <a:lnTo>
                    <a:pt x="400705" y="345440"/>
                  </a:lnTo>
                  <a:close/>
                </a:path>
                <a:path w="6478905" h="758825">
                  <a:moveTo>
                    <a:pt x="387465" y="120294"/>
                  </a:moveTo>
                  <a:lnTo>
                    <a:pt x="224332" y="120294"/>
                  </a:lnTo>
                  <a:lnTo>
                    <a:pt x="237134" y="121411"/>
                  </a:lnTo>
                  <a:lnTo>
                    <a:pt x="248716" y="124764"/>
                  </a:lnTo>
                  <a:lnTo>
                    <a:pt x="281025" y="158292"/>
                  </a:lnTo>
                  <a:lnTo>
                    <a:pt x="285292" y="182880"/>
                  </a:lnTo>
                  <a:lnTo>
                    <a:pt x="284175" y="195732"/>
                  </a:lnTo>
                  <a:lnTo>
                    <a:pt x="258317" y="235407"/>
                  </a:lnTo>
                  <a:lnTo>
                    <a:pt x="224332" y="245465"/>
                  </a:lnTo>
                  <a:lnTo>
                    <a:pt x="380223" y="245465"/>
                  </a:lnTo>
                  <a:lnTo>
                    <a:pt x="384047" y="239369"/>
                  </a:lnTo>
                  <a:lnTo>
                    <a:pt x="394106" y="209194"/>
                  </a:lnTo>
                  <a:lnTo>
                    <a:pt x="397459" y="175564"/>
                  </a:lnTo>
                  <a:lnTo>
                    <a:pt x="394309" y="142188"/>
                  </a:lnTo>
                  <a:lnTo>
                    <a:pt x="387465" y="120294"/>
                  </a:lnTo>
                  <a:close/>
                </a:path>
                <a:path w="6478905" h="758825">
                  <a:moveTo>
                    <a:pt x="694359" y="166624"/>
                  </a:moveTo>
                  <a:lnTo>
                    <a:pt x="655142" y="170535"/>
                  </a:lnTo>
                  <a:lnTo>
                    <a:pt x="618769" y="182270"/>
                  </a:lnTo>
                  <a:lnTo>
                    <a:pt x="585241" y="201828"/>
                  </a:lnTo>
                  <a:lnTo>
                    <a:pt x="554558" y="229209"/>
                  </a:lnTo>
                  <a:lnTo>
                    <a:pt x="529310" y="261874"/>
                  </a:lnTo>
                  <a:lnTo>
                    <a:pt x="511276" y="298094"/>
                  </a:lnTo>
                  <a:lnTo>
                    <a:pt x="500456" y="337870"/>
                  </a:lnTo>
                  <a:lnTo>
                    <a:pt x="496849" y="381203"/>
                  </a:lnTo>
                  <a:lnTo>
                    <a:pt x="500456" y="424586"/>
                  </a:lnTo>
                  <a:lnTo>
                    <a:pt x="511276" y="464515"/>
                  </a:lnTo>
                  <a:lnTo>
                    <a:pt x="529310" y="500989"/>
                  </a:lnTo>
                  <a:lnTo>
                    <a:pt x="554558" y="534009"/>
                  </a:lnTo>
                  <a:lnTo>
                    <a:pt x="585241" y="561035"/>
                  </a:lnTo>
                  <a:lnTo>
                    <a:pt x="618769" y="580339"/>
                  </a:lnTo>
                  <a:lnTo>
                    <a:pt x="655142" y="591921"/>
                  </a:lnTo>
                  <a:lnTo>
                    <a:pt x="694359" y="595782"/>
                  </a:lnTo>
                  <a:lnTo>
                    <a:pt x="734644" y="592073"/>
                  </a:lnTo>
                  <a:lnTo>
                    <a:pt x="770153" y="580948"/>
                  </a:lnTo>
                  <a:lnTo>
                    <a:pt x="800887" y="562406"/>
                  </a:lnTo>
                  <a:lnTo>
                    <a:pt x="826846" y="536447"/>
                  </a:lnTo>
                  <a:lnTo>
                    <a:pt x="931697" y="536447"/>
                  </a:lnTo>
                  <a:lnTo>
                    <a:pt x="931697" y="495807"/>
                  </a:lnTo>
                  <a:lnTo>
                    <a:pt x="713866" y="495807"/>
                  </a:lnTo>
                  <a:lnTo>
                    <a:pt x="690549" y="493826"/>
                  </a:lnTo>
                  <a:lnTo>
                    <a:pt x="650316" y="477977"/>
                  </a:lnTo>
                  <a:lnTo>
                    <a:pt x="619531" y="446734"/>
                  </a:lnTo>
                  <a:lnTo>
                    <a:pt x="603681" y="405282"/>
                  </a:lnTo>
                  <a:lnTo>
                    <a:pt x="601700" y="381203"/>
                  </a:lnTo>
                  <a:lnTo>
                    <a:pt x="603681" y="357174"/>
                  </a:lnTo>
                  <a:lnTo>
                    <a:pt x="619531" y="316128"/>
                  </a:lnTo>
                  <a:lnTo>
                    <a:pt x="650316" y="284886"/>
                  </a:lnTo>
                  <a:lnTo>
                    <a:pt x="690549" y="268630"/>
                  </a:lnTo>
                  <a:lnTo>
                    <a:pt x="713866" y="266598"/>
                  </a:lnTo>
                  <a:lnTo>
                    <a:pt x="931697" y="266598"/>
                  </a:lnTo>
                  <a:lnTo>
                    <a:pt x="931697" y="225958"/>
                  </a:lnTo>
                  <a:lnTo>
                    <a:pt x="826846" y="225958"/>
                  </a:lnTo>
                  <a:lnTo>
                    <a:pt x="800887" y="199999"/>
                  </a:lnTo>
                  <a:lnTo>
                    <a:pt x="770153" y="181457"/>
                  </a:lnTo>
                  <a:lnTo>
                    <a:pt x="734644" y="170332"/>
                  </a:lnTo>
                  <a:lnTo>
                    <a:pt x="694359" y="166624"/>
                  </a:lnTo>
                  <a:close/>
                </a:path>
                <a:path w="6478905" h="758825">
                  <a:moveTo>
                    <a:pt x="931697" y="536447"/>
                  </a:moveTo>
                  <a:lnTo>
                    <a:pt x="826846" y="536447"/>
                  </a:lnTo>
                  <a:lnTo>
                    <a:pt x="826846" y="584403"/>
                  </a:lnTo>
                  <a:lnTo>
                    <a:pt x="931697" y="584403"/>
                  </a:lnTo>
                  <a:lnTo>
                    <a:pt x="931697" y="536447"/>
                  </a:lnTo>
                  <a:close/>
                </a:path>
                <a:path w="6478905" h="758825">
                  <a:moveTo>
                    <a:pt x="931697" y="266598"/>
                  </a:moveTo>
                  <a:lnTo>
                    <a:pt x="713866" y="266598"/>
                  </a:lnTo>
                  <a:lnTo>
                    <a:pt x="737184" y="268630"/>
                  </a:lnTo>
                  <a:lnTo>
                    <a:pt x="758367" y="274726"/>
                  </a:lnTo>
                  <a:lnTo>
                    <a:pt x="794334" y="299110"/>
                  </a:lnTo>
                  <a:lnTo>
                    <a:pt x="818718" y="335482"/>
                  </a:lnTo>
                  <a:lnTo>
                    <a:pt x="826846" y="381203"/>
                  </a:lnTo>
                  <a:lnTo>
                    <a:pt x="824814" y="405282"/>
                  </a:lnTo>
                  <a:lnTo>
                    <a:pt x="808558" y="446734"/>
                  </a:lnTo>
                  <a:lnTo>
                    <a:pt x="777417" y="477977"/>
                  </a:lnTo>
                  <a:lnTo>
                    <a:pt x="737184" y="493826"/>
                  </a:lnTo>
                  <a:lnTo>
                    <a:pt x="713866" y="495807"/>
                  </a:lnTo>
                  <a:lnTo>
                    <a:pt x="931697" y="495807"/>
                  </a:lnTo>
                  <a:lnTo>
                    <a:pt x="931697" y="266598"/>
                  </a:lnTo>
                  <a:close/>
                </a:path>
                <a:path w="6478905" h="758825">
                  <a:moveTo>
                    <a:pt x="931697" y="178003"/>
                  </a:moveTo>
                  <a:lnTo>
                    <a:pt x="826846" y="178003"/>
                  </a:lnTo>
                  <a:lnTo>
                    <a:pt x="826846" y="225958"/>
                  </a:lnTo>
                  <a:lnTo>
                    <a:pt x="931697" y="225958"/>
                  </a:lnTo>
                  <a:lnTo>
                    <a:pt x="931697" y="178003"/>
                  </a:lnTo>
                  <a:close/>
                </a:path>
                <a:path w="6478905" h="758825">
                  <a:moveTo>
                    <a:pt x="1111383" y="447852"/>
                  </a:moveTo>
                  <a:lnTo>
                    <a:pt x="1020349" y="499059"/>
                  </a:lnTo>
                  <a:lnTo>
                    <a:pt x="1048086" y="541375"/>
                  </a:lnTo>
                  <a:lnTo>
                    <a:pt x="1085779" y="571601"/>
                  </a:lnTo>
                  <a:lnTo>
                    <a:pt x="1133430" y="589737"/>
                  </a:lnTo>
                  <a:lnTo>
                    <a:pt x="1191037" y="595782"/>
                  </a:lnTo>
                  <a:lnTo>
                    <a:pt x="1224514" y="593699"/>
                  </a:lnTo>
                  <a:lnTo>
                    <a:pt x="1282625" y="577037"/>
                  </a:lnTo>
                  <a:lnTo>
                    <a:pt x="1327888" y="543610"/>
                  </a:lnTo>
                  <a:lnTo>
                    <a:pt x="1349607" y="500684"/>
                  </a:lnTo>
                  <a:lnTo>
                    <a:pt x="1191037" y="500684"/>
                  </a:lnTo>
                  <a:lnTo>
                    <a:pt x="1162894" y="497382"/>
                  </a:lnTo>
                  <a:lnTo>
                    <a:pt x="1140237" y="487476"/>
                  </a:lnTo>
                  <a:lnTo>
                    <a:pt x="1123067" y="470966"/>
                  </a:lnTo>
                  <a:lnTo>
                    <a:pt x="1111383" y="447852"/>
                  </a:lnTo>
                  <a:close/>
                </a:path>
                <a:path w="6478905" h="758825">
                  <a:moveTo>
                    <a:pt x="1191850" y="166624"/>
                  </a:moveTo>
                  <a:lnTo>
                    <a:pt x="1131297" y="175361"/>
                  </a:lnTo>
                  <a:lnTo>
                    <a:pt x="1081309" y="201574"/>
                  </a:lnTo>
                  <a:lnTo>
                    <a:pt x="1048391" y="242214"/>
                  </a:lnTo>
                  <a:lnTo>
                    <a:pt x="1037418" y="295859"/>
                  </a:lnTo>
                  <a:lnTo>
                    <a:pt x="1038739" y="314960"/>
                  </a:lnTo>
                  <a:lnTo>
                    <a:pt x="1058551" y="362508"/>
                  </a:lnTo>
                  <a:lnTo>
                    <a:pt x="1096499" y="393750"/>
                  </a:lnTo>
                  <a:lnTo>
                    <a:pt x="1142269" y="411886"/>
                  </a:lnTo>
                  <a:lnTo>
                    <a:pt x="1187989" y="425246"/>
                  </a:lnTo>
                  <a:lnTo>
                    <a:pt x="1201603" y="429768"/>
                  </a:lnTo>
                  <a:lnTo>
                    <a:pt x="1241628" y="451104"/>
                  </a:lnTo>
                  <a:lnTo>
                    <a:pt x="1247114" y="465734"/>
                  </a:lnTo>
                  <a:lnTo>
                    <a:pt x="1243609" y="481025"/>
                  </a:lnTo>
                  <a:lnTo>
                    <a:pt x="1233094" y="491947"/>
                  </a:lnTo>
                  <a:lnTo>
                    <a:pt x="1215570" y="498500"/>
                  </a:lnTo>
                  <a:lnTo>
                    <a:pt x="1191037" y="500684"/>
                  </a:lnTo>
                  <a:lnTo>
                    <a:pt x="1349607" y="500684"/>
                  </a:lnTo>
                  <a:lnTo>
                    <a:pt x="1351458" y="495249"/>
                  </a:lnTo>
                  <a:lnTo>
                    <a:pt x="1354404" y="465734"/>
                  </a:lnTo>
                  <a:lnTo>
                    <a:pt x="1353032" y="445871"/>
                  </a:lnTo>
                  <a:lnTo>
                    <a:pt x="1332458" y="396646"/>
                  </a:lnTo>
                  <a:lnTo>
                    <a:pt x="1295277" y="364337"/>
                  </a:lnTo>
                  <a:lnTo>
                    <a:pt x="1249557" y="346659"/>
                  </a:lnTo>
                  <a:lnTo>
                    <a:pt x="1218666" y="338124"/>
                  </a:lnTo>
                  <a:lnTo>
                    <a:pt x="1203786" y="333959"/>
                  </a:lnTo>
                  <a:lnTo>
                    <a:pt x="1165840" y="320243"/>
                  </a:lnTo>
                  <a:lnTo>
                    <a:pt x="1144708" y="293420"/>
                  </a:lnTo>
                  <a:lnTo>
                    <a:pt x="1145520" y="286105"/>
                  </a:lnTo>
                  <a:lnTo>
                    <a:pt x="1182096" y="260654"/>
                  </a:lnTo>
                  <a:lnTo>
                    <a:pt x="1191850" y="260096"/>
                  </a:lnTo>
                  <a:lnTo>
                    <a:pt x="1332864" y="260096"/>
                  </a:lnTo>
                  <a:lnTo>
                    <a:pt x="1346276" y="252780"/>
                  </a:lnTo>
                  <a:lnTo>
                    <a:pt x="1318442" y="216204"/>
                  </a:lnTo>
                  <a:lnTo>
                    <a:pt x="1282064" y="189382"/>
                  </a:lnTo>
                  <a:lnTo>
                    <a:pt x="1239193" y="172313"/>
                  </a:lnTo>
                  <a:lnTo>
                    <a:pt x="1216080" y="168046"/>
                  </a:lnTo>
                  <a:lnTo>
                    <a:pt x="1191850" y="166624"/>
                  </a:lnTo>
                  <a:close/>
                </a:path>
                <a:path w="6478905" h="758825">
                  <a:moveTo>
                    <a:pt x="1332864" y="260096"/>
                  </a:moveTo>
                  <a:lnTo>
                    <a:pt x="1191850" y="260096"/>
                  </a:lnTo>
                  <a:lnTo>
                    <a:pt x="1212983" y="262686"/>
                  </a:lnTo>
                  <a:lnTo>
                    <a:pt x="1230862" y="270459"/>
                  </a:lnTo>
                  <a:lnTo>
                    <a:pt x="1245490" y="283413"/>
                  </a:lnTo>
                  <a:lnTo>
                    <a:pt x="1256868" y="301548"/>
                  </a:lnTo>
                  <a:lnTo>
                    <a:pt x="1332864" y="260096"/>
                  </a:lnTo>
                  <a:close/>
                </a:path>
                <a:path w="6478905" h="758825">
                  <a:moveTo>
                    <a:pt x="1498244" y="0"/>
                  </a:moveTo>
                  <a:lnTo>
                    <a:pt x="1452727" y="19507"/>
                  </a:lnTo>
                  <a:lnTo>
                    <a:pt x="1434033" y="65024"/>
                  </a:lnTo>
                  <a:lnTo>
                    <a:pt x="1435202" y="77622"/>
                  </a:lnTo>
                  <a:lnTo>
                    <a:pt x="1462888" y="118719"/>
                  </a:lnTo>
                  <a:lnTo>
                    <a:pt x="1498244" y="129235"/>
                  </a:lnTo>
                  <a:lnTo>
                    <a:pt x="1511148" y="128066"/>
                  </a:lnTo>
                  <a:lnTo>
                    <a:pt x="1552295" y="100380"/>
                  </a:lnTo>
                  <a:lnTo>
                    <a:pt x="1563268" y="65024"/>
                  </a:lnTo>
                  <a:lnTo>
                    <a:pt x="1562049" y="52425"/>
                  </a:lnTo>
                  <a:lnTo>
                    <a:pt x="1533907" y="10972"/>
                  </a:lnTo>
                  <a:lnTo>
                    <a:pt x="1498244" y="0"/>
                  </a:lnTo>
                  <a:close/>
                </a:path>
                <a:path w="6478905" h="758825">
                  <a:moveTo>
                    <a:pt x="1551076" y="178003"/>
                  </a:moveTo>
                  <a:lnTo>
                    <a:pt x="1446225" y="178003"/>
                  </a:lnTo>
                  <a:lnTo>
                    <a:pt x="1446225" y="584403"/>
                  </a:lnTo>
                  <a:lnTo>
                    <a:pt x="1551076" y="584403"/>
                  </a:lnTo>
                  <a:lnTo>
                    <a:pt x="1551076" y="178003"/>
                  </a:lnTo>
                  <a:close/>
                </a:path>
                <a:path w="6478905" h="758825">
                  <a:moveTo>
                    <a:pt x="1864867" y="166624"/>
                  </a:moveTo>
                  <a:lnTo>
                    <a:pt x="1820826" y="170484"/>
                  </a:lnTo>
                  <a:lnTo>
                    <a:pt x="1780543" y="182067"/>
                  </a:lnTo>
                  <a:lnTo>
                    <a:pt x="1744017" y="201371"/>
                  </a:lnTo>
                  <a:lnTo>
                    <a:pt x="1711248" y="228396"/>
                  </a:lnTo>
                  <a:lnTo>
                    <a:pt x="1684578" y="261112"/>
                  </a:lnTo>
                  <a:lnTo>
                    <a:pt x="1665528" y="297484"/>
                  </a:lnTo>
                  <a:lnTo>
                    <a:pt x="1654098" y="337515"/>
                  </a:lnTo>
                  <a:lnTo>
                    <a:pt x="1650288" y="381203"/>
                  </a:lnTo>
                  <a:lnTo>
                    <a:pt x="1654098" y="424891"/>
                  </a:lnTo>
                  <a:lnTo>
                    <a:pt x="1665528" y="464921"/>
                  </a:lnTo>
                  <a:lnTo>
                    <a:pt x="1684578" y="501294"/>
                  </a:lnTo>
                  <a:lnTo>
                    <a:pt x="1711248" y="534009"/>
                  </a:lnTo>
                  <a:lnTo>
                    <a:pt x="1744017" y="561035"/>
                  </a:lnTo>
                  <a:lnTo>
                    <a:pt x="1780543" y="580339"/>
                  </a:lnTo>
                  <a:lnTo>
                    <a:pt x="1820826" y="591921"/>
                  </a:lnTo>
                  <a:lnTo>
                    <a:pt x="1864867" y="595782"/>
                  </a:lnTo>
                  <a:lnTo>
                    <a:pt x="1893876" y="594004"/>
                  </a:lnTo>
                  <a:lnTo>
                    <a:pt x="1947926" y="579780"/>
                  </a:lnTo>
                  <a:lnTo>
                    <a:pt x="1995982" y="551535"/>
                  </a:lnTo>
                  <a:lnTo>
                    <a:pt x="2033777" y="512927"/>
                  </a:lnTo>
                  <a:lnTo>
                    <a:pt x="2047507" y="491744"/>
                  </a:lnTo>
                  <a:lnTo>
                    <a:pt x="1864055" y="491744"/>
                  </a:lnTo>
                  <a:lnTo>
                    <a:pt x="1841504" y="489813"/>
                  </a:lnTo>
                  <a:lnTo>
                    <a:pt x="1802490" y="474370"/>
                  </a:lnTo>
                  <a:lnTo>
                    <a:pt x="1772515" y="443991"/>
                  </a:lnTo>
                  <a:lnTo>
                    <a:pt x="1757070" y="404164"/>
                  </a:lnTo>
                  <a:lnTo>
                    <a:pt x="1755139" y="381203"/>
                  </a:lnTo>
                  <a:lnTo>
                    <a:pt x="1757070" y="357936"/>
                  </a:lnTo>
                  <a:lnTo>
                    <a:pt x="1772515" y="318109"/>
                  </a:lnTo>
                  <a:lnTo>
                    <a:pt x="1802490" y="287680"/>
                  </a:lnTo>
                  <a:lnTo>
                    <a:pt x="1841504" y="271830"/>
                  </a:lnTo>
                  <a:lnTo>
                    <a:pt x="1864055" y="269849"/>
                  </a:lnTo>
                  <a:lnTo>
                    <a:pt x="2045930" y="269849"/>
                  </a:lnTo>
                  <a:lnTo>
                    <a:pt x="2032867" y="248716"/>
                  </a:lnTo>
                  <a:lnTo>
                    <a:pt x="1995882" y="210515"/>
                  </a:lnTo>
                  <a:lnTo>
                    <a:pt x="1947926" y="182626"/>
                  </a:lnTo>
                  <a:lnTo>
                    <a:pt x="1893876" y="168402"/>
                  </a:lnTo>
                  <a:lnTo>
                    <a:pt x="1864867" y="166624"/>
                  </a:lnTo>
                  <a:close/>
                </a:path>
                <a:path w="6478905" h="758825">
                  <a:moveTo>
                    <a:pt x="1957527" y="438099"/>
                  </a:moveTo>
                  <a:lnTo>
                    <a:pt x="1931925" y="469950"/>
                  </a:lnTo>
                  <a:lnTo>
                    <a:pt x="1893925" y="488289"/>
                  </a:lnTo>
                  <a:lnTo>
                    <a:pt x="1864055" y="491744"/>
                  </a:lnTo>
                  <a:lnTo>
                    <a:pt x="2047507" y="491744"/>
                  </a:lnTo>
                  <a:lnTo>
                    <a:pt x="2048560" y="490118"/>
                  </a:lnTo>
                  <a:lnTo>
                    <a:pt x="1957527" y="438099"/>
                  </a:lnTo>
                  <a:close/>
                </a:path>
                <a:path w="6478905" h="758825">
                  <a:moveTo>
                    <a:pt x="2045930" y="269849"/>
                  </a:moveTo>
                  <a:lnTo>
                    <a:pt x="1864055" y="269849"/>
                  </a:lnTo>
                  <a:lnTo>
                    <a:pt x="1879095" y="270764"/>
                  </a:lnTo>
                  <a:lnTo>
                    <a:pt x="1893319" y="273507"/>
                  </a:lnTo>
                  <a:lnTo>
                    <a:pt x="1931112" y="292455"/>
                  </a:lnTo>
                  <a:lnTo>
                    <a:pt x="1956714" y="324307"/>
                  </a:lnTo>
                  <a:lnTo>
                    <a:pt x="2046935" y="271475"/>
                  </a:lnTo>
                  <a:lnTo>
                    <a:pt x="2045930" y="269849"/>
                  </a:lnTo>
                  <a:close/>
                </a:path>
                <a:path w="6478905" h="758825">
                  <a:moveTo>
                    <a:pt x="5285346" y="166624"/>
                  </a:moveTo>
                  <a:lnTo>
                    <a:pt x="5246126" y="170535"/>
                  </a:lnTo>
                  <a:lnTo>
                    <a:pt x="5209754" y="182270"/>
                  </a:lnTo>
                  <a:lnTo>
                    <a:pt x="5176227" y="201828"/>
                  </a:lnTo>
                  <a:lnTo>
                    <a:pt x="5145544" y="229209"/>
                  </a:lnTo>
                  <a:lnTo>
                    <a:pt x="5120298" y="261874"/>
                  </a:lnTo>
                  <a:lnTo>
                    <a:pt x="5102264" y="298094"/>
                  </a:lnTo>
                  <a:lnTo>
                    <a:pt x="5091443" y="337870"/>
                  </a:lnTo>
                  <a:lnTo>
                    <a:pt x="5087835" y="381203"/>
                  </a:lnTo>
                  <a:lnTo>
                    <a:pt x="5091443" y="424586"/>
                  </a:lnTo>
                  <a:lnTo>
                    <a:pt x="5102264" y="464515"/>
                  </a:lnTo>
                  <a:lnTo>
                    <a:pt x="5120298" y="500989"/>
                  </a:lnTo>
                  <a:lnTo>
                    <a:pt x="5145544" y="534009"/>
                  </a:lnTo>
                  <a:lnTo>
                    <a:pt x="5176227" y="561035"/>
                  </a:lnTo>
                  <a:lnTo>
                    <a:pt x="5209754" y="580339"/>
                  </a:lnTo>
                  <a:lnTo>
                    <a:pt x="5246126" y="591921"/>
                  </a:lnTo>
                  <a:lnTo>
                    <a:pt x="5285346" y="595782"/>
                  </a:lnTo>
                  <a:lnTo>
                    <a:pt x="5325630" y="592073"/>
                  </a:lnTo>
                  <a:lnTo>
                    <a:pt x="5361138" y="580948"/>
                  </a:lnTo>
                  <a:lnTo>
                    <a:pt x="5391872" y="562406"/>
                  </a:lnTo>
                  <a:lnTo>
                    <a:pt x="5417832" y="536447"/>
                  </a:lnTo>
                  <a:lnTo>
                    <a:pt x="5522683" y="536447"/>
                  </a:lnTo>
                  <a:lnTo>
                    <a:pt x="5522683" y="495807"/>
                  </a:lnTo>
                  <a:lnTo>
                    <a:pt x="5304853" y="495807"/>
                  </a:lnTo>
                  <a:lnTo>
                    <a:pt x="5281536" y="493826"/>
                  </a:lnTo>
                  <a:lnTo>
                    <a:pt x="5241302" y="477977"/>
                  </a:lnTo>
                  <a:lnTo>
                    <a:pt x="5210517" y="446734"/>
                  </a:lnTo>
                  <a:lnTo>
                    <a:pt x="5194668" y="405282"/>
                  </a:lnTo>
                  <a:lnTo>
                    <a:pt x="5192687" y="381203"/>
                  </a:lnTo>
                  <a:lnTo>
                    <a:pt x="5194668" y="357174"/>
                  </a:lnTo>
                  <a:lnTo>
                    <a:pt x="5210517" y="316128"/>
                  </a:lnTo>
                  <a:lnTo>
                    <a:pt x="5241302" y="284886"/>
                  </a:lnTo>
                  <a:lnTo>
                    <a:pt x="5281536" y="268630"/>
                  </a:lnTo>
                  <a:lnTo>
                    <a:pt x="5304853" y="266598"/>
                  </a:lnTo>
                  <a:lnTo>
                    <a:pt x="5522683" y="266598"/>
                  </a:lnTo>
                  <a:lnTo>
                    <a:pt x="5522683" y="225958"/>
                  </a:lnTo>
                  <a:lnTo>
                    <a:pt x="5417832" y="225958"/>
                  </a:lnTo>
                  <a:lnTo>
                    <a:pt x="5391872" y="199999"/>
                  </a:lnTo>
                  <a:lnTo>
                    <a:pt x="5361138" y="181457"/>
                  </a:lnTo>
                  <a:lnTo>
                    <a:pt x="5325630" y="170332"/>
                  </a:lnTo>
                  <a:lnTo>
                    <a:pt x="5285346" y="166624"/>
                  </a:lnTo>
                  <a:close/>
                </a:path>
                <a:path w="6478905" h="758825">
                  <a:moveTo>
                    <a:pt x="4947043" y="122732"/>
                  </a:moveTo>
                  <a:lnTo>
                    <a:pt x="4834877" y="122732"/>
                  </a:lnTo>
                  <a:lnTo>
                    <a:pt x="4834877" y="584403"/>
                  </a:lnTo>
                  <a:lnTo>
                    <a:pt x="4947043" y="584403"/>
                  </a:lnTo>
                  <a:lnTo>
                    <a:pt x="4947043" y="122732"/>
                  </a:lnTo>
                  <a:close/>
                </a:path>
                <a:path w="6478905" h="758825">
                  <a:moveTo>
                    <a:pt x="5522683" y="536447"/>
                  </a:moveTo>
                  <a:lnTo>
                    <a:pt x="5417832" y="536447"/>
                  </a:lnTo>
                  <a:lnTo>
                    <a:pt x="5417832" y="584403"/>
                  </a:lnTo>
                  <a:lnTo>
                    <a:pt x="5522683" y="584403"/>
                  </a:lnTo>
                  <a:lnTo>
                    <a:pt x="5522683" y="536447"/>
                  </a:lnTo>
                  <a:close/>
                </a:path>
                <a:path w="6478905" h="758825">
                  <a:moveTo>
                    <a:pt x="5522683" y="266598"/>
                  </a:moveTo>
                  <a:lnTo>
                    <a:pt x="5304853" y="266598"/>
                  </a:lnTo>
                  <a:lnTo>
                    <a:pt x="5328170" y="268630"/>
                  </a:lnTo>
                  <a:lnTo>
                    <a:pt x="5349354" y="274726"/>
                  </a:lnTo>
                  <a:lnTo>
                    <a:pt x="5385320" y="299110"/>
                  </a:lnTo>
                  <a:lnTo>
                    <a:pt x="5409706" y="335482"/>
                  </a:lnTo>
                  <a:lnTo>
                    <a:pt x="5417832" y="381203"/>
                  </a:lnTo>
                  <a:lnTo>
                    <a:pt x="5415801" y="405282"/>
                  </a:lnTo>
                  <a:lnTo>
                    <a:pt x="5399546" y="446734"/>
                  </a:lnTo>
                  <a:lnTo>
                    <a:pt x="5368404" y="477977"/>
                  </a:lnTo>
                  <a:lnTo>
                    <a:pt x="5328170" y="493826"/>
                  </a:lnTo>
                  <a:lnTo>
                    <a:pt x="5304853" y="495807"/>
                  </a:lnTo>
                  <a:lnTo>
                    <a:pt x="5522683" y="495807"/>
                  </a:lnTo>
                  <a:lnTo>
                    <a:pt x="5522683" y="266598"/>
                  </a:lnTo>
                  <a:close/>
                </a:path>
                <a:path w="6478905" h="758825">
                  <a:moveTo>
                    <a:pt x="5522683" y="178003"/>
                  </a:moveTo>
                  <a:lnTo>
                    <a:pt x="5417832" y="178003"/>
                  </a:lnTo>
                  <a:lnTo>
                    <a:pt x="5417832" y="225958"/>
                  </a:lnTo>
                  <a:lnTo>
                    <a:pt x="5522683" y="225958"/>
                  </a:lnTo>
                  <a:lnTo>
                    <a:pt x="5522683" y="178003"/>
                  </a:lnTo>
                  <a:close/>
                </a:path>
                <a:path w="6478905" h="758825">
                  <a:moveTo>
                    <a:pt x="5100662" y="15443"/>
                  </a:moveTo>
                  <a:lnTo>
                    <a:pt x="4682070" y="15443"/>
                  </a:lnTo>
                  <a:lnTo>
                    <a:pt x="4682070" y="122732"/>
                  </a:lnTo>
                  <a:lnTo>
                    <a:pt x="5100662" y="122732"/>
                  </a:lnTo>
                  <a:lnTo>
                    <a:pt x="5100662" y="15443"/>
                  </a:lnTo>
                  <a:close/>
                </a:path>
                <a:path w="6478905" h="758825">
                  <a:moveTo>
                    <a:pt x="5740488" y="607974"/>
                  </a:moveTo>
                  <a:lnTo>
                    <a:pt x="5651093" y="659180"/>
                  </a:lnTo>
                  <a:lnTo>
                    <a:pt x="5665921" y="682091"/>
                  </a:lnTo>
                  <a:lnTo>
                    <a:pt x="5683597" y="702055"/>
                  </a:lnTo>
                  <a:lnTo>
                    <a:pt x="5727484" y="733145"/>
                  </a:lnTo>
                  <a:lnTo>
                    <a:pt x="5781741" y="752043"/>
                  </a:lnTo>
                  <a:lnTo>
                    <a:pt x="5843714" y="758342"/>
                  </a:lnTo>
                  <a:lnTo>
                    <a:pt x="5885986" y="755243"/>
                  </a:lnTo>
                  <a:lnTo>
                    <a:pt x="5925002" y="745947"/>
                  </a:lnTo>
                  <a:lnTo>
                    <a:pt x="5960763" y="730453"/>
                  </a:lnTo>
                  <a:lnTo>
                    <a:pt x="5993269" y="708761"/>
                  </a:lnTo>
                  <a:lnTo>
                    <a:pt x="6020654" y="681177"/>
                  </a:lnTo>
                  <a:lnTo>
                    <a:pt x="6030268" y="664870"/>
                  </a:lnTo>
                  <a:lnTo>
                    <a:pt x="5846965" y="664870"/>
                  </a:lnTo>
                  <a:lnTo>
                    <a:pt x="5811965" y="661314"/>
                  </a:lnTo>
                  <a:lnTo>
                    <a:pt x="5782554" y="650646"/>
                  </a:lnTo>
                  <a:lnTo>
                    <a:pt x="5758729" y="632866"/>
                  </a:lnTo>
                  <a:lnTo>
                    <a:pt x="5740488" y="607974"/>
                  </a:lnTo>
                  <a:close/>
                </a:path>
                <a:path w="6478905" h="758825">
                  <a:moveTo>
                    <a:pt x="6055855" y="521004"/>
                  </a:moveTo>
                  <a:lnTo>
                    <a:pt x="5953442" y="521004"/>
                  </a:lnTo>
                  <a:lnTo>
                    <a:pt x="5953442" y="564895"/>
                  </a:lnTo>
                  <a:lnTo>
                    <a:pt x="5951665" y="587501"/>
                  </a:lnTo>
                  <a:lnTo>
                    <a:pt x="5937444" y="624484"/>
                  </a:lnTo>
                  <a:lnTo>
                    <a:pt x="5891266" y="658367"/>
                  </a:lnTo>
                  <a:lnTo>
                    <a:pt x="5846965" y="664870"/>
                  </a:lnTo>
                  <a:lnTo>
                    <a:pt x="6030268" y="664870"/>
                  </a:lnTo>
                  <a:lnTo>
                    <a:pt x="6040212" y="648004"/>
                  </a:lnTo>
                  <a:lnTo>
                    <a:pt x="6051944" y="609244"/>
                  </a:lnTo>
                  <a:lnTo>
                    <a:pt x="6055855" y="564895"/>
                  </a:lnTo>
                  <a:lnTo>
                    <a:pt x="6055855" y="521004"/>
                  </a:lnTo>
                  <a:close/>
                </a:path>
                <a:path w="6478905" h="758825">
                  <a:moveTo>
                    <a:pt x="5823394" y="166624"/>
                  </a:moveTo>
                  <a:lnTo>
                    <a:pt x="5782398" y="170434"/>
                  </a:lnTo>
                  <a:lnTo>
                    <a:pt x="5744756" y="181864"/>
                  </a:lnTo>
                  <a:lnTo>
                    <a:pt x="5710466" y="200914"/>
                  </a:lnTo>
                  <a:lnTo>
                    <a:pt x="5679528" y="227584"/>
                  </a:lnTo>
                  <a:lnTo>
                    <a:pt x="5653925" y="259638"/>
                  </a:lnTo>
                  <a:lnTo>
                    <a:pt x="5635637" y="294843"/>
                  </a:lnTo>
                  <a:lnTo>
                    <a:pt x="5624664" y="333197"/>
                  </a:lnTo>
                  <a:lnTo>
                    <a:pt x="5621007" y="374700"/>
                  </a:lnTo>
                  <a:lnTo>
                    <a:pt x="5624614" y="416559"/>
                  </a:lnTo>
                  <a:lnTo>
                    <a:pt x="5635436" y="455168"/>
                  </a:lnTo>
                  <a:lnTo>
                    <a:pt x="5653470" y="490524"/>
                  </a:lnTo>
                  <a:lnTo>
                    <a:pt x="5678716" y="522630"/>
                  </a:lnTo>
                  <a:lnTo>
                    <a:pt x="5709705" y="548944"/>
                  </a:lnTo>
                  <a:lnTo>
                    <a:pt x="5744149" y="567740"/>
                  </a:lnTo>
                  <a:lnTo>
                    <a:pt x="5782046" y="579018"/>
                  </a:lnTo>
                  <a:lnTo>
                    <a:pt x="5823394" y="582777"/>
                  </a:lnTo>
                  <a:lnTo>
                    <a:pt x="5862920" y="578916"/>
                  </a:lnTo>
                  <a:lnTo>
                    <a:pt x="5897772" y="567334"/>
                  </a:lnTo>
                  <a:lnTo>
                    <a:pt x="5927946" y="548030"/>
                  </a:lnTo>
                  <a:lnTo>
                    <a:pt x="5953442" y="521004"/>
                  </a:lnTo>
                  <a:lnTo>
                    <a:pt x="6055855" y="521004"/>
                  </a:lnTo>
                  <a:lnTo>
                    <a:pt x="6055855" y="486054"/>
                  </a:lnTo>
                  <a:lnTo>
                    <a:pt x="5839650" y="486054"/>
                  </a:lnTo>
                  <a:lnTo>
                    <a:pt x="5815931" y="484123"/>
                  </a:lnTo>
                  <a:lnTo>
                    <a:pt x="5774888" y="468680"/>
                  </a:lnTo>
                  <a:lnTo>
                    <a:pt x="5743700" y="438251"/>
                  </a:lnTo>
                  <a:lnTo>
                    <a:pt x="5727841" y="398018"/>
                  </a:lnTo>
                  <a:lnTo>
                    <a:pt x="5725858" y="374700"/>
                  </a:lnTo>
                  <a:lnTo>
                    <a:pt x="5727841" y="351790"/>
                  </a:lnTo>
                  <a:lnTo>
                    <a:pt x="5743700" y="312369"/>
                  </a:lnTo>
                  <a:lnTo>
                    <a:pt x="5774888" y="281990"/>
                  </a:lnTo>
                  <a:lnTo>
                    <a:pt x="5815931" y="266141"/>
                  </a:lnTo>
                  <a:lnTo>
                    <a:pt x="5839650" y="264160"/>
                  </a:lnTo>
                  <a:lnTo>
                    <a:pt x="6055855" y="264160"/>
                  </a:lnTo>
                  <a:lnTo>
                    <a:pt x="6055855" y="228396"/>
                  </a:lnTo>
                  <a:lnTo>
                    <a:pt x="5953442" y="228396"/>
                  </a:lnTo>
                  <a:lnTo>
                    <a:pt x="5927946" y="201371"/>
                  </a:lnTo>
                  <a:lnTo>
                    <a:pt x="5897772" y="182067"/>
                  </a:lnTo>
                  <a:lnTo>
                    <a:pt x="5862920" y="170484"/>
                  </a:lnTo>
                  <a:lnTo>
                    <a:pt x="5823394" y="166624"/>
                  </a:lnTo>
                  <a:close/>
                </a:path>
                <a:path w="6478905" h="758825">
                  <a:moveTo>
                    <a:pt x="6055855" y="264160"/>
                  </a:moveTo>
                  <a:lnTo>
                    <a:pt x="5839650" y="264160"/>
                  </a:lnTo>
                  <a:lnTo>
                    <a:pt x="5863325" y="266141"/>
                  </a:lnTo>
                  <a:lnTo>
                    <a:pt x="5884762" y="272084"/>
                  </a:lnTo>
                  <a:lnTo>
                    <a:pt x="5920930" y="295859"/>
                  </a:lnTo>
                  <a:lnTo>
                    <a:pt x="5945316" y="331012"/>
                  </a:lnTo>
                  <a:lnTo>
                    <a:pt x="5953442" y="374700"/>
                  </a:lnTo>
                  <a:lnTo>
                    <a:pt x="5951411" y="398018"/>
                  </a:lnTo>
                  <a:lnTo>
                    <a:pt x="5935156" y="438251"/>
                  </a:lnTo>
                  <a:lnTo>
                    <a:pt x="5903963" y="468680"/>
                  </a:lnTo>
                  <a:lnTo>
                    <a:pt x="5863325" y="484123"/>
                  </a:lnTo>
                  <a:lnTo>
                    <a:pt x="5839650" y="486054"/>
                  </a:lnTo>
                  <a:lnTo>
                    <a:pt x="6055855" y="486054"/>
                  </a:lnTo>
                  <a:lnTo>
                    <a:pt x="6055855" y="264160"/>
                  </a:lnTo>
                  <a:close/>
                </a:path>
                <a:path w="6478905" h="758825">
                  <a:moveTo>
                    <a:pt x="6055855" y="178003"/>
                  </a:moveTo>
                  <a:lnTo>
                    <a:pt x="5953442" y="178003"/>
                  </a:lnTo>
                  <a:lnTo>
                    <a:pt x="5953442" y="228396"/>
                  </a:lnTo>
                  <a:lnTo>
                    <a:pt x="6055855" y="228396"/>
                  </a:lnTo>
                  <a:lnTo>
                    <a:pt x="6055855" y="178003"/>
                  </a:lnTo>
                  <a:close/>
                </a:path>
                <a:path w="6478905" h="758825">
                  <a:moveTo>
                    <a:pt x="6235547" y="447852"/>
                  </a:moveTo>
                  <a:lnTo>
                    <a:pt x="6144514" y="499059"/>
                  </a:lnTo>
                  <a:lnTo>
                    <a:pt x="6172248" y="541375"/>
                  </a:lnTo>
                  <a:lnTo>
                    <a:pt x="6209941" y="571601"/>
                  </a:lnTo>
                  <a:lnTo>
                    <a:pt x="6257592" y="589737"/>
                  </a:lnTo>
                  <a:lnTo>
                    <a:pt x="6315202" y="595782"/>
                  </a:lnTo>
                  <a:lnTo>
                    <a:pt x="6348677" y="593699"/>
                  </a:lnTo>
                  <a:lnTo>
                    <a:pt x="6406793" y="577037"/>
                  </a:lnTo>
                  <a:lnTo>
                    <a:pt x="6452058" y="543610"/>
                  </a:lnTo>
                  <a:lnTo>
                    <a:pt x="6473778" y="500684"/>
                  </a:lnTo>
                  <a:lnTo>
                    <a:pt x="6315202" y="500684"/>
                  </a:lnTo>
                  <a:lnTo>
                    <a:pt x="6287057" y="497382"/>
                  </a:lnTo>
                  <a:lnTo>
                    <a:pt x="6264402" y="487476"/>
                  </a:lnTo>
                  <a:lnTo>
                    <a:pt x="6247232" y="470966"/>
                  </a:lnTo>
                  <a:lnTo>
                    <a:pt x="6235547" y="447852"/>
                  </a:lnTo>
                  <a:close/>
                </a:path>
                <a:path w="6478905" h="758825">
                  <a:moveTo>
                    <a:pt x="6316014" y="166624"/>
                  </a:moveTo>
                  <a:lnTo>
                    <a:pt x="6255462" y="175361"/>
                  </a:lnTo>
                  <a:lnTo>
                    <a:pt x="6205473" y="201574"/>
                  </a:lnTo>
                  <a:lnTo>
                    <a:pt x="6172555" y="242214"/>
                  </a:lnTo>
                  <a:lnTo>
                    <a:pt x="6161582" y="295859"/>
                  </a:lnTo>
                  <a:lnTo>
                    <a:pt x="6162904" y="314960"/>
                  </a:lnTo>
                  <a:lnTo>
                    <a:pt x="6182715" y="362508"/>
                  </a:lnTo>
                  <a:lnTo>
                    <a:pt x="6220664" y="393750"/>
                  </a:lnTo>
                  <a:lnTo>
                    <a:pt x="6266434" y="411886"/>
                  </a:lnTo>
                  <a:lnTo>
                    <a:pt x="6312152" y="425246"/>
                  </a:lnTo>
                  <a:lnTo>
                    <a:pt x="6325768" y="429768"/>
                  </a:lnTo>
                  <a:lnTo>
                    <a:pt x="6365798" y="451104"/>
                  </a:lnTo>
                  <a:lnTo>
                    <a:pt x="6371285" y="465734"/>
                  </a:lnTo>
                  <a:lnTo>
                    <a:pt x="6367780" y="481025"/>
                  </a:lnTo>
                  <a:lnTo>
                    <a:pt x="6357264" y="491947"/>
                  </a:lnTo>
                  <a:lnTo>
                    <a:pt x="6339738" y="498500"/>
                  </a:lnTo>
                  <a:lnTo>
                    <a:pt x="6315202" y="500684"/>
                  </a:lnTo>
                  <a:lnTo>
                    <a:pt x="6473778" y="500684"/>
                  </a:lnTo>
                  <a:lnTo>
                    <a:pt x="6475628" y="495249"/>
                  </a:lnTo>
                  <a:lnTo>
                    <a:pt x="6478574" y="465734"/>
                  </a:lnTo>
                  <a:lnTo>
                    <a:pt x="6477203" y="445871"/>
                  </a:lnTo>
                  <a:lnTo>
                    <a:pt x="6456629" y="396646"/>
                  </a:lnTo>
                  <a:lnTo>
                    <a:pt x="6419442" y="364337"/>
                  </a:lnTo>
                  <a:lnTo>
                    <a:pt x="6373723" y="346659"/>
                  </a:lnTo>
                  <a:lnTo>
                    <a:pt x="6342837" y="338124"/>
                  </a:lnTo>
                  <a:lnTo>
                    <a:pt x="6327954" y="333959"/>
                  </a:lnTo>
                  <a:lnTo>
                    <a:pt x="6290005" y="320243"/>
                  </a:lnTo>
                  <a:lnTo>
                    <a:pt x="6268872" y="293420"/>
                  </a:lnTo>
                  <a:lnTo>
                    <a:pt x="6269684" y="286105"/>
                  </a:lnTo>
                  <a:lnTo>
                    <a:pt x="6306258" y="260654"/>
                  </a:lnTo>
                  <a:lnTo>
                    <a:pt x="6316014" y="260096"/>
                  </a:lnTo>
                  <a:lnTo>
                    <a:pt x="6457035" y="260096"/>
                  </a:lnTo>
                  <a:lnTo>
                    <a:pt x="6470446" y="252780"/>
                  </a:lnTo>
                  <a:lnTo>
                    <a:pt x="6442608" y="216204"/>
                  </a:lnTo>
                  <a:lnTo>
                    <a:pt x="6406235" y="189382"/>
                  </a:lnTo>
                  <a:lnTo>
                    <a:pt x="6363363" y="172313"/>
                  </a:lnTo>
                  <a:lnTo>
                    <a:pt x="6340248" y="168046"/>
                  </a:lnTo>
                  <a:lnTo>
                    <a:pt x="6316014" y="166624"/>
                  </a:lnTo>
                  <a:close/>
                </a:path>
                <a:path w="6478905" h="758825">
                  <a:moveTo>
                    <a:pt x="6457035" y="260096"/>
                  </a:moveTo>
                  <a:lnTo>
                    <a:pt x="6316014" y="260096"/>
                  </a:lnTo>
                  <a:lnTo>
                    <a:pt x="6337145" y="262686"/>
                  </a:lnTo>
                  <a:lnTo>
                    <a:pt x="6355027" y="270459"/>
                  </a:lnTo>
                  <a:lnTo>
                    <a:pt x="6369659" y="283413"/>
                  </a:lnTo>
                  <a:lnTo>
                    <a:pt x="6381038" y="301548"/>
                  </a:lnTo>
                  <a:lnTo>
                    <a:pt x="6457035" y="2600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91098" y="1272542"/>
              <a:ext cx="2044700" cy="568960"/>
            </a:xfrm>
            <a:custGeom>
              <a:avLst/>
              <a:gdLst/>
              <a:ahLst/>
              <a:cxnLst/>
              <a:rect l="l" t="t" r="r" b="b"/>
              <a:pathLst>
                <a:path w="2044700" h="568960">
                  <a:moveTo>
                    <a:pt x="112166" y="0"/>
                  </a:moveTo>
                  <a:lnTo>
                    <a:pt x="0" y="0"/>
                  </a:lnTo>
                  <a:lnTo>
                    <a:pt x="0" y="568959"/>
                  </a:lnTo>
                  <a:lnTo>
                    <a:pt x="112166" y="568959"/>
                  </a:lnTo>
                  <a:lnTo>
                    <a:pt x="112166" y="333247"/>
                  </a:lnTo>
                  <a:lnTo>
                    <a:pt x="434847" y="333247"/>
                  </a:lnTo>
                  <a:lnTo>
                    <a:pt x="434847" y="225958"/>
                  </a:lnTo>
                  <a:lnTo>
                    <a:pt x="112166" y="225958"/>
                  </a:lnTo>
                  <a:lnTo>
                    <a:pt x="112166" y="0"/>
                  </a:lnTo>
                  <a:close/>
                </a:path>
                <a:path w="2044700" h="568960">
                  <a:moveTo>
                    <a:pt x="434847" y="333247"/>
                  </a:moveTo>
                  <a:lnTo>
                    <a:pt x="323494" y="333247"/>
                  </a:lnTo>
                  <a:lnTo>
                    <a:pt x="323494" y="568959"/>
                  </a:lnTo>
                  <a:lnTo>
                    <a:pt x="434847" y="568959"/>
                  </a:lnTo>
                  <a:lnTo>
                    <a:pt x="434847" y="333247"/>
                  </a:lnTo>
                  <a:close/>
                </a:path>
                <a:path w="2044700" h="568960">
                  <a:moveTo>
                    <a:pt x="434847" y="0"/>
                  </a:moveTo>
                  <a:lnTo>
                    <a:pt x="323494" y="0"/>
                  </a:lnTo>
                  <a:lnTo>
                    <a:pt x="323494" y="225958"/>
                  </a:lnTo>
                  <a:lnTo>
                    <a:pt x="434847" y="225958"/>
                  </a:lnTo>
                  <a:lnTo>
                    <a:pt x="434847" y="0"/>
                  </a:lnTo>
                  <a:close/>
                </a:path>
                <a:path w="2044700" h="568960">
                  <a:moveTo>
                    <a:pt x="787628" y="107289"/>
                  </a:moveTo>
                  <a:lnTo>
                    <a:pt x="675462" y="107289"/>
                  </a:lnTo>
                  <a:lnTo>
                    <a:pt x="675462" y="568959"/>
                  </a:lnTo>
                  <a:lnTo>
                    <a:pt x="787628" y="568959"/>
                  </a:lnTo>
                  <a:lnTo>
                    <a:pt x="787628" y="107289"/>
                  </a:lnTo>
                  <a:close/>
                </a:path>
                <a:path w="2044700" h="568960">
                  <a:moveTo>
                    <a:pt x="941247" y="0"/>
                  </a:moveTo>
                  <a:lnTo>
                    <a:pt x="522668" y="0"/>
                  </a:lnTo>
                  <a:lnTo>
                    <a:pt x="522668" y="107289"/>
                  </a:lnTo>
                  <a:lnTo>
                    <a:pt x="941247" y="107289"/>
                  </a:lnTo>
                  <a:lnTo>
                    <a:pt x="941247" y="0"/>
                  </a:lnTo>
                  <a:close/>
                </a:path>
                <a:path w="2044700" h="568960">
                  <a:moveTo>
                    <a:pt x="1143673" y="0"/>
                  </a:moveTo>
                  <a:lnTo>
                    <a:pt x="1028255" y="0"/>
                  </a:lnTo>
                  <a:lnTo>
                    <a:pt x="1028255" y="568959"/>
                  </a:lnTo>
                  <a:lnTo>
                    <a:pt x="1140421" y="568959"/>
                  </a:lnTo>
                  <a:lnTo>
                    <a:pt x="1140421" y="200761"/>
                  </a:lnTo>
                  <a:lnTo>
                    <a:pt x="1265585" y="200761"/>
                  </a:lnTo>
                  <a:lnTo>
                    <a:pt x="1143673" y="0"/>
                  </a:lnTo>
                  <a:close/>
                </a:path>
                <a:path w="2044700" h="568960">
                  <a:moveTo>
                    <a:pt x="1585023" y="199948"/>
                  </a:moveTo>
                  <a:lnTo>
                    <a:pt x="1473669" y="199948"/>
                  </a:lnTo>
                  <a:lnTo>
                    <a:pt x="1473669" y="568959"/>
                  </a:lnTo>
                  <a:lnTo>
                    <a:pt x="1585023" y="568959"/>
                  </a:lnTo>
                  <a:lnTo>
                    <a:pt x="1585023" y="199948"/>
                  </a:lnTo>
                  <a:close/>
                </a:path>
                <a:path w="2044700" h="568960">
                  <a:moveTo>
                    <a:pt x="1265585" y="200761"/>
                  </a:moveTo>
                  <a:lnTo>
                    <a:pt x="1140421" y="200761"/>
                  </a:lnTo>
                  <a:lnTo>
                    <a:pt x="1300543" y="464108"/>
                  </a:lnTo>
                  <a:lnTo>
                    <a:pt x="1313548" y="464108"/>
                  </a:lnTo>
                  <a:lnTo>
                    <a:pt x="1431791" y="269036"/>
                  </a:lnTo>
                  <a:lnTo>
                    <a:pt x="1307045" y="269036"/>
                  </a:lnTo>
                  <a:lnTo>
                    <a:pt x="1265585" y="200761"/>
                  </a:lnTo>
                  <a:close/>
                </a:path>
                <a:path w="2044700" h="568960">
                  <a:moveTo>
                    <a:pt x="1585023" y="0"/>
                  </a:moveTo>
                  <a:lnTo>
                    <a:pt x="1469605" y="0"/>
                  </a:lnTo>
                  <a:lnTo>
                    <a:pt x="1307045" y="269036"/>
                  </a:lnTo>
                  <a:lnTo>
                    <a:pt x="1431791" y="269036"/>
                  </a:lnTo>
                  <a:lnTo>
                    <a:pt x="1473669" y="199948"/>
                  </a:lnTo>
                  <a:lnTo>
                    <a:pt x="1585023" y="199948"/>
                  </a:lnTo>
                  <a:lnTo>
                    <a:pt x="1585023" y="0"/>
                  </a:lnTo>
                  <a:close/>
                </a:path>
                <a:path w="2044700" h="568960">
                  <a:moveTo>
                    <a:pt x="1827593" y="0"/>
                  </a:moveTo>
                  <a:lnTo>
                    <a:pt x="1715414" y="0"/>
                  </a:lnTo>
                  <a:lnTo>
                    <a:pt x="1715414" y="568959"/>
                  </a:lnTo>
                  <a:lnTo>
                    <a:pt x="2044598" y="568959"/>
                  </a:lnTo>
                  <a:lnTo>
                    <a:pt x="2044598" y="461670"/>
                  </a:lnTo>
                  <a:lnTo>
                    <a:pt x="1827593" y="461670"/>
                  </a:lnTo>
                  <a:lnTo>
                    <a:pt x="1827593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663700" y="3251200"/>
            <a:ext cx="4940300" cy="2197100"/>
            <a:chOff x="1663700" y="3251200"/>
            <a:chExt cx="4940300" cy="21971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3352800"/>
              <a:ext cx="4838700" cy="2095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3251200"/>
              <a:ext cx="4838700" cy="2095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65300" y="33528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1295" y="3652268"/>
              <a:ext cx="2185035" cy="277495"/>
            </a:xfrm>
            <a:custGeom>
              <a:avLst/>
              <a:gdLst/>
              <a:ahLst/>
              <a:cxnLst/>
              <a:rect l="l" t="t" r="r" b="b"/>
              <a:pathLst>
                <a:path w="2185035" h="277495">
                  <a:moveTo>
                    <a:pt x="166877" y="44195"/>
                  </a:moveTo>
                  <a:lnTo>
                    <a:pt x="0" y="116585"/>
                  </a:lnTo>
                  <a:lnTo>
                    <a:pt x="0" y="160400"/>
                  </a:lnTo>
                  <a:lnTo>
                    <a:pt x="166877" y="232790"/>
                  </a:lnTo>
                  <a:lnTo>
                    <a:pt x="166877" y="181736"/>
                  </a:lnTo>
                  <a:lnTo>
                    <a:pt x="56006" y="138683"/>
                  </a:lnTo>
                  <a:lnTo>
                    <a:pt x="166877" y="95249"/>
                  </a:lnTo>
                  <a:lnTo>
                    <a:pt x="166877" y="44195"/>
                  </a:lnTo>
                  <a:close/>
                </a:path>
                <a:path w="2185035" h="277495">
                  <a:moveTo>
                    <a:pt x="264535" y="5334"/>
                  </a:moveTo>
                  <a:lnTo>
                    <a:pt x="205480" y="5334"/>
                  </a:lnTo>
                  <a:lnTo>
                    <a:pt x="205480" y="81533"/>
                  </a:lnTo>
                  <a:lnTo>
                    <a:pt x="215767" y="182498"/>
                  </a:lnTo>
                  <a:lnTo>
                    <a:pt x="254629" y="182498"/>
                  </a:lnTo>
                  <a:lnTo>
                    <a:pt x="264535" y="81533"/>
                  </a:lnTo>
                  <a:lnTo>
                    <a:pt x="264535" y="5334"/>
                  </a:lnTo>
                  <a:close/>
                </a:path>
                <a:path w="2185035" h="277495">
                  <a:moveTo>
                    <a:pt x="244088" y="212216"/>
                  </a:moveTo>
                  <a:lnTo>
                    <a:pt x="226308" y="212216"/>
                  </a:lnTo>
                  <a:lnTo>
                    <a:pt x="218688" y="215391"/>
                  </a:lnTo>
                  <a:lnTo>
                    <a:pt x="205988" y="228091"/>
                  </a:lnTo>
                  <a:lnTo>
                    <a:pt x="202813" y="235711"/>
                  </a:lnTo>
                  <a:lnTo>
                    <a:pt x="202813" y="253491"/>
                  </a:lnTo>
                  <a:lnTo>
                    <a:pt x="205988" y="261111"/>
                  </a:lnTo>
                  <a:lnTo>
                    <a:pt x="218688" y="273811"/>
                  </a:lnTo>
                  <a:lnTo>
                    <a:pt x="226308" y="276986"/>
                  </a:lnTo>
                  <a:lnTo>
                    <a:pt x="244088" y="276986"/>
                  </a:lnTo>
                  <a:lnTo>
                    <a:pt x="251708" y="273811"/>
                  </a:lnTo>
                  <a:lnTo>
                    <a:pt x="264408" y="261111"/>
                  </a:lnTo>
                  <a:lnTo>
                    <a:pt x="267583" y="253491"/>
                  </a:lnTo>
                  <a:lnTo>
                    <a:pt x="267583" y="235711"/>
                  </a:lnTo>
                  <a:lnTo>
                    <a:pt x="264408" y="228091"/>
                  </a:lnTo>
                  <a:lnTo>
                    <a:pt x="251708" y="215391"/>
                  </a:lnTo>
                  <a:lnTo>
                    <a:pt x="244088" y="212216"/>
                  </a:lnTo>
                  <a:close/>
                </a:path>
                <a:path w="2185035" h="277495">
                  <a:moveTo>
                    <a:pt x="416774" y="5334"/>
                  </a:moveTo>
                  <a:lnTo>
                    <a:pt x="310856" y="5334"/>
                  </a:lnTo>
                  <a:lnTo>
                    <a:pt x="310856" y="272033"/>
                  </a:lnTo>
                  <a:lnTo>
                    <a:pt x="416774" y="272033"/>
                  </a:lnTo>
                  <a:lnTo>
                    <a:pt x="443063" y="269628"/>
                  </a:lnTo>
                  <a:lnTo>
                    <a:pt x="467066" y="262413"/>
                  </a:lnTo>
                  <a:lnTo>
                    <a:pt x="488783" y="250387"/>
                  </a:lnTo>
                  <a:lnTo>
                    <a:pt x="508214" y="233552"/>
                  </a:lnTo>
                  <a:lnTo>
                    <a:pt x="517594" y="221741"/>
                  </a:lnTo>
                  <a:lnTo>
                    <a:pt x="363434" y="221741"/>
                  </a:lnTo>
                  <a:lnTo>
                    <a:pt x="363434" y="55625"/>
                  </a:lnTo>
                  <a:lnTo>
                    <a:pt x="517594" y="55625"/>
                  </a:lnTo>
                  <a:lnTo>
                    <a:pt x="508214" y="43814"/>
                  </a:lnTo>
                  <a:lnTo>
                    <a:pt x="488783" y="26979"/>
                  </a:lnTo>
                  <a:lnTo>
                    <a:pt x="467066" y="14954"/>
                  </a:lnTo>
                  <a:lnTo>
                    <a:pt x="443063" y="7739"/>
                  </a:lnTo>
                  <a:lnTo>
                    <a:pt x="416774" y="5334"/>
                  </a:lnTo>
                  <a:close/>
                </a:path>
                <a:path w="2185035" h="277495">
                  <a:moveTo>
                    <a:pt x="517594" y="55625"/>
                  </a:moveTo>
                  <a:lnTo>
                    <a:pt x="416774" y="55625"/>
                  </a:lnTo>
                  <a:lnTo>
                    <a:pt x="433300" y="57077"/>
                  </a:lnTo>
                  <a:lnTo>
                    <a:pt x="448207" y="61435"/>
                  </a:lnTo>
                  <a:lnTo>
                    <a:pt x="482663" y="91177"/>
                  </a:lnTo>
                  <a:lnTo>
                    <a:pt x="494879" y="138683"/>
                  </a:lnTo>
                  <a:lnTo>
                    <a:pt x="493522" y="156304"/>
                  </a:lnTo>
                  <a:lnTo>
                    <a:pt x="473162" y="198881"/>
                  </a:lnTo>
                  <a:lnTo>
                    <a:pt x="433300" y="220312"/>
                  </a:lnTo>
                  <a:lnTo>
                    <a:pt x="416774" y="221741"/>
                  </a:lnTo>
                  <a:lnTo>
                    <a:pt x="517594" y="221741"/>
                  </a:lnTo>
                  <a:lnTo>
                    <a:pt x="524383" y="213192"/>
                  </a:lnTo>
                  <a:lnTo>
                    <a:pt x="535932" y="190594"/>
                  </a:lnTo>
                  <a:lnTo>
                    <a:pt x="542861" y="165758"/>
                  </a:lnTo>
                  <a:lnTo>
                    <a:pt x="545171" y="138683"/>
                  </a:lnTo>
                  <a:lnTo>
                    <a:pt x="542861" y="111608"/>
                  </a:lnTo>
                  <a:lnTo>
                    <a:pt x="535932" y="86772"/>
                  </a:lnTo>
                  <a:lnTo>
                    <a:pt x="524383" y="64174"/>
                  </a:lnTo>
                  <a:lnTo>
                    <a:pt x="517594" y="55625"/>
                  </a:lnTo>
                  <a:close/>
                </a:path>
                <a:path w="2185035" h="277495">
                  <a:moveTo>
                    <a:pt x="708578" y="0"/>
                  </a:moveTo>
                  <a:lnTo>
                    <a:pt x="655048" y="10096"/>
                  </a:lnTo>
                  <a:lnTo>
                    <a:pt x="610280" y="40385"/>
                  </a:lnTo>
                  <a:lnTo>
                    <a:pt x="580276" y="84962"/>
                  </a:lnTo>
                  <a:lnTo>
                    <a:pt x="570275" y="138683"/>
                  </a:lnTo>
                  <a:lnTo>
                    <a:pt x="572776" y="166710"/>
                  </a:lnTo>
                  <a:lnTo>
                    <a:pt x="592778" y="216050"/>
                  </a:lnTo>
                  <a:lnTo>
                    <a:pt x="631569" y="254864"/>
                  </a:lnTo>
                  <a:lnTo>
                    <a:pt x="680718" y="274867"/>
                  </a:lnTo>
                  <a:lnTo>
                    <a:pt x="708578" y="277367"/>
                  </a:lnTo>
                  <a:lnTo>
                    <a:pt x="736439" y="274867"/>
                  </a:lnTo>
                  <a:lnTo>
                    <a:pt x="762109" y="267366"/>
                  </a:lnTo>
                  <a:lnTo>
                    <a:pt x="785588" y="254864"/>
                  </a:lnTo>
                  <a:lnTo>
                    <a:pt x="806876" y="237362"/>
                  </a:lnTo>
                  <a:lnTo>
                    <a:pt x="816352" y="225932"/>
                  </a:lnTo>
                  <a:lnTo>
                    <a:pt x="708578" y="225932"/>
                  </a:lnTo>
                  <a:lnTo>
                    <a:pt x="691028" y="224408"/>
                  </a:lnTo>
                  <a:lnTo>
                    <a:pt x="647237" y="201548"/>
                  </a:lnTo>
                  <a:lnTo>
                    <a:pt x="624020" y="156900"/>
                  </a:lnTo>
                  <a:lnTo>
                    <a:pt x="622472" y="138683"/>
                  </a:lnTo>
                  <a:lnTo>
                    <a:pt x="624020" y="120466"/>
                  </a:lnTo>
                  <a:lnTo>
                    <a:pt x="647237" y="75818"/>
                  </a:lnTo>
                  <a:lnTo>
                    <a:pt x="691028" y="52601"/>
                  </a:lnTo>
                  <a:lnTo>
                    <a:pt x="708578" y="51053"/>
                  </a:lnTo>
                  <a:lnTo>
                    <a:pt x="815790" y="51053"/>
                  </a:lnTo>
                  <a:lnTo>
                    <a:pt x="806876" y="40385"/>
                  </a:lnTo>
                  <a:lnTo>
                    <a:pt x="785588" y="22716"/>
                  </a:lnTo>
                  <a:lnTo>
                    <a:pt x="762109" y="10096"/>
                  </a:lnTo>
                  <a:lnTo>
                    <a:pt x="736439" y="2524"/>
                  </a:lnTo>
                  <a:lnTo>
                    <a:pt x="708578" y="0"/>
                  </a:lnTo>
                  <a:close/>
                </a:path>
                <a:path w="2185035" h="277495">
                  <a:moveTo>
                    <a:pt x="815790" y="51053"/>
                  </a:moveTo>
                  <a:lnTo>
                    <a:pt x="708578" y="51053"/>
                  </a:lnTo>
                  <a:lnTo>
                    <a:pt x="726128" y="52601"/>
                  </a:lnTo>
                  <a:lnTo>
                    <a:pt x="742201" y="57244"/>
                  </a:lnTo>
                  <a:lnTo>
                    <a:pt x="780754" y="89034"/>
                  </a:lnTo>
                  <a:lnTo>
                    <a:pt x="794684" y="138683"/>
                  </a:lnTo>
                  <a:lnTo>
                    <a:pt x="793136" y="156900"/>
                  </a:lnTo>
                  <a:lnTo>
                    <a:pt x="769919" y="201548"/>
                  </a:lnTo>
                  <a:lnTo>
                    <a:pt x="726128" y="224408"/>
                  </a:lnTo>
                  <a:lnTo>
                    <a:pt x="708578" y="225932"/>
                  </a:lnTo>
                  <a:lnTo>
                    <a:pt x="816352" y="225932"/>
                  </a:lnTo>
                  <a:lnTo>
                    <a:pt x="824545" y="216050"/>
                  </a:lnTo>
                  <a:lnTo>
                    <a:pt x="837166" y="192499"/>
                  </a:lnTo>
                  <a:lnTo>
                    <a:pt x="844738" y="166710"/>
                  </a:lnTo>
                  <a:lnTo>
                    <a:pt x="847262" y="138683"/>
                  </a:lnTo>
                  <a:lnTo>
                    <a:pt x="844738" y="110679"/>
                  </a:lnTo>
                  <a:lnTo>
                    <a:pt x="837166" y="84962"/>
                  </a:lnTo>
                  <a:lnTo>
                    <a:pt x="824545" y="61530"/>
                  </a:lnTo>
                  <a:lnTo>
                    <a:pt x="815790" y="51053"/>
                  </a:lnTo>
                  <a:close/>
                </a:path>
                <a:path w="2185035" h="277495">
                  <a:moveTo>
                    <a:pt x="1010709" y="0"/>
                  </a:moveTo>
                  <a:lnTo>
                    <a:pt x="955749" y="10001"/>
                  </a:lnTo>
                  <a:lnTo>
                    <a:pt x="911268" y="40004"/>
                  </a:lnTo>
                  <a:lnTo>
                    <a:pt x="881835" y="84486"/>
                  </a:lnTo>
                  <a:lnTo>
                    <a:pt x="872025" y="138683"/>
                  </a:lnTo>
                  <a:lnTo>
                    <a:pt x="874477" y="166853"/>
                  </a:lnTo>
                  <a:lnTo>
                    <a:pt x="894099" y="216193"/>
                  </a:lnTo>
                  <a:lnTo>
                    <a:pt x="932199" y="254864"/>
                  </a:lnTo>
                  <a:lnTo>
                    <a:pt x="981919" y="274867"/>
                  </a:lnTo>
                  <a:lnTo>
                    <a:pt x="1010709" y="277367"/>
                  </a:lnTo>
                  <a:lnTo>
                    <a:pt x="1028616" y="276319"/>
                  </a:lnTo>
                  <a:lnTo>
                    <a:pt x="1077765" y="260603"/>
                  </a:lnTo>
                  <a:lnTo>
                    <a:pt x="1115990" y="228242"/>
                  </a:lnTo>
                  <a:lnTo>
                    <a:pt x="1117571" y="225932"/>
                  </a:lnTo>
                  <a:lnTo>
                    <a:pt x="1010709" y="225932"/>
                  </a:lnTo>
                  <a:lnTo>
                    <a:pt x="992206" y="224408"/>
                  </a:lnTo>
                  <a:lnTo>
                    <a:pt x="947844" y="201548"/>
                  </a:lnTo>
                  <a:lnTo>
                    <a:pt x="925698" y="157042"/>
                  </a:lnTo>
                  <a:lnTo>
                    <a:pt x="924222" y="138683"/>
                  </a:lnTo>
                  <a:lnTo>
                    <a:pt x="925698" y="120157"/>
                  </a:lnTo>
                  <a:lnTo>
                    <a:pt x="947844" y="75437"/>
                  </a:lnTo>
                  <a:lnTo>
                    <a:pt x="992206" y="52577"/>
                  </a:lnTo>
                  <a:lnTo>
                    <a:pt x="1010709" y="51053"/>
                  </a:lnTo>
                  <a:lnTo>
                    <a:pt x="1117276" y="51053"/>
                  </a:lnTo>
                  <a:lnTo>
                    <a:pt x="1115966" y="49148"/>
                  </a:lnTo>
                  <a:lnTo>
                    <a:pt x="1077384" y="17145"/>
                  </a:lnTo>
                  <a:lnTo>
                    <a:pt x="1028449" y="1071"/>
                  </a:lnTo>
                  <a:lnTo>
                    <a:pt x="1010709" y="0"/>
                  </a:lnTo>
                  <a:close/>
                </a:path>
                <a:path w="2185035" h="277495">
                  <a:moveTo>
                    <a:pt x="1080051" y="188213"/>
                  </a:moveTo>
                  <a:lnTo>
                    <a:pt x="1051857" y="216026"/>
                  </a:lnTo>
                  <a:lnTo>
                    <a:pt x="1010709" y="225932"/>
                  </a:lnTo>
                  <a:lnTo>
                    <a:pt x="1117571" y="225932"/>
                  </a:lnTo>
                  <a:lnTo>
                    <a:pt x="1125396" y="214502"/>
                  </a:lnTo>
                  <a:lnTo>
                    <a:pt x="1080051" y="188213"/>
                  </a:lnTo>
                  <a:close/>
                </a:path>
                <a:path w="2185035" h="277495">
                  <a:moveTo>
                    <a:pt x="1117276" y="51053"/>
                  </a:moveTo>
                  <a:lnTo>
                    <a:pt x="1010709" y="51053"/>
                  </a:lnTo>
                  <a:lnTo>
                    <a:pt x="1021853" y="51696"/>
                  </a:lnTo>
                  <a:lnTo>
                    <a:pt x="1032426" y="53625"/>
                  </a:lnTo>
                  <a:lnTo>
                    <a:pt x="1068049" y="73246"/>
                  </a:lnTo>
                  <a:lnTo>
                    <a:pt x="1080051" y="89153"/>
                  </a:lnTo>
                  <a:lnTo>
                    <a:pt x="1125396" y="62864"/>
                  </a:lnTo>
                  <a:lnTo>
                    <a:pt x="1117276" y="51053"/>
                  </a:lnTo>
                  <a:close/>
                </a:path>
                <a:path w="2185035" h="277495">
                  <a:moveTo>
                    <a:pt x="1260969" y="55625"/>
                  </a:moveTo>
                  <a:lnTo>
                    <a:pt x="1208391" y="55625"/>
                  </a:lnTo>
                  <a:lnTo>
                    <a:pt x="1208391" y="272033"/>
                  </a:lnTo>
                  <a:lnTo>
                    <a:pt x="1260969" y="272033"/>
                  </a:lnTo>
                  <a:lnTo>
                    <a:pt x="1260969" y="55625"/>
                  </a:lnTo>
                  <a:close/>
                </a:path>
                <a:path w="2185035" h="277495">
                  <a:moveTo>
                    <a:pt x="1332978" y="5334"/>
                  </a:moveTo>
                  <a:lnTo>
                    <a:pt x="1136763" y="5334"/>
                  </a:lnTo>
                  <a:lnTo>
                    <a:pt x="1136763" y="55625"/>
                  </a:lnTo>
                  <a:lnTo>
                    <a:pt x="1332978" y="55625"/>
                  </a:lnTo>
                  <a:lnTo>
                    <a:pt x="1332978" y="5334"/>
                  </a:lnTo>
                  <a:close/>
                </a:path>
                <a:path w="2185035" h="277495">
                  <a:moveTo>
                    <a:pt x="1398141" y="5334"/>
                  </a:moveTo>
                  <a:lnTo>
                    <a:pt x="1338705" y="5334"/>
                  </a:lnTo>
                  <a:lnTo>
                    <a:pt x="1429764" y="168020"/>
                  </a:lnTo>
                  <a:lnTo>
                    <a:pt x="1429764" y="272033"/>
                  </a:lnTo>
                  <a:lnTo>
                    <a:pt x="1481961" y="272033"/>
                  </a:lnTo>
                  <a:lnTo>
                    <a:pt x="1481961" y="168020"/>
                  </a:lnTo>
                  <a:lnTo>
                    <a:pt x="1510871" y="116585"/>
                  </a:lnTo>
                  <a:lnTo>
                    <a:pt x="1456053" y="116585"/>
                  </a:lnTo>
                  <a:lnTo>
                    <a:pt x="1398141" y="5334"/>
                  </a:lnTo>
                  <a:close/>
                </a:path>
                <a:path w="2185035" h="277495">
                  <a:moveTo>
                    <a:pt x="1573401" y="5334"/>
                  </a:moveTo>
                  <a:lnTo>
                    <a:pt x="1513965" y="5334"/>
                  </a:lnTo>
                  <a:lnTo>
                    <a:pt x="1456053" y="116585"/>
                  </a:lnTo>
                  <a:lnTo>
                    <a:pt x="1510871" y="116585"/>
                  </a:lnTo>
                  <a:lnTo>
                    <a:pt x="1573401" y="5334"/>
                  </a:lnTo>
                  <a:close/>
                </a:path>
                <a:path w="2185035" h="277495">
                  <a:moveTo>
                    <a:pt x="1698407" y="5334"/>
                  </a:moveTo>
                  <a:lnTo>
                    <a:pt x="1598966" y="5334"/>
                  </a:lnTo>
                  <a:lnTo>
                    <a:pt x="1598966" y="272033"/>
                  </a:lnTo>
                  <a:lnTo>
                    <a:pt x="1651544" y="272033"/>
                  </a:lnTo>
                  <a:lnTo>
                    <a:pt x="1651544" y="184403"/>
                  </a:lnTo>
                  <a:lnTo>
                    <a:pt x="1698407" y="184403"/>
                  </a:lnTo>
                  <a:lnTo>
                    <a:pt x="1749271" y="169830"/>
                  </a:lnTo>
                  <a:lnTo>
                    <a:pt x="1779850" y="135254"/>
                  </a:lnTo>
                  <a:lnTo>
                    <a:pt x="1651544" y="135254"/>
                  </a:lnTo>
                  <a:lnTo>
                    <a:pt x="1651544" y="54482"/>
                  </a:lnTo>
                  <a:lnTo>
                    <a:pt x="1779850" y="54482"/>
                  </a:lnTo>
                  <a:lnTo>
                    <a:pt x="1774679" y="44933"/>
                  </a:lnTo>
                  <a:lnTo>
                    <a:pt x="1763177" y="31241"/>
                  </a:lnTo>
                  <a:lnTo>
                    <a:pt x="1749271" y="19907"/>
                  </a:lnTo>
                  <a:lnTo>
                    <a:pt x="1733840" y="11810"/>
                  </a:lnTo>
                  <a:lnTo>
                    <a:pt x="1716886" y="6953"/>
                  </a:lnTo>
                  <a:lnTo>
                    <a:pt x="1698407" y="5334"/>
                  </a:lnTo>
                  <a:close/>
                </a:path>
                <a:path w="2185035" h="277495">
                  <a:moveTo>
                    <a:pt x="1779850" y="54482"/>
                  </a:moveTo>
                  <a:lnTo>
                    <a:pt x="1698407" y="54482"/>
                  </a:lnTo>
                  <a:lnTo>
                    <a:pt x="1706432" y="55196"/>
                  </a:lnTo>
                  <a:lnTo>
                    <a:pt x="1713743" y="57339"/>
                  </a:lnTo>
                  <a:lnTo>
                    <a:pt x="1737269" y="94868"/>
                  </a:lnTo>
                  <a:lnTo>
                    <a:pt x="1736579" y="103107"/>
                  </a:lnTo>
                  <a:lnTo>
                    <a:pt x="1706432" y="134540"/>
                  </a:lnTo>
                  <a:lnTo>
                    <a:pt x="1698407" y="135254"/>
                  </a:lnTo>
                  <a:lnTo>
                    <a:pt x="1779850" y="135254"/>
                  </a:lnTo>
                  <a:lnTo>
                    <a:pt x="1782894" y="129634"/>
                  </a:lnTo>
                  <a:lnTo>
                    <a:pt x="1787823" y="112989"/>
                  </a:lnTo>
                  <a:lnTo>
                    <a:pt x="1789466" y="94868"/>
                  </a:lnTo>
                  <a:lnTo>
                    <a:pt x="1787823" y="76747"/>
                  </a:lnTo>
                  <a:lnTo>
                    <a:pt x="1782894" y="60102"/>
                  </a:lnTo>
                  <a:lnTo>
                    <a:pt x="1779850" y="54482"/>
                  </a:lnTo>
                  <a:close/>
                </a:path>
                <a:path w="2185035" h="277495">
                  <a:moveTo>
                    <a:pt x="1986761" y="5334"/>
                  </a:moveTo>
                  <a:lnTo>
                    <a:pt x="1823693" y="5334"/>
                  </a:lnTo>
                  <a:lnTo>
                    <a:pt x="1823693" y="272033"/>
                  </a:lnTo>
                  <a:lnTo>
                    <a:pt x="1988666" y="272033"/>
                  </a:lnTo>
                  <a:lnTo>
                    <a:pt x="1988666" y="221741"/>
                  </a:lnTo>
                  <a:lnTo>
                    <a:pt x="1876271" y="221741"/>
                  </a:lnTo>
                  <a:lnTo>
                    <a:pt x="1876271" y="161924"/>
                  </a:lnTo>
                  <a:lnTo>
                    <a:pt x="1977236" y="161924"/>
                  </a:lnTo>
                  <a:lnTo>
                    <a:pt x="1977236" y="112394"/>
                  </a:lnTo>
                  <a:lnTo>
                    <a:pt x="1876271" y="112394"/>
                  </a:lnTo>
                  <a:lnTo>
                    <a:pt x="1876271" y="55625"/>
                  </a:lnTo>
                  <a:lnTo>
                    <a:pt x="1986761" y="55625"/>
                  </a:lnTo>
                  <a:lnTo>
                    <a:pt x="1986761" y="5334"/>
                  </a:lnTo>
                  <a:close/>
                </a:path>
                <a:path w="2185035" h="277495">
                  <a:moveTo>
                    <a:pt x="2018104" y="44195"/>
                  </a:moveTo>
                  <a:lnTo>
                    <a:pt x="2018104" y="95249"/>
                  </a:lnTo>
                  <a:lnTo>
                    <a:pt x="2128975" y="138683"/>
                  </a:lnTo>
                  <a:lnTo>
                    <a:pt x="2018104" y="181736"/>
                  </a:lnTo>
                  <a:lnTo>
                    <a:pt x="2018104" y="232790"/>
                  </a:lnTo>
                  <a:lnTo>
                    <a:pt x="2184982" y="160400"/>
                  </a:lnTo>
                  <a:lnTo>
                    <a:pt x="2184982" y="116585"/>
                  </a:lnTo>
                  <a:lnTo>
                    <a:pt x="2018104" y="44195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42164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663700" y="5930900"/>
            <a:ext cx="4940300" cy="2197100"/>
            <a:chOff x="1663700" y="5930900"/>
            <a:chExt cx="4940300" cy="21971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6032500"/>
              <a:ext cx="4838700" cy="2095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5930900"/>
              <a:ext cx="4838700" cy="2095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65300" y="60325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91313" y="6337301"/>
              <a:ext cx="1285240" cy="272415"/>
            </a:xfrm>
            <a:custGeom>
              <a:avLst/>
              <a:gdLst/>
              <a:ahLst/>
              <a:cxnLst/>
              <a:rect l="l" t="t" r="r" b="b"/>
              <a:pathLst>
                <a:path w="1285239" h="272415">
                  <a:moveTo>
                    <a:pt x="166877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7" y="227456"/>
                  </a:lnTo>
                  <a:lnTo>
                    <a:pt x="166877" y="176402"/>
                  </a:lnTo>
                  <a:lnTo>
                    <a:pt x="56006" y="133349"/>
                  </a:lnTo>
                  <a:lnTo>
                    <a:pt x="166877" y="89915"/>
                  </a:lnTo>
                  <a:lnTo>
                    <a:pt x="166877" y="38861"/>
                  </a:lnTo>
                  <a:close/>
                </a:path>
                <a:path w="1285239" h="272415">
                  <a:moveTo>
                    <a:pt x="255772" y="0"/>
                  </a:moveTo>
                  <a:lnTo>
                    <a:pt x="206623" y="0"/>
                  </a:lnTo>
                  <a:lnTo>
                    <a:pt x="206623" y="266699"/>
                  </a:lnTo>
                  <a:lnTo>
                    <a:pt x="255772" y="266699"/>
                  </a:lnTo>
                  <a:lnTo>
                    <a:pt x="255772" y="163829"/>
                  </a:lnTo>
                  <a:lnTo>
                    <a:pt x="256487" y="152756"/>
                  </a:lnTo>
                  <a:lnTo>
                    <a:pt x="280538" y="119538"/>
                  </a:lnTo>
                  <a:lnTo>
                    <a:pt x="379316" y="116585"/>
                  </a:lnTo>
                  <a:lnTo>
                    <a:pt x="372978" y="103298"/>
                  </a:lnTo>
                  <a:lnTo>
                    <a:pt x="368459" y="97535"/>
                  </a:lnTo>
                  <a:lnTo>
                    <a:pt x="255772" y="97535"/>
                  </a:lnTo>
                  <a:lnTo>
                    <a:pt x="255772" y="0"/>
                  </a:lnTo>
                  <a:close/>
                </a:path>
                <a:path w="1285239" h="272415">
                  <a:moveTo>
                    <a:pt x="379316" y="116585"/>
                  </a:moveTo>
                  <a:lnTo>
                    <a:pt x="297684" y="116585"/>
                  </a:lnTo>
                  <a:lnTo>
                    <a:pt x="305827" y="117228"/>
                  </a:lnTo>
                  <a:lnTo>
                    <a:pt x="313114" y="119157"/>
                  </a:lnTo>
                  <a:lnTo>
                    <a:pt x="335403" y="155828"/>
                  </a:lnTo>
                  <a:lnTo>
                    <a:pt x="335403" y="266699"/>
                  </a:lnTo>
                  <a:lnTo>
                    <a:pt x="384550" y="266699"/>
                  </a:lnTo>
                  <a:lnTo>
                    <a:pt x="384550" y="149732"/>
                  </a:lnTo>
                  <a:lnTo>
                    <a:pt x="383265" y="132254"/>
                  </a:lnTo>
                  <a:lnTo>
                    <a:pt x="379407" y="116776"/>
                  </a:lnTo>
                  <a:lnTo>
                    <a:pt x="379316" y="116585"/>
                  </a:lnTo>
                  <a:close/>
                </a:path>
                <a:path w="1285239" h="272415">
                  <a:moveTo>
                    <a:pt x="312543" y="70865"/>
                  </a:moveTo>
                  <a:lnTo>
                    <a:pt x="294421" y="72532"/>
                  </a:lnTo>
                  <a:lnTo>
                    <a:pt x="278919" y="77533"/>
                  </a:lnTo>
                  <a:lnTo>
                    <a:pt x="266036" y="85867"/>
                  </a:lnTo>
                  <a:lnTo>
                    <a:pt x="255772" y="97535"/>
                  </a:lnTo>
                  <a:lnTo>
                    <a:pt x="368459" y="97535"/>
                  </a:lnTo>
                  <a:lnTo>
                    <a:pt x="327472" y="72175"/>
                  </a:lnTo>
                  <a:lnTo>
                    <a:pt x="312543" y="70865"/>
                  </a:lnTo>
                  <a:close/>
                </a:path>
                <a:path w="1285239" h="272415">
                  <a:moveTo>
                    <a:pt x="517196" y="70865"/>
                  </a:moveTo>
                  <a:lnTo>
                    <a:pt x="477000" y="78104"/>
                  </a:lnTo>
                  <a:lnTo>
                    <a:pt x="444806" y="99821"/>
                  </a:lnTo>
                  <a:lnTo>
                    <a:pt x="423660" y="132016"/>
                  </a:lnTo>
                  <a:lnTo>
                    <a:pt x="416612" y="171449"/>
                  </a:lnTo>
                  <a:lnTo>
                    <a:pt x="418398" y="192238"/>
                  </a:lnTo>
                  <a:lnTo>
                    <a:pt x="432685" y="228242"/>
                  </a:lnTo>
                  <a:lnTo>
                    <a:pt x="460641" y="255960"/>
                  </a:lnTo>
                  <a:lnTo>
                    <a:pt x="498550" y="270248"/>
                  </a:lnTo>
                  <a:lnTo>
                    <a:pt x="521006" y="272033"/>
                  </a:lnTo>
                  <a:lnTo>
                    <a:pt x="546771" y="269486"/>
                  </a:lnTo>
                  <a:lnTo>
                    <a:pt x="569202" y="261842"/>
                  </a:lnTo>
                  <a:lnTo>
                    <a:pt x="588300" y="249102"/>
                  </a:lnTo>
                  <a:lnTo>
                    <a:pt x="604064" y="231266"/>
                  </a:lnTo>
                  <a:lnTo>
                    <a:pt x="597460" y="227456"/>
                  </a:lnTo>
                  <a:lnTo>
                    <a:pt x="521768" y="227456"/>
                  </a:lnTo>
                  <a:lnTo>
                    <a:pt x="501979" y="225218"/>
                  </a:lnTo>
                  <a:lnTo>
                    <a:pt x="486430" y="218503"/>
                  </a:lnTo>
                  <a:lnTo>
                    <a:pt x="475119" y="207311"/>
                  </a:lnTo>
                  <a:lnTo>
                    <a:pt x="468047" y="191642"/>
                  </a:lnTo>
                  <a:lnTo>
                    <a:pt x="611684" y="191642"/>
                  </a:lnTo>
                  <a:lnTo>
                    <a:pt x="612954" y="184530"/>
                  </a:lnTo>
                  <a:lnTo>
                    <a:pt x="613589" y="177799"/>
                  </a:lnTo>
                  <a:lnTo>
                    <a:pt x="613589" y="171449"/>
                  </a:lnTo>
                  <a:lnTo>
                    <a:pt x="612089" y="153542"/>
                  </a:lnTo>
                  <a:lnTo>
                    <a:pt x="467285" y="153542"/>
                  </a:lnTo>
                  <a:lnTo>
                    <a:pt x="469928" y="144922"/>
                  </a:lnTo>
                  <a:lnTo>
                    <a:pt x="499098" y="117633"/>
                  </a:lnTo>
                  <a:lnTo>
                    <a:pt x="517196" y="115061"/>
                  </a:lnTo>
                  <a:lnTo>
                    <a:pt x="598084" y="115061"/>
                  </a:lnTo>
                  <a:lnTo>
                    <a:pt x="586157" y="99821"/>
                  </a:lnTo>
                  <a:lnTo>
                    <a:pt x="571702" y="87153"/>
                  </a:lnTo>
                  <a:lnTo>
                    <a:pt x="555391" y="78104"/>
                  </a:lnTo>
                  <a:lnTo>
                    <a:pt x="537222" y="72675"/>
                  </a:lnTo>
                  <a:lnTo>
                    <a:pt x="517196" y="70865"/>
                  </a:lnTo>
                  <a:close/>
                </a:path>
                <a:path w="1285239" h="272415">
                  <a:moveTo>
                    <a:pt x="564440" y="208406"/>
                  </a:moveTo>
                  <a:lnTo>
                    <a:pt x="556343" y="216741"/>
                  </a:lnTo>
                  <a:lnTo>
                    <a:pt x="546533" y="222694"/>
                  </a:lnTo>
                  <a:lnTo>
                    <a:pt x="535007" y="226266"/>
                  </a:lnTo>
                  <a:lnTo>
                    <a:pt x="521768" y="227456"/>
                  </a:lnTo>
                  <a:lnTo>
                    <a:pt x="597460" y="227456"/>
                  </a:lnTo>
                  <a:lnTo>
                    <a:pt x="564440" y="208406"/>
                  </a:lnTo>
                  <a:close/>
                </a:path>
                <a:path w="1285239" h="272415">
                  <a:moveTo>
                    <a:pt x="598084" y="115061"/>
                  </a:moveTo>
                  <a:lnTo>
                    <a:pt x="517196" y="115061"/>
                  </a:lnTo>
                  <a:lnTo>
                    <a:pt x="525339" y="115657"/>
                  </a:lnTo>
                  <a:lnTo>
                    <a:pt x="533007" y="117442"/>
                  </a:lnTo>
                  <a:lnTo>
                    <a:pt x="561773" y="144446"/>
                  </a:lnTo>
                  <a:lnTo>
                    <a:pt x="564440" y="153542"/>
                  </a:lnTo>
                  <a:lnTo>
                    <a:pt x="612089" y="153542"/>
                  </a:lnTo>
                  <a:lnTo>
                    <a:pt x="611874" y="150970"/>
                  </a:lnTo>
                  <a:lnTo>
                    <a:pt x="606731" y="132206"/>
                  </a:lnTo>
                  <a:lnTo>
                    <a:pt x="598158" y="115156"/>
                  </a:lnTo>
                  <a:close/>
                </a:path>
                <a:path w="1285239" h="272415">
                  <a:moveTo>
                    <a:pt x="729086" y="70865"/>
                  </a:moveTo>
                  <a:lnTo>
                    <a:pt x="677937" y="87367"/>
                  </a:lnTo>
                  <a:lnTo>
                    <a:pt x="651719" y="115514"/>
                  </a:lnTo>
                  <a:lnTo>
                    <a:pt x="638194" y="151137"/>
                  </a:lnTo>
                  <a:lnTo>
                    <a:pt x="636503" y="171449"/>
                  </a:lnTo>
                  <a:lnTo>
                    <a:pt x="638194" y="191785"/>
                  </a:lnTo>
                  <a:lnTo>
                    <a:pt x="651719" y="227599"/>
                  </a:lnTo>
                  <a:lnTo>
                    <a:pt x="677937" y="255746"/>
                  </a:lnTo>
                  <a:lnTo>
                    <a:pt x="729086" y="272033"/>
                  </a:lnTo>
                  <a:lnTo>
                    <a:pt x="747969" y="270295"/>
                  </a:lnTo>
                  <a:lnTo>
                    <a:pt x="764614" y="265080"/>
                  </a:lnTo>
                  <a:lnTo>
                    <a:pt x="779021" y="256388"/>
                  </a:lnTo>
                  <a:lnTo>
                    <a:pt x="791189" y="244220"/>
                  </a:lnTo>
                  <a:lnTo>
                    <a:pt x="840338" y="244220"/>
                  </a:lnTo>
                  <a:lnTo>
                    <a:pt x="840338" y="225170"/>
                  </a:lnTo>
                  <a:lnTo>
                    <a:pt x="738230" y="225170"/>
                  </a:lnTo>
                  <a:lnTo>
                    <a:pt x="727300" y="224242"/>
                  </a:lnTo>
                  <a:lnTo>
                    <a:pt x="694010" y="202167"/>
                  </a:lnTo>
                  <a:lnTo>
                    <a:pt x="685652" y="171449"/>
                  </a:lnTo>
                  <a:lnTo>
                    <a:pt x="686581" y="160186"/>
                  </a:lnTo>
                  <a:lnTo>
                    <a:pt x="708441" y="126301"/>
                  </a:lnTo>
                  <a:lnTo>
                    <a:pt x="738230" y="117728"/>
                  </a:lnTo>
                  <a:lnTo>
                    <a:pt x="840338" y="117728"/>
                  </a:lnTo>
                  <a:lnTo>
                    <a:pt x="840338" y="98678"/>
                  </a:lnTo>
                  <a:lnTo>
                    <a:pt x="791189" y="98678"/>
                  </a:lnTo>
                  <a:lnTo>
                    <a:pt x="779021" y="86510"/>
                  </a:lnTo>
                  <a:lnTo>
                    <a:pt x="764614" y="77818"/>
                  </a:lnTo>
                  <a:lnTo>
                    <a:pt x="747969" y="72604"/>
                  </a:lnTo>
                  <a:lnTo>
                    <a:pt x="729086" y="70865"/>
                  </a:lnTo>
                  <a:close/>
                </a:path>
                <a:path w="1285239" h="272415">
                  <a:moveTo>
                    <a:pt x="840338" y="244220"/>
                  </a:moveTo>
                  <a:lnTo>
                    <a:pt x="791189" y="244220"/>
                  </a:lnTo>
                  <a:lnTo>
                    <a:pt x="791189" y="266699"/>
                  </a:lnTo>
                  <a:lnTo>
                    <a:pt x="840338" y="266699"/>
                  </a:lnTo>
                  <a:lnTo>
                    <a:pt x="840338" y="244220"/>
                  </a:lnTo>
                  <a:close/>
                </a:path>
                <a:path w="1285239" h="272415">
                  <a:moveTo>
                    <a:pt x="840338" y="117728"/>
                  </a:moveTo>
                  <a:lnTo>
                    <a:pt x="738230" y="117728"/>
                  </a:lnTo>
                  <a:lnTo>
                    <a:pt x="749160" y="118681"/>
                  </a:lnTo>
                  <a:lnTo>
                    <a:pt x="759090" y="121538"/>
                  </a:lnTo>
                  <a:lnTo>
                    <a:pt x="787379" y="150018"/>
                  </a:lnTo>
                  <a:lnTo>
                    <a:pt x="791189" y="171449"/>
                  </a:lnTo>
                  <a:lnTo>
                    <a:pt x="790237" y="182736"/>
                  </a:lnTo>
                  <a:lnTo>
                    <a:pt x="768020" y="216812"/>
                  </a:lnTo>
                  <a:lnTo>
                    <a:pt x="738230" y="225170"/>
                  </a:lnTo>
                  <a:lnTo>
                    <a:pt x="840338" y="225170"/>
                  </a:lnTo>
                  <a:lnTo>
                    <a:pt x="840338" y="117728"/>
                  </a:lnTo>
                  <a:close/>
                </a:path>
                <a:path w="1285239" h="272415">
                  <a:moveTo>
                    <a:pt x="840338" y="76199"/>
                  </a:moveTo>
                  <a:lnTo>
                    <a:pt x="791189" y="76199"/>
                  </a:lnTo>
                  <a:lnTo>
                    <a:pt x="791189" y="98678"/>
                  </a:lnTo>
                  <a:lnTo>
                    <a:pt x="840338" y="98678"/>
                  </a:lnTo>
                  <a:lnTo>
                    <a:pt x="840338" y="76199"/>
                  </a:lnTo>
                  <a:close/>
                </a:path>
                <a:path w="1285239" h="272415">
                  <a:moveTo>
                    <a:pt x="967579" y="70865"/>
                  </a:moveTo>
                  <a:lnTo>
                    <a:pt x="916073" y="87367"/>
                  </a:lnTo>
                  <a:lnTo>
                    <a:pt x="889832" y="115514"/>
                  </a:lnTo>
                  <a:lnTo>
                    <a:pt x="876306" y="151137"/>
                  </a:lnTo>
                  <a:lnTo>
                    <a:pt x="874615" y="171449"/>
                  </a:lnTo>
                  <a:lnTo>
                    <a:pt x="876306" y="191785"/>
                  </a:lnTo>
                  <a:lnTo>
                    <a:pt x="889832" y="227599"/>
                  </a:lnTo>
                  <a:lnTo>
                    <a:pt x="916073" y="255746"/>
                  </a:lnTo>
                  <a:lnTo>
                    <a:pt x="967579" y="272033"/>
                  </a:lnTo>
                  <a:lnTo>
                    <a:pt x="986439" y="270295"/>
                  </a:lnTo>
                  <a:lnTo>
                    <a:pt x="1003012" y="265080"/>
                  </a:lnTo>
                  <a:lnTo>
                    <a:pt x="1017300" y="256388"/>
                  </a:lnTo>
                  <a:lnTo>
                    <a:pt x="1029301" y="244220"/>
                  </a:lnTo>
                  <a:lnTo>
                    <a:pt x="1078450" y="244220"/>
                  </a:lnTo>
                  <a:lnTo>
                    <a:pt x="1078450" y="225170"/>
                  </a:lnTo>
                  <a:lnTo>
                    <a:pt x="976723" y="225170"/>
                  </a:lnTo>
                  <a:lnTo>
                    <a:pt x="965770" y="224242"/>
                  </a:lnTo>
                  <a:lnTo>
                    <a:pt x="932123" y="202167"/>
                  </a:lnTo>
                  <a:lnTo>
                    <a:pt x="923764" y="171449"/>
                  </a:lnTo>
                  <a:lnTo>
                    <a:pt x="924693" y="160186"/>
                  </a:lnTo>
                  <a:lnTo>
                    <a:pt x="946720" y="126301"/>
                  </a:lnTo>
                  <a:lnTo>
                    <a:pt x="976723" y="117728"/>
                  </a:lnTo>
                  <a:lnTo>
                    <a:pt x="1078450" y="117728"/>
                  </a:lnTo>
                  <a:lnTo>
                    <a:pt x="1078450" y="98678"/>
                  </a:lnTo>
                  <a:lnTo>
                    <a:pt x="1029301" y="98678"/>
                  </a:lnTo>
                  <a:lnTo>
                    <a:pt x="1017300" y="86510"/>
                  </a:lnTo>
                  <a:lnTo>
                    <a:pt x="1003012" y="77818"/>
                  </a:lnTo>
                  <a:lnTo>
                    <a:pt x="986439" y="72604"/>
                  </a:lnTo>
                  <a:lnTo>
                    <a:pt x="967579" y="70865"/>
                  </a:lnTo>
                  <a:close/>
                </a:path>
                <a:path w="1285239" h="272415">
                  <a:moveTo>
                    <a:pt x="1078450" y="244220"/>
                  </a:moveTo>
                  <a:lnTo>
                    <a:pt x="1029301" y="244220"/>
                  </a:lnTo>
                  <a:lnTo>
                    <a:pt x="1029301" y="266699"/>
                  </a:lnTo>
                  <a:lnTo>
                    <a:pt x="1078450" y="266699"/>
                  </a:lnTo>
                  <a:lnTo>
                    <a:pt x="1078450" y="244220"/>
                  </a:lnTo>
                  <a:close/>
                </a:path>
                <a:path w="1285239" h="272415">
                  <a:moveTo>
                    <a:pt x="1078450" y="117728"/>
                  </a:moveTo>
                  <a:lnTo>
                    <a:pt x="976723" y="117728"/>
                  </a:lnTo>
                  <a:lnTo>
                    <a:pt x="987653" y="118681"/>
                  </a:lnTo>
                  <a:lnTo>
                    <a:pt x="997583" y="121538"/>
                  </a:lnTo>
                  <a:lnTo>
                    <a:pt x="1025587" y="150018"/>
                  </a:lnTo>
                  <a:lnTo>
                    <a:pt x="1029301" y="171449"/>
                  </a:lnTo>
                  <a:lnTo>
                    <a:pt x="1028373" y="182736"/>
                  </a:lnTo>
                  <a:lnTo>
                    <a:pt x="1006513" y="216812"/>
                  </a:lnTo>
                  <a:lnTo>
                    <a:pt x="976723" y="225170"/>
                  </a:lnTo>
                  <a:lnTo>
                    <a:pt x="1078450" y="225170"/>
                  </a:lnTo>
                  <a:lnTo>
                    <a:pt x="1078450" y="117728"/>
                  </a:lnTo>
                  <a:close/>
                </a:path>
                <a:path w="1285239" h="272415">
                  <a:moveTo>
                    <a:pt x="1078450" y="0"/>
                  </a:moveTo>
                  <a:lnTo>
                    <a:pt x="1029301" y="0"/>
                  </a:lnTo>
                  <a:lnTo>
                    <a:pt x="1029301" y="98678"/>
                  </a:lnTo>
                  <a:lnTo>
                    <a:pt x="1078450" y="98678"/>
                  </a:lnTo>
                  <a:lnTo>
                    <a:pt x="1078450" y="0"/>
                  </a:lnTo>
                  <a:close/>
                </a:path>
                <a:path w="1285239" h="272415">
                  <a:moveTo>
                    <a:pt x="1118074" y="38861"/>
                  </a:moveTo>
                  <a:lnTo>
                    <a:pt x="1118074" y="89915"/>
                  </a:lnTo>
                  <a:lnTo>
                    <a:pt x="1228945" y="133349"/>
                  </a:lnTo>
                  <a:lnTo>
                    <a:pt x="1118074" y="176402"/>
                  </a:lnTo>
                  <a:lnTo>
                    <a:pt x="1118074" y="227456"/>
                  </a:lnTo>
                  <a:lnTo>
                    <a:pt x="1284952" y="155066"/>
                  </a:lnTo>
                  <a:lnTo>
                    <a:pt x="1284952" y="111251"/>
                  </a:lnTo>
                  <a:lnTo>
                    <a:pt x="1118074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68961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663700" y="8610600"/>
            <a:ext cx="4940300" cy="2197100"/>
            <a:chOff x="1663700" y="8610600"/>
            <a:chExt cx="4940300" cy="219710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8712200"/>
              <a:ext cx="4838700" cy="20955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8610600"/>
              <a:ext cx="4838700" cy="2095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65300" y="87122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03964" y="9016994"/>
              <a:ext cx="1259840" cy="342900"/>
            </a:xfrm>
            <a:custGeom>
              <a:avLst/>
              <a:gdLst/>
              <a:ahLst/>
              <a:cxnLst/>
              <a:rect l="l" t="t" r="r" b="b"/>
              <a:pathLst>
                <a:path w="1259839" h="342900">
                  <a:moveTo>
                    <a:pt x="166878" y="38861"/>
                  </a:moveTo>
                  <a:lnTo>
                    <a:pt x="0" y="111252"/>
                  </a:lnTo>
                  <a:lnTo>
                    <a:pt x="0" y="155067"/>
                  </a:lnTo>
                  <a:lnTo>
                    <a:pt x="166878" y="227457"/>
                  </a:lnTo>
                  <a:lnTo>
                    <a:pt x="166878" y="176403"/>
                  </a:lnTo>
                  <a:lnTo>
                    <a:pt x="56007" y="133350"/>
                  </a:lnTo>
                  <a:lnTo>
                    <a:pt x="166878" y="89915"/>
                  </a:lnTo>
                  <a:lnTo>
                    <a:pt x="166878" y="38861"/>
                  </a:lnTo>
                  <a:close/>
                </a:path>
                <a:path w="1259839" h="342900">
                  <a:moveTo>
                    <a:pt x="381742" y="244221"/>
                  </a:moveTo>
                  <a:lnTo>
                    <a:pt x="255772" y="244221"/>
                  </a:lnTo>
                  <a:lnTo>
                    <a:pt x="267774" y="256389"/>
                  </a:lnTo>
                  <a:lnTo>
                    <a:pt x="282061" y="265080"/>
                  </a:lnTo>
                  <a:lnTo>
                    <a:pt x="298635" y="270295"/>
                  </a:lnTo>
                  <a:lnTo>
                    <a:pt x="317494" y="272034"/>
                  </a:lnTo>
                  <a:lnTo>
                    <a:pt x="336021" y="270224"/>
                  </a:lnTo>
                  <a:lnTo>
                    <a:pt x="353118" y="264795"/>
                  </a:lnTo>
                  <a:lnTo>
                    <a:pt x="368787" y="255746"/>
                  </a:lnTo>
                  <a:lnTo>
                    <a:pt x="381742" y="244221"/>
                  </a:lnTo>
                  <a:close/>
                </a:path>
                <a:path w="1259839" h="342900">
                  <a:moveTo>
                    <a:pt x="255772" y="0"/>
                  </a:moveTo>
                  <a:lnTo>
                    <a:pt x="206623" y="0"/>
                  </a:lnTo>
                  <a:lnTo>
                    <a:pt x="206623" y="266700"/>
                  </a:lnTo>
                  <a:lnTo>
                    <a:pt x="255772" y="266700"/>
                  </a:lnTo>
                  <a:lnTo>
                    <a:pt x="255772" y="244221"/>
                  </a:lnTo>
                  <a:lnTo>
                    <a:pt x="381742" y="244221"/>
                  </a:lnTo>
                  <a:lnTo>
                    <a:pt x="383026" y="243078"/>
                  </a:lnTo>
                  <a:lnTo>
                    <a:pt x="395028" y="227600"/>
                  </a:lnTo>
                  <a:lnTo>
                    <a:pt x="396246" y="225171"/>
                  </a:lnTo>
                  <a:lnTo>
                    <a:pt x="308350" y="225171"/>
                  </a:lnTo>
                  <a:lnTo>
                    <a:pt x="297420" y="224242"/>
                  </a:lnTo>
                  <a:lnTo>
                    <a:pt x="264131" y="202168"/>
                  </a:lnTo>
                  <a:lnTo>
                    <a:pt x="255772" y="171450"/>
                  </a:lnTo>
                  <a:lnTo>
                    <a:pt x="256701" y="160186"/>
                  </a:lnTo>
                  <a:lnTo>
                    <a:pt x="278561" y="126301"/>
                  </a:lnTo>
                  <a:lnTo>
                    <a:pt x="308350" y="117729"/>
                  </a:lnTo>
                  <a:lnTo>
                    <a:pt x="396146" y="117729"/>
                  </a:lnTo>
                  <a:lnTo>
                    <a:pt x="395028" y="115514"/>
                  </a:lnTo>
                  <a:lnTo>
                    <a:pt x="383026" y="100203"/>
                  </a:lnTo>
                  <a:lnTo>
                    <a:pt x="381336" y="98679"/>
                  </a:lnTo>
                  <a:lnTo>
                    <a:pt x="255772" y="98679"/>
                  </a:lnTo>
                  <a:lnTo>
                    <a:pt x="255772" y="0"/>
                  </a:lnTo>
                  <a:close/>
                </a:path>
                <a:path w="1259839" h="342900">
                  <a:moveTo>
                    <a:pt x="396146" y="117729"/>
                  </a:moveTo>
                  <a:lnTo>
                    <a:pt x="308350" y="117729"/>
                  </a:lnTo>
                  <a:lnTo>
                    <a:pt x="319280" y="118681"/>
                  </a:lnTo>
                  <a:lnTo>
                    <a:pt x="329210" y="121539"/>
                  </a:lnTo>
                  <a:lnTo>
                    <a:pt x="357499" y="150018"/>
                  </a:lnTo>
                  <a:lnTo>
                    <a:pt x="361309" y="171450"/>
                  </a:lnTo>
                  <a:lnTo>
                    <a:pt x="360357" y="182737"/>
                  </a:lnTo>
                  <a:lnTo>
                    <a:pt x="338140" y="216812"/>
                  </a:lnTo>
                  <a:lnTo>
                    <a:pt x="308350" y="225171"/>
                  </a:lnTo>
                  <a:lnTo>
                    <a:pt x="396246" y="225171"/>
                  </a:lnTo>
                  <a:lnTo>
                    <a:pt x="403600" y="210502"/>
                  </a:lnTo>
                  <a:lnTo>
                    <a:pt x="408744" y="191786"/>
                  </a:lnTo>
                  <a:lnTo>
                    <a:pt x="410458" y="171450"/>
                  </a:lnTo>
                  <a:lnTo>
                    <a:pt x="408744" y="151138"/>
                  </a:lnTo>
                  <a:lnTo>
                    <a:pt x="403600" y="132492"/>
                  </a:lnTo>
                  <a:lnTo>
                    <a:pt x="396146" y="117729"/>
                  </a:lnTo>
                  <a:close/>
                </a:path>
                <a:path w="1259839" h="342900">
                  <a:moveTo>
                    <a:pt x="317494" y="70865"/>
                  </a:moveTo>
                  <a:lnTo>
                    <a:pt x="298635" y="72604"/>
                  </a:lnTo>
                  <a:lnTo>
                    <a:pt x="282061" y="77819"/>
                  </a:lnTo>
                  <a:lnTo>
                    <a:pt x="267774" y="86510"/>
                  </a:lnTo>
                  <a:lnTo>
                    <a:pt x="255772" y="98679"/>
                  </a:lnTo>
                  <a:lnTo>
                    <a:pt x="381336" y="98679"/>
                  </a:lnTo>
                  <a:lnTo>
                    <a:pt x="368787" y="87368"/>
                  </a:lnTo>
                  <a:lnTo>
                    <a:pt x="353118" y="78200"/>
                  </a:lnTo>
                  <a:lnTo>
                    <a:pt x="336021" y="72699"/>
                  </a:lnTo>
                  <a:lnTo>
                    <a:pt x="317494" y="70865"/>
                  </a:lnTo>
                  <a:close/>
                </a:path>
                <a:path w="1259839" h="342900">
                  <a:moveTo>
                    <a:pt x="535799" y="70865"/>
                  </a:moveTo>
                  <a:lnTo>
                    <a:pt x="496746" y="78200"/>
                  </a:lnTo>
                  <a:lnTo>
                    <a:pt x="464171" y="100203"/>
                  </a:lnTo>
                  <a:lnTo>
                    <a:pt x="442454" y="132492"/>
                  </a:lnTo>
                  <a:lnTo>
                    <a:pt x="435215" y="171450"/>
                  </a:lnTo>
                  <a:lnTo>
                    <a:pt x="437024" y="191786"/>
                  </a:lnTo>
                  <a:lnTo>
                    <a:pt x="451502" y="227600"/>
                  </a:lnTo>
                  <a:lnTo>
                    <a:pt x="479649" y="255746"/>
                  </a:lnTo>
                  <a:lnTo>
                    <a:pt x="515463" y="270224"/>
                  </a:lnTo>
                  <a:lnTo>
                    <a:pt x="535799" y="272034"/>
                  </a:lnTo>
                  <a:lnTo>
                    <a:pt x="556134" y="270224"/>
                  </a:lnTo>
                  <a:lnTo>
                    <a:pt x="591948" y="255746"/>
                  </a:lnTo>
                  <a:lnTo>
                    <a:pt x="620264" y="227600"/>
                  </a:lnTo>
                  <a:lnTo>
                    <a:pt x="622180" y="224028"/>
                  </a:lnTo>
                  <a:lnTo>
                    <a:pt x="535799" y="224028"/>
                  </a:lnTo>
                  <a:lnTo>
                    <a:pt x="525202" y="223099"/>
                  </a:lnTo>
                  <a:lnTo>
                    <a:pt x="492507" y="201239"/>
                  </a:lnTo>
                  <a:lnTo>
                    <a:pt x="484364" y="171450"/>
                  </a:lnTo>
                  <a:lnTo>
                    <a:pt x="485268" y="160520"/>
                  </a:lnTo>
                  <a:lnTo>
                    <a:pt x="506723" y="127230"/>
                  </a:lnTo>
                  <a:lnTo>
                    <a:pt x="535799" y="118872"/>
                  </a:lnTo>
                  <a:lnTo>
                    <a:pt x="622078" y="118872"/>
                  </a:lnTo>
                  <a:lnTo>
                    <a:pt x="620264" y="115514"/>
                  </a:lnTo>
                  <a:lnTo>
                    <a:pt x="607427" y="100203"/>
                  </a:lnTo>
                  <a:lnTo>
                    <a:pt x="591948" y="87368"/>
                  </a:lnTo>
                  <a:lnTo>
                    <a:pt x="574851" y="78200"/>
                  </a:lnTo>
                  <a:lnTo>
                    <a:pt x="556134" y="72699"/>
                  </a:lnTo>
                  <a:lnTo>
                    <a:pt x="535799" y="70865"/>
                  </a:lnTo>
                  <a:close/>
                </a:path>
                <a:path w="1259839" h="342900">
                  <a:moveTo>
                    <a:pt x="622078" y="118872"/>
                  </a:moveTo>
                  <a:lnTo>
                    <a:pt x="535799" y="118872"/>
                  </a:lnTo>
                  <a:lnTo>
                    <a:pt x="546395" y="119800"/>
                  </a:lnTo>
                  <a:lnTo>
                    <a:pt x="556087" y="122586"/>
                  </a:lnTo>
                  <a:lnTo>
                    <a:pt x="583900" y="150590"/>
                  </a:lnTo>
                  <a:lnTo>
                    <a:pt x="587615" y="171450"/>
                  </a:lnTo>
                  <a:lnTo>
                    <a:pt x="586686" y="182380"/>
                  </a:lnTo>
                  <a:lnTo>
                    <a:pt x="564874" y="215669"/>
                  </a:lnTo>
                  <a:lnTo>
                    <a:pt x="535799" y="224028"/>
                  </a:lnTo>
                  <a:lnTo>
                    <a:pt x="622180" y="224028"/>
                  </a:lnTo>
                  <a:lnTo>
                    <a:pt x="629434" y="210502"/>
                  </a:lnTo>
                  <a:lnTo>
                    <a:pt x="634935" y="191786"/>
                  </a:lnTo>
                  <a:lnTo>
                    <a:pt x="636769" y="171450"/>
                  </a:lnTo>
                  <a:lnTo>
                    <a:pt x="634935" y="151138"/>
                  </a:lnTo>
                  <a:lnTo>
                    <a:pt x="629434" y="132492"/>
                  </a:lnTo>
                  <a:lnTo>
                    <a:pt x="622078" y="118872"/>
                  </a:lnTo>
                  <a:close/>
                </a:path>
                <a:path w="1259839" h="342900">
                  <a:moveTo>
                    <a:pt x="754015" y="70865"/>
                  </a:moveTo>
                  <a:lnTo>
                    <a:pt x="702509" y="87368"/>
                  </a:lnTo>
                  <a:lnTo>
                    <a:pt x="676267" y="115514"/>
                  </a:lnTo>
                  <a:lnTo>
                    <a:pt x="662742" y="151138"/>
                  </a:lnTo>
                  <a:lnTo>
                    <a:pt x="661051" y="171450"/>
                  </a:lnTo>
                  <a:lnTo>
                    <a:pt x="662742" y="191786"/>
                  </a:lnTo>
                  <a:lnTo>
                    <a:pt x="676267" y="227600"/>
                  </a:lnTo>
                  <a:lnTo>
                    <a:pt x="702509" y="255746"/>
                  </a:lnTo>
                  <a:lnTo>
                    <a:pt x="754015" y="272034"/>
                  </a:lnTo>
                  <a:lnTo>
                    <a:pt x="772875" y="270295"/>
                  </a:lnTo>
                  <a:lnTo>
                    <a:pt x="789448" y="265080"/>
                  </a:lnTo>
                  <a:lnTo>
                    <a:pt x="803736" y="256389"/>
                  </a:lnTo>
                  <a:lnTo>
                    <a:pt x="815737" y="244221"/>
                  </a:lnTo>
                  <a:lnTo>
                    <a:pt x="864886" y="244221"/>
                  </a:lnTo>
                  <a:lnTo>
                    <a:pt x="864886" y="225171"/>
                  </a:lnTo>
                  <a:lnTo>
                    <a:pt x="763159" y="225171"/>
                  </a:lnTo>
                  <a:lnTo>
                    <a:pt x="752205" y="224242"/>
                  </a:lnTo>
                  <a:lnTo>
                    <a:pt x="718558" y="202168"/>
                  </a:lnTo>
                  <a:lnTo>
                    <a:pt x="710200" y="171450"/>
                  </a:lnTo>
                  <a:lnTo>
                    <a:pt x="711129" y="160186"/>
                  </a:lnTo>
                  <a:lnTo>
                    <a:pt x="733155" y="126301"/>
                  </a:lnTo>
                  <a:lnTo>
                    <a:pt x="763159" y="117729"/>
                  </a:lnTo>
                  <a:lnTo>
                    <a:pt x="864886" y="117729"/>
                  </a:lnTo>
                  <a:lnTo>
                    <a:pt x="864886" y="98679"/>
                  </a:lnTo>
                  <a:lnTo>
                    <a:pt x="815737" y="98679"/>
                  </a:lnTo>
                  <a:lnTo>
                    <a:pt x="803736" y="86510"/>
                  </a:lnTo>
                  <a:lnTo>
                    <a:pt x="789448" y="77819"/>
                  </a:lnTo>
                  <a:lnTo>
                    <a:pt x="772875" y="72604"/>
                  </a:lnTo>
                  <a:lnTo>
                    <a:pt x="754015" y="70865"/>
                  </a:lnTo>
                  <a:close/>
                </a:path>
                <a:path w="1259839" h="342900">
                  <a:moveTo>
                    <a:pt x="864886" y="244221"/>
                  </a:moveTo>
                  <a:lnTo>
                    <a:pt x="815737" y="244221"/>
                  </a:lnTo>
                  <a:lnTo>
                    <a:pt x="815737" y="266700"/>
                  </a:lnTo>
                  <a:lnTo>
                    <a:pt x="864886" y="266700"/>
                  </a:lnTo>
                  <a:lnTo>
                    <a:pt x="864886" y="244221"/>
                  </a:lnTo>
                  <a:close/>
                </a:path>
                <a:path w="1259839" h="342900">
                  <a:moveTo>
                    <a:pt x="864886" y="117729"/>
                  </a:moveTo>
                  <a:lnTo>
                    <a:pt x="763159" y="117729"/>
                  </a:lnTo>
                  <a:lnTo>
                    <a:pt x="774089" y="118681"/>
                  </a:lnTo>
                  <a:lnTo>
                    <a:pt x="784019" y="121539"/>
                  </a:lnTo>
                  <a:lnTo>
                    <a:pt x="812022" y="150018"/>
                  </a:lnTo>
                  <a:lnTo>
                    <a:pt x="815737" y="171450"/>
                  </a:lnTo>
                  <a:lnTo>
                    <a:pt x="814808" y="182737"/>
                  </a:lnTo>
                  <a:lnTo>
                    <a:pt x="792948" y="216812"/>
                  </a:lnTo>
                  <a:lnTo>
                    <a:pt x="763159" y="225171"/>
                  </a:lnTo>
                  <a:lnTo>
                    <a:pt x="864886" y="225171"/>
                  </a:lnTo>
                  <a:lnTo>
                    <a:pt x="864886" y="117729"/>
                  </a:lnTo>
                  <a:close/>
                </a:path>
                <a:path w="1259839" h="342900">
                  <a:moveTo>
                    <a:pt x="864886" y="0"/>
                  </a:moveTo>
                  <a:lnTo>
                    <a:pt x="815737" y="0"/>
                  </a:lnTo>
                  <a:lnTo>
                    <a:pt x="815737" y="98679"/>
                  </a:lnTo>
                  <a:lnTo>
                    <a:pt x="864886" y="98679"/>
                  </a:lnTo>
                  <a:lnTo>
                    <a:pt x="864886" y="0"/>
                  </a:lnTo>
                  <a:close/>
                </a:path>
                <a:path w="1259839" h="342900">
                  <a:moveTo>
                    <a:pt x="942216" y="76199"/>
                  </a:moveTo>
                  <a:lnTo>
                    <a:pt x="888495" y="76199"/>
                  </a:lnTo>
                  <a:lnTo>
                    <a:pt x="966600" y="260604"/>
                  </a:lnTo>
                  <a:lnTo>
                    <a:pt x="962862" y="269652"/>
                  </a:lnTo>
                  <a:lnTo>
                    <a:pt x="934406" y="295275"/>
                  </a:lnTo>
                  <a:lnTo>
                    <a:pt x="916689" y="297180"/>
                  </a:lnTo>
                  <a:lnTo>
                    <a:pt x="916689" y="342900"/>
                  </a:lnTo>
                  <a:lnTo>
                    <a:pt x="964695" y="334184"/>
                  </a:lnTo>
                  <a:lnTo>
                    <a:pt x="999938" y="302133"/>
                  </a:lnTo>
                  <a:lnTo>
                    <a:pt x="1017273" y="266700"/>
                  </a:lnTo>
                  <a:lnTo>
                    <a:pt x="1040017" y="204216"/>
                  </a:lnTo>
                  <a:lnTo>
                    <a:pt x="991746" y="204216"/>
                  </a:lnTo>
                  <a:lnTo>
                    <a:pt x="942216" y="76199"/>
                  </a:lnTo>
                  <a:close/>
                </a:path>
                <a:path w="1259839" h="342900">
                  <a:moveTo>
                    <a:pt x="1086615" y="76199"/>
                  </a:moveTo>
                  <a:lnTo>
                    <a:pt x="1034037" y="76199"/>
                  </a:lnTo>
                  <a:lnTo>
                    <a:pt x="991746" y="204216"/>
                  </a:lnTo>
                  <a:lnTo>
                    <a:pt x="1040017" y="204216"/>
                  </a:lnTo>
                  <a:lnTo>
                    <a:pt x="1086615" y="76199"/>
                  </a:lnTo>
                  <a:close/>
                </a:path>
                <a:path w="1259839" h="342900">
                  <a:moveTo>
                    <a:pt x="1092775" y="38861"/>
                  </a:moveTo>
                  <a:lnTo>
                    <a:pt x="1092775" y="89915"/>
                  </a:lnTo>
                  <a:lnTo>
                    <a:pt x="1203646" y="133350"/>
                  </a:lnTo>
                  <a:lnTo>
                    <a:pt x="1092775" y="176403"/>
                  </a:lnTo>
                  <a:lnTo>
                    <a:pt x="1092775" y="227457"/>
                  </a:lnTo>
                  <a:lnTo>
                    <a:pt x="1259653" y="155067"/>
                  </a:lnTo>
                  <a:lnTo>
                    <a:pt x="1259653" y="111252"/>
                  </a:lnTo>
                  <a:lnTo>
                    <a:pt x="1092775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95758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663700" y="11290300"/>
            <a:ext cx="4940300" cy="2197100"/>
            <a:chOff x="1663700" y="11290300"/>
            <a:chExt cx="4940300" cy="219710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11391900"/>
              <a:ext cx="4838700" cy="20955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11290300"/>
              <a:ext cx="4838700" cy="20955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765300" y="113919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34177" y="11735556"/>
              <a:ext cx="599440" cy="304165"/>
            </a:xfrm>
            <a:custGeom>
              <a:avLst/>
              <a:gdLst/>
              <a:ahLst/>
              <a:cxnLst/>
              <a:rect l="l" t="t" r="r" b="b"/>
              <a:pathLst>
                <a:path w="599439" h="304165">
                  <a:moveTo>
                    <a:pt x="166877" y="0"/>
                  </a:moveTo>
                  <a:lnTo>
                    <a:pt x="0" y="72389"/>
                  </a:lnTo>
                  <a:lnTo>
                    <a:pt x="0" y="116204"/>
                  </a:lnTo>
                  <a:lnTo>
                    <a:pt x="166877" y="188594"/>
                  </a:lnTo>
                  <a:lnTo>
                    <a:pt x="166877" y="137540"/>
                  </a:lnTo>
                  <a:lnTo>
                    <a:pt x="56006" y="94487"/>
                  </a:lnTo>
                  <a:lnTo>
                    <a:pt x="166877" y="51053"/>
                  </a:lnTo>
                  <a:lnTo>
                    <a:pt x="166877" y="0"/>
                  </a:lnTo>
                  <a:close/>
                </a:path>
                <a:path w="599439" h="304165">
                  <a:moveTo>
                    <a:pt x="255772" y="37337"/>
                  </a:moveTo>
                  <a:lnTo>
                    <a:pt x="206623" y="37337"/>
                  </a:lnTo>
                  <a:lnTo>
                    <a:pt x="206623" y="304037"/>
                  </a:lnTo>
                  <a:lnTo>
                    <a:pt x="255772" y="304037"/>
                  </a:lnTo>
                  <a:lnTo>
                    <a:pt x="255772" y="205358"/>
                  </a:lnTo>
                  <a:lnTo>
                    <a:pt x="381738" y="205358"/>
                  </a:lnTo>
                  <a:lnTo>
                    <a:pt x="383023" y="204215"/>
                  </a:lnTo>
                  <a:lnTo>
                    <a:pt x="395024" y="188737"/>
                  </a:lnTo>
                  <a:lnTo>
                    <a:pt x="396242" y="186308"/>
                  </a:lnTo>
                  <a:lnTo>
                    <a:pt x="308347" y="186308"/>
                  </a:lnTo>
                  <a:lnTo>
                    <a:pt x="297419" y="185379"/>
                  </a:lnTo>
                  <a:lnTo>
                    <a:pt x="264131" y="163305"/>
                  </a:lnTo>
                  <a:lnTo>
                    <a:pt x="255772" y="132587"/>
                  </a:lnTo>
                  <a:lnTo>
                    <a:pt x="256701" y="121324"/>
                  </a:lnTo>
                  <a:lnTo>
                    <a:pt x="278561" y="87439"/>
                  </a:lnTo>
                  <a:lnTo>
                    <a:pt x="308347" y="78866"/>
                  </a:lnTo>
                  <a:lnTo>
                    <a:pt x="396142" y="78866"/>
                  </a:lnTo>
                  <a:lnTo>
                    <a:pt x="395024" y="76652"/>
                  </a:lnTo>
                  <a:lnTo>
                    <a:pt x="383023" y="61340"/>
                  </a:lnTo>
                  <a:lnTo>
                    <a:pt x="381332" y="59816"/>
                  </a:lnTo>
                  <a:lnTo>
                    <a:pt x="255772" y="59816"/>
                  </a:lnTo>
                  <a:lnTo>
                    <a:pt x="255772" y="37337"/>
                  </a:lnTo>
                  <a:close/>
                </a:path>
                <a:path w="599439" h="304165">
                  <a:moveTo>
                    <a:pt x="381738" y="205358"/>
                  </a:moveTo>
                  <a:lnTo>
                    <a:pt x="255772" y="205358"/>
                  </a:lnTo>
                  <a:lnTo>
                    <a:pt x="267774" y="217526"/>
                  </a:lnTo>
                  <a:lnTo>
                    <a:pt x="282061" y="226218"/>
                  </a:lnTo>
                  <a:lnTo>
                    <a:pt x="298633" y="231433"/>
                  </a:lnTo>
                  <a:lnTo>
                    <a:pt x="317491" y="233171"/>
                  </a:lnTo>
                  <a:lnTo>
                    <a:pt x="336017" y="231361"/>
                  </a:lnTo>
                  <a:lnTo>
                    <a:pt x="353114" y="225932"/>
                  </a:lnTo>
                  <a:lnTo>
                    <a:pt x="368783" y="216883"/>
                  </a:lnTo>
                  <a:lnTo>
                    <a:pt x="381738" y="205358"/>
                  </a:lnTo>
                  <a:close/>
                </a:path>
                <a:path w="599439" h="304165">
                  <a:moveTo>
                    <a:pt x="396142" y="78866"/>
                  </a:moveTo>
                  <a:lnTo>
                    <a:pt x="308347" y="78866"/>
                  </a:lnTo>
                  <a:lnTo>
                    <a:pt x="319277" y="79819"/>
                  </a:lnTo>
                  <a:lnTo>
                    <a:pt x="329206" y="82676"/>
                  </a:lnTo>
                  <a:lnTo>
                    <a:pt x="357496" y="111156"/>
                  </a:lnTo>
                  <a:lnTo>
                    <a:pt x="361306" y="132587"/>
                  </a:lnTo>
                  <a:lnTo>
                    <a:pt x="360353" y="143874"/>
                  </a:lnTo>
                  <a:lnTo>
                    <a:pt x="338136" y="177950"/>
                  </a:lnTo>
                  <a:lnTo>
                    <a:pt x="308347" y="186308"/>
                  </a:lnTo>
                  <a:lnTo>
                    <a:pt x="396242" y="186308"/>
                  </a:lnTo>
                  <a:lnTo>
                    <a:pt x="403597" y="171640"/>
                  </a:lnTo>
                  <a:lnTo>
                    <a:pt x="408740" y="152923"/>
                  </a:lnTo>
                  <a:lnTo>
                    <a:pt x="410455" y="132587"/>
                  </a:lnTo>
                  <a:lnTo>
                    <a:pt x="408740" y="112275"/>
                  </a:lnTo>
                  <a:lnTo>
                    <a:pt x="403597" y="93630"/>
                  </a:lnTo>
                  <a:lnTo>
                    <a:pt x="396142" y="78866"/>
                  </a:lnTo>
                  <a:close/>
                </a:path>
                <a:path w="599439" h="304165">
                  <a:moveTo>
                    <a:pt x="317491" y="32003"/>
                  </a:moveTo>
                  <a:lnTo>
                    <a:pt x="298633" y="33741"/>
                  </a:lnTo>
                  <a:lnTo>
                    <a:pt x="282061" y="38956"/>
                  </a:lnTo>
                  <a:lnTo>
                    <a:pt x="267774" y="47648"/>
                  </a:lnTo>
                  <a:lnTo>
                    <a:pt x="255772" y="59816"/>
                  </a:lnTo>
                  <a:lnTo>
                    <a:pt x="381332" y="59816"/>
                  </a:lnTo>
                  <a:lnTo>
                    <a:pt x="368783" y="48505"/>
                  </a:lnTo>
                  <a:lnTo>
                    <a:pt x="353114" y="39337"/>
                  </a:lnTo>
                  <a:lnTo>
                    <a:pt x="336017" y="33837"/>
                  </a:lnTo>
                  <a:lnTo>
                    <a:pt x="317491" y="32003"/>
                  </a:lnTo>
                  <a:close/>
                </a:path>
                <a:path w="599439" h="304165">
                  <a:moveTo>
                    <a:pt x="432349" y="0"/>
                  </a:moveTo>
                  <a:lnTo>
                    <a:pt x="432349" y="51053"/>
                  </a:lnTo>
                  <a:lnTo>
                    <a:pt x="543220" y="94487"/>
                  </a:lnTo>
                  <a:lnTo>
                    <a:pt x="432349" y="137540"/>
                  </a:lnTo>
                  <a:lnTo>
                    <a:pt x="432349" y="188594"/>
                  </a:lnTo>
                  <a:lnTo>
                    <a:pt x="599227" y="116204"/>
                  </a:lnTo>
                  <a:lnTo>
                    <a:pt x="599227" y="72389"/>
                  </a:lnTo>
                  <a:lnTo>
                    <a:pt x="432349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122555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663700" y="13970000"/>
            <a:ext cx="4940300" cy="2197100"/>
            <a:chOff x="1663700" y="13970000"/>
            <a:chExt cx="4940300" cy="2197100"/>
          </a:xfrm>
        </p:grpSpPr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14071600"/>
              <a:ext cx="4838700" cy="20955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13970000"/>
              <a:ext cx="4838700" cy="20955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765300" y="140716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71855" y="14376400"/>
              <a:ext cx="723900" cy="266700"/>
            </a:xfrm>
            <a:custGeom>
              <a:avLst/>
              <a:gdLst/>
              <a:ahLst/>
              <a:cxnLst/>
              <a:rect l="l" t="t" r="r" b="b"/>
              <a:pathLst>
                <a:path w="723900" h="266700">
                  <a:moveTo>
                    <a:pt x="166878" y="38862"/>
                  </a:moveTo>
                  <a:lnTo>
                    <a:pt x="0" y="111252"/>
                  </a:lnTo>
                  <a:lnTo>
                    <a:pt x="0" y="155067"/>
                  </a:lnTo>
                  <a:lnTo>
                    <a:pt x="166878" y="227457"/>
                  </a:lnTo>
                  <a:lnTo>
                    <a:pt x="166878" y="176403"/>
                  </a:lnTo>
                  <a:lnTo>
                    <a:pt x="56007" y="133350"/>
                  </a:lnTo>
                  <a:lnTo>
                    <a:pt x="166878" y="89916"/>
                  </a:lnTo>
                  <a:lnTo>
                    <a:pt x="166878" y="38862"/>
                  </a:lnTo>
                  <a:close/>
                </a:path>
                <a:path w="723900" h="266700">
                  <a:moveTo>
                    <a:pt x="255772" y="0"/>
                  </a:moveTo>
                  <a:lnTo>
                    <a:pt x="206623" y="0"/>
                  </a:lnTo>
                  <a:lnTo>
                    <a:pt x="206623" y="266700"/>
                  </a:lnTo>
                  <a:lnTo>
                    <a:pt x="255772" y="266700"/>
                  </a:lnTo>
                  <a:lnTo>
                    <a:pt x="255772" y="163830"/>
                  </a:lnTo>
                  <a:lnTo>
                    <a:pt x="256487" y="152757"/>
                  </a:lnTo>
                  <a:lnTo>
                    <a:pt x="280537" y="119538"/>
                  </a:lnTo>
                  <a:lnTo>
                    <a:pt x="297682" y="116586"/>
                  </a:lnTo>
                  <a:lnTo>
                    <a:pt x="379315" y="116586"/>
                  </a:lnTo>
                  <a:lnTo>
                    <a:pt x="372976" y="103298"/>
                  </a:lnTo>
                  <a:lnTo>
                    <a:pt x="368457" y="97536"/>
                  </a:lnTo>
                  <a:lnTo>
                    <a:pt x="255772" y="97536"/>
                  </a:lnTo>
                  <a:lnTo>
                    <a:pt x="255772" y="0"/>
                  </a:lnTo>
                  <a:close/>
                </a:path>
                <a:path w="723900" h="266700">
                  <a:moveTo>
                    <a:pt x="379315" y="116586"/>
                  </a:moveTo>
                  <a:lnTo>
                    <a:pt x="297682" y="116586"/>
                  </a:lnTo>
                  <a:lnTo>
                    <a:pt x="305826" y="117228"/>
                  </a:lnTo>
                  <a:lnTo>
                    <a:pt x="313113" y="119157"/>
                  </a:lnTo>
                  <a:lnTo>
                    <a:pt x="335401" y="155829"/>
                  </a:lnTo>
                  <a:lnTo>
                    <a:pt x="335401" y="266700"/>
                  </a:lnTo>
                  <a:lnTo>
                    <a:pt x="384549" y="266700"/>
                  </a:lnTo>
                  <a:lnTo>
                    <a:pt x="384549" y="149732"/>
                  </a:lnTo>
                  <a:lnTo>
                    <a:pt x="383263" y="132254"/>
                  </a:lnTo>
                  <a:lnTo>
                    <a:pt x="379406" y="116776"/>
                  </a:lnTo>
                  <a:lnTo>
                    <a:pt x="379315" y="116586"/>
                  </a:lnTo>
                  <a:close/>
                </a:path>
                <a:path w="723900" h="266700">
                  <a:moveTo>
                    <a:pt x="312541" y="70866"/>
                  </a:moveTo>
                  <a:lnTo>
                    <a:pt x="294420" y="72532"/>
                  </a:lnTo>
                  <a:lnTo>
                    <a:pt x="278918" y="77533"/>
                  </a:lnTo>
                  <a:lnTo>
                    <a:pt x="266036" y="85867"/>
                  </a:lnTo>
                  <a:lnTo>
                    <a:pt x="255772" y="97536"/>
                  </a:lnTo>
                  <a:lnTo>
                    <a:pt x="368457" y="97536"/>
                  </a:lnTo>
                  <a:lnTo>
                    <a:pt x="327472" y="72175"/>
                  </a:lnTo>
                  <a:lnTo>
                    <a:pt x="312541" y="70866"/>
                  </a:lnTo>
                  <a:close/>
                </a:path>
                <a:path w="723900" h="266700">
                  <a:moveTo>
                    <a:pt x="475672" y="76200"/>
                  </a:moveTo>
                  <a:lnTo>
                    <a:pt x="426523" y="76200"/>
                  </a:lnTo>
                  <a:lnTo>
                    <a:pt x="426523" y="266700"/>
                  </a:lnTo>
                  <a:lnTo>
                    <a:pt x="475672" y="266700"/>
                  </a:lnTo>
                  <a:lnTo>
                    <a:pt x="475672" y="175641"/>
                  </a:lnTo>
                  <a:lnTo>
                    <a:pt x="476767" y="162901"/>
                  </a:lnTo>
                  <a:lnTo>
                    <a:pt x="502437" y="131397"/>
                  </a:lnTo>
                  <a:lnTo>
                    <a:pt x="522630" y="126825"/>
                  </a:lnTo>
                  <a:lnTo>
                    <a:pt x="533584" y="126825"/>
                  </a:lnTo>
                  <a:lnTo>
                    <a:pt x="533584" y="108966"/>
                  </a:lnTo>
                  <a:lnTo>
                    <a:pt x="475672" y="108966"/>
                  </a:lnTo>
                  <a:lnTo>
                    <a:pt x="475672" y="76200"/>
                  </a:lnTo>
                  <a:close/>
                </a:path>
                <a:path w="723900" h="266700">
                  <a:moveTo>
                    <a:pt x="533584" y="126825"/>
                  </a:moveTo>
                  <a:lnTo>
                    <a:pt x="522630" y="126825"/>
                  </a:lnTo>
                  <a:lnTo>
                    <a:pt x="533584" y="127253"/>
                  </a:lnTo>
                  <a:lnTo>
                    <a:pt x="533584" y="126825"/>
                  </a:lnTo>
                  <a:close/>
                </a:path>
                <a:path w="723900" h="266700">
                  <a:moveTo>
                    <a:pt x="533584" y="72390"/>
                  </a:moveTo>
                  <a:lnTo>
                    <a:pt x="490888" y="86677"/>
                  </a:lnTo>
                  <a:lnTo>
                    <a:pt x="475672" y="108966"/>
                  </a:lnTo>
                  <a:lnTo>
                    <a:pt x="533584" y="108966"/>
                  </a:lnTo>
                  <a:lnTo>
                    <a:pt x="533584" y="72390"/>
                  </a:lnTo>
                  <a:close/>
                </a:path>
                <a:path w="723900" h="266700">
                  <a:moveTo>
                    <a:pt x="556990" y="38862"/>
                  </a:moveTo>
                  <a:lnTo>
                    <a:pt x="556990" y="89916"/>
                  </a:lnTo>
                  <a:lnTo>
                    <a:pt x="667861" y="133350"/>
                  </a:lnTo>
                  <a:lnTo>
                    <a:pt x="556990" y="176403"/>
                  </a:lnTo>
                  <a:lnTo>
                    <a:pt x="556990" y="227457"/>
                  </a:lnTo>
                  <a:lnTo>
                    <a:pt x="723868" y="155067"/>
                  </a:lnTo>
                  <a:lnTo>
                    <a:pt x="723868" y="111252"/>
                  </a:lnTo>
                  <a:lnTo>
                    <a:pt x="556990" y="3886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149352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7112000" y="3251200"/>
            <a:ext cx="4940300" cy="2197100"/>
            <a:chOff x="7112000" y="3251200"/>
            <a:chExt cx="4940300" cy="219710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3352800"/>
              <a:ext cx="4838700" cy="20955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3251200"/>
              <a:ext cx="4838700" cy="20955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213600" y="33528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005470" y="3646162"/>
              <a:ext cx="1153795" cy="280035"/>
            </a:xfrm>
            <a:custGeom>
              <a:avLst/>
              <a:gdLst/>
              <a:ahLst/>
              <a:cxnLst/>
              <a:rect l="l" t="t" r="r" b="b"/>
              <a:pathLst>
                <a:path w="1153795" h="280035">
                  <a:moveTo>
                    <a:pt x="166877" y="50292"/>
                  </a:moveTo>
                  <a:lnTo>
                    <a:pt x="0" y="122682"/>
                  </a:lnTo>
                  <a:lnTo>
                    <a:pt x="0" y="166497"/>
                  </a:lnTo>
                  <a:lnTo>
                    <a:pt x="166877" y="238887"/>
                  </a:lnTo>
                  <a:lnTo>
                    <a:pt x="166877" y="187833"/>
                  </a:lnTo>
                  <a:lnTo>
                    <a:pt x="56006" y="144780"/>
                  </a:lnTo>
                  <a:lnTo>
                    <a:pt x="166877" y="101346"/>
                  </a:lnTo>
                  <a:lnTo>
                    <a:pt x="166877" y="50292"/>
                  </a:lnTo>
                  <a:close/>
                </a:path>
                <a:path w="1153795" h="280035">
                  <a:moveTo>
                    <a:pt x="255772" y="11430"/>
                  </a:moveTo>
                  <a:lnTo>
                    <a:pt x="206623" y="11430"/>
                  </a:lnTo>
                  <a:lnTo>
                    <a:pt x="206623" y="278130"/>
                  </a:lnTo>
                  <a:lnTo>
                    <a:pt x="255772" y="278130"/>
                  </a:lnTo>
                  <a:lnTo>
                    <a:pt x="255772" y="175260"/>
                  </a:lnTo>
                  <a:lnTo>
                    <a:pt x="256487" y="164187"/>
                  </a:lnTo>
                  <a:lnTo>
                    <a:pt x="280537" y="130968"/>
                  </a:lnTo>
                  <a:lnTo>
                    <a:pt x="297682" y="128016"/>
                  </a:lnTo>
                  <a:lnTo>
                    <a:pt x="379316" y="128016"/>
                  </a:lnTo>
                  <a:lnTo>
                    <a:pt x="372978" y="114728"/>
                  </a:lnTo>
                  <a:lnTo>
                    <a:pt x="368458" y="108966"/>
                  </a:lnTo>
                  <a:lnTo>
                    <a:pt x="255772" y="108966"/>
                  </a:lnTo>
                  <a:lnTo>
                    <a:pt x="255772" y="11430"/>
                  </a:lnTo>
                  <a:close/>
                </a:path>
                <a:path w="1153795" h="280035">
                  <a:moveTo>
                    <a:pt x="379316" y="128016"/>
                  </a:moveTo>
                  <a:lnTo>
                    <a:pt x="297682" y="128016"/>
                  </a:lnTo>
                  <a:lnTo>
                    <a:pt x="305826" y="128659"/>
                  </a:lnTo>
                  <a:lnTo>
                    <a:pt x="313113" y="130587"/>
                  </a:lnTo>
                  <a:lnTo>
                    <a:pt x="335401" y="167259"/>
                  </a:lnTo>
                  <a:lnTo>
                    <a:pt x="335401" y="278130"/>
                  </a:lnTo>
                  <a:lnTo>
                    <a:pt x="384550" y="278130"/>
                  </a:lnTo>
                  <a:lnTo>
                    <a:pt x="384550" y="161163"/>
                  </a:lnTo>
                  <a:lnTo>
                    <a:pt x="383265" y="143684"/>
                  </a:lnTo>
                  <a:lnTo>
                    <a:pt x="379407" y="128206"/>
                  </a:lnTo>
                  <a:lnTo>
                    <a:pt x="379316" y="128016"/>
                  </a:lnTo>
                  <a:close/>
                </a:path>
                <a:path w="1153795" h="280035">
                  <a:moveTo>
                    <a:pt x="312541" y="82296"/>
                  </a:moveTo>
                  <a:lnTo>
                    <a:pt x="294420" y="83963"/>
                  </a:lnTo>
                  <a:lnTo>
                    <a:pt x="278918" y="88963"/>
                  </a:lnTo>
                  <a:lnTo>
                    <a:pt x="266036" y="97298"/>
                  </a:lnTo>
                  <a:lnTo>
                    <a:pt x="255772" y="108966"/>
                  </a:lnTo>
                  <a:lnTo>
                    <a:pt x="368458" y="108966"/>
                  </a:lnTo>
                  <a:lnTo>
                    <a:pt x="327472" y="83605"/>
                  </a:lnTo>
                  <a:lnTo>
                    <a:pt x="312541" y="82296"/>
                  </a:lnTo>
                  <a:close/>
                </a:path>
                <a:path w="1153795" h="280035">
                  <a:moveTo>
                    <a:pt x="492429" y="134874"/>
                  </a:moveTo>
                  <a:lnTo>
                    <a:pt x="443282" y="134874"/>
                  </a:lnTo>
                  <a:lnTo>
                    <a:pt x="443282" y="214122"/>
                  </a:lnTo>
                  <a:lnTo>
                    <a:pt x="454854" y="259484"/>
                  </a:lnTo>
                  <a:lnTo>
                    <a:pt x="492239" y="278606"/>
                  </a:lnTo>
                  <a:lnTo>
                    <a:pt x="512004" y="279677"/>
                  </a:lnTo>
                  <a:lnTo>
                    <a:pt x="535482" y="278130"/>
                  </a:lnTo>
                  <a:lnTo>
                    <a:pt x="535482" y="234188"/>
                  </a:lnTo>
                  <a:lnTo>
                    <a:pt x="518210" y="234188"/>
                  </a:lnTo>
                  <a:lnTo>
                    <a:pt x="511860" y="233934"/>
                  </a:lnTo>
                  <a:lnTo>
                    <a:pt x="505510" y="233426"/>
                  </a:lnTo>
                  <a:lnTo>
                    <a:pt x="500686" y="231648"/>
                  </a:lnTo>
                  <a:lnTo>
                    <a:pt x="494080" y="225552"/>
                  </a:lnTo>
                  <a:lnTo>
                    <a:pt x="492429" y="220726"/>
                  </a:lnTo>
                  <a:lnTo>
                    <a:pt x="492429" y="134874"/>
                  </a:lnTo>
                  <a:close/>
                </a:path>
                <a:path w="1153795" h="280035">
                  <a:moveTo>
                    <a:pt x="535482" y="233553"/>
                  </a:moveTo>
                  <a:lnTo>
                    <a:pt x="526086" y="234061"/>
                  </a:lnTo>
                  <a:lnTo>
                    <a:pt x="518210" y="234188"/>
                  </a:lnTo>
                  <a:lnTo>
                    <a:pt x="535482" y="234188"/>
                  </a:lnTo>
                  <a:lnTo>
                    <a:pt x="535482" y="233553"/>
                  </a:lnTo>
                  <a:close/>
                </a:path>
                <a:path w="1153795" h="280035">
                  <a:moveTo>
                    <a:pt x="535482" y="87630"/>
                  </a:moveTo>
                  <a:lnTo>
                    <a:pt x="410135" y="87630"/>
                  </a:lnTo>
                  <a:lnTo>
                    <a:pt x="410135" y="134874"/>
                  </a:lnTo>
                  <a:lnTo>
                    <a:pt x="535482" y="134874"/>
                  </a:lnTo>
                  <a:lnTo>
                    <a:pt x="535482" y="87630"/>
                  </a:lnTo>
                  <a:close/>
                </a:path>
                <a:path w="1153795" h="280035">
                  <a:moveTo>
                    <a:pt x="492429" y="34290"/>
                  </a:moveTo>
                  <a:lnTo>
                    <a:pt x="443282" y="49149"/>
                  </a:lnTo>
                  <a:lnTo>
                    <a:pt x="443282" y="87630"/>
                  </a:lnTo>
                  <a:lnTo>
                    <a:pt x="492429" y="87630"/>
                  </a:lnTo>
                  <a:lnTo>
                    <a:pt x="492429" y="34290"/>
                  </a:lnTo>
                  <a:close/>
                </a:path>
                <a:path w="1153795" h="280035">
                  <a:moveTo>
                    <a:pt x="622259" y="87630"/>
                  </a:moveTo>
                  <a:lnTo>
                    <a:pt x="573110" y="87630"/>
                  </a:lnTo>
                  <a:lnTo>
                    <a:pt x="573110" y="278130"/>
                  </a:lnTo>
                  <a:lnTo>
                    <a:pt x="622259" y="278130"/>
                  </a:lnTo>
                  <a:lnTo>
                    <a:pt x="622259" y="171069"/>
                  </a:lnTo>
                  <a:lnTo>
                    <a:pt x="622854" y="161210"/>
                  </a:lnTo>
                  <a:lnTo>
                    <a:pt x="650286" y="128706"/>
                  </a:lnTo>
                  <a:lnTo>
                    <a:pt x="658073" y="128016"/>
                  </a:lnTo>
                  <a:lnTo>
                    <a:pt x="850594" y="128016"/>
                  </a:lnTo>
                  <a:lnTo>
                    <a:pt x="844668" y="115205"/>
                  </a:lnTo>
                  <a:lnTo>
                    <a:pt x="840566" y="109728"/>
                  </a:lnTo>
                  <a:lnTo>
                    <a:pt x="727034" y="109728"/>
                  </a:lnTo>
                  <a:lnTo>
                    <a:pt x="725522" y="107823"/>
                  </a:lnTo>
                  <a:lnTo>
                    <a:pt x="622259" y="107823"/>
                  </a:lnTo>
                  <a:lnTo>
                    <a:pt x="622259" y="87630"/>
                  </a:lnTo>
                  <a:close/>
                </a:path>
                <a:path w="1153795" h="280035">
                  <a:moveTo>
                    <a:pt x="774659" y="128016"/>
                  </a:moveTo>
                  <a:lnTo>
                    <a:pt x="658073" y="128016"/>
                  </a:lnTo>
                  <a:lnTo>
                    <a:pt x="665264" y="128611"/>
                  </a:lnTo>
                  <a:lnTo>
                    <a:pt x="671598" y="130397"/>
                  </a:lnTo>
                  <a:lnTo>
                    <a:pt x="690077" y="164211"/>
                  </a:lnTo>
                  <a:lnTo>
                    <a:pt x="690077" y="278130"/>
                  </a:lnTo>
                  <a:lnTo>
                    <a:pt x="739226" y="278130"/>
                  </a:lnTo>
                  <a:lnTo>
                    <a:pt x="739226" y="171069"/>
                  </a:lnTo>
                  <a:lnTo>
                    <a:pt x="739797" y="161210"/>
                  </a:lnTo>
                  <a:lnTo>
                    <a:pt x="766729" y="128706"/>
                  </a:lnTo>
                  <a:lnTo>
                    <a:pt x="774659" y="128016"/>
                  </a:lnTo>
                  <a:close/>
                </a:path>
                <a:path w="1153795" h="280035">
                  <a:moveTo>
                    <a:pt x="850594" y="128016"/>
                  </a:moveTo>
                  <a:lnTo>
                    <a:pt x="774659" y="128016"/>
                  </a:lnTo>
                  <a:lnTo>
                    <a:pt x="781850" y="128611"/>
                  </a:lnTo>
                  <a:lnTo>
                    <a:pt x="788184" y="130397"/>
                  </a:lnTo>
                  <a:lnTo>
                    <a:pt x="806663" y="164211"/>
                  </a:lnTo>
                  <a:lnTo>
                    <a:pt x="806663" y="278130"/>
                  </a:lnTo>
                  <a:lnTo>
                    <a:pt x="855812" y="278130"/>
                  </a:lnTo>
                  <a:lnTo>
                    <a:pt x="855812" y="160782"/>
                  </a:lnTo>
                  <a:lnTo>
                    <a:pt x="854574" y="143780"/>
                  </a:lnTo>
                  <a:lnTo>
                    <a:pt x="850859" y="128587"/>
                  </a:lnTo>
                  <a:lnTo>
                    <a:pt x="850594" y="128016"/>
                  </a:lnTo>
                  <a:close/>
                </a:path>
                <a:path w="1153795" h="280035">
                  <a:moveTo>
                    <a:pt x="783803" y="82296"/>
                  </a:moveTo>
                  <a:lnTo>
                    <a:pt x="766110" y="84010"/>
                  </a:lnTo>
                  <a:lnTo>
                    <a:pt x="750751" y="89154"/>
                  </a:lnTo>
                  <a:lnTo>
                    <a:pt x="737726" y="97726"/>
                  </a:lnTo>
                  <a:lnTo>
                    <a:pt x="727034" y="109728"/>
                  </a:lnTo>
                  <a:lnTo>
                    <a:pt x="840566" y="109728"/>
                  </a:lnTo>
                  <a:lnTo>
                    <a:pt x="799352" y="83629"/>
                  </a:lnTo>
                  <a:lnTo>
                    <a:pt x="783803" y="82296"/>
                  </a:lnTo>
                  <a:close/>
                </a:path>
                <a:path w="1153795" h="280035">
                  <a:moveTo>
                    <a:pt x="675218" y="82296"/>
                  </a:moveTo>
                  <a:lnTo>
                    <a:pt x="658478" y="83891"/>
                  </a:lnTo>
                  <a:lnTo>
                    <a:pt x="644071" y="88677"/>
                  </a:lnTo>
                  <a:lnTo>
                    <a:pt x="631998" y="96655"/>
                  </a:lnTo>
                  <a:lnTo>
                    <a:pt x="622259" y="107823"/>
                  </a:lnTo>
                  <a:lnTo>
                    <a:pt x="725522" y="107823"/>
                  </a:lnTo>
                  <a:lnTo>
                    <a:pt x="717509" y="97726"/>
                  </a:lnTo>
                  <a:lnTo>
                    <a:pt x="705698" y="89154"/>
                  </a:lnTo>
                  <a:lnTo>
                    <a:pt x="691601" y="84010"/>
                  </a:lnTo>
                  <a:lnTo>
                    <a:pt x="675218" y="82296"/>
                  </a:lnTo>
                  <a:close/>
                </a:path>
                <a:path w="1153795" h="280035">
                  <a:moveTo>
                    <a:pt x="946706" y="0"/>
                  </a:moveTo>
                  <a:lnTo>
                    <a:pt x="897557" y="0"/>
                  </a:lnTo>
                  <a:lnTo>
                    <a:pt x="897557" y="278130"/>
                  </a:lnTo>
                  <a:lnTo>
                    <a:pt x="946706" y="278130"/>
                  </a:lnTo>
                  <a:lnTo>
                    <a:pt x="946706" y="0"/>
                  </a:lnTo>
                  <a:close/>
                </a:path>
                <a:path w="1153795" h="280035">
                  <a:moveTo>
                    <a:pt x="986355" y="50292"/>
                  </a:moveTo>
                  <a:lnTo>
                    <a:pt x="986355" y="101346"/>
                  </a:lnTo>
                  <a:lnTo>
                    <a:pt x="1097226" y="144780"/>
                  </a:lnTo>
                  <a:lnTo>
                    <a:pt x="986355" y="187833"/>
                  </a:lnTo>
                  <a:lnTo>
                    <a:pt x="986355" y="238887"/>
                  </a:lnTo>
                  <a:lnTo>
                    <a:pt x="1153233" y="166497"/>
                  </a:lnTo>
                  <a:lnTo>
                    <a:pt x="1153233" y="122682"/>
                  </a:lnTo>
                  <a:lnTo>
                    <a:pt x="986355" y="5029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42164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7112000" y="5930900"/>
            <a:ext cx="4940300" cy="2197100"/>
            <a:chOff x="7112000" y="5930900"/>
            <a:chExt cx="4940300" cy="2197100"/>
          </a:xfrm>
        </p:grpSpPr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6032500"/>
              <a:ext cx="4838700" cy="20955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5930900"/>
              <a:ext cx="4838700" cy="20955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213600" y="60325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53281" y="6325875"/>
              <a:ext cx="1057910" cy="283845"/>
            </a:xfrm>
            <a:custGeom>
              <a:avLst/>
              <a:gdLst/>
              <a:ahLst/>
              <a:cxnLst/>
              <a:rect l="l" t="t" r="r" b="b"/>
              <a:pathLst>
                <a:path w="1057909" h="283845">
                  <a:moveTo>
                    <a:pt x="166877" y="50292"/>
                  </a:moveTo>
                  <a:lnTo>
                    <a:pt x="0" y="122682"/>
                  </a:lnTo>
                  <a:lnTo>
                    <a:pt x="0" y="166497"/>
                  </a:lnTo>
                  <a:lnTo>
                    <a:pt x="166877" y="238887"/>
                  </a:lnTo>
                  <a:lnTo>
                    <a:pt x="166877" y="187833"/>
                  </a:lnTo>
                  <a:lnTo>
                    <a:pt x="56006" y="144780"/>
                  </a:lnTo>
                  <a:lnTo>
                    <a:pt x="166877" y="101346"/>
                  </a:lnTo>
                  <a:lnTo>
                    <a:pt x="166877" y="50292"/>
                  </a:lnTo>
                  <a:close/>
                </a:path>
                <a:path w="1057909" h="283845">
                  <a:moveTo>
                    <a:pt x="272536" y="134874"/>
                  </a:moveTo>
                  <a:lnTo>
                    <a:pt x="223387" y="134874"/>
                  </a:lnTo>
                  <a:lnTo>
                    <a:pt x="223387" y="214122"/>
                  </a:lnTo>
                  <a:lnTo>
                    <a:pt x="234961" y="259484"/>
                  </a:lnTo>
                  <a:lnTo>
                    <a:pt x="272346" y="278606"/>
                  </a:lnTo>
                  <a:lnTo>
                    <a:pt x="292110" y="279677"/>
                  </a:lnTo>
                  <a:lnTo>
                    <a:pt x="315589" y="278130"/>
                  </a:lnTo>
                  <a:lnTo>
                    <a:pt x="315589" y="234188"/>
                  </a:lnTo>
                  <a:lnTo>
                    <a:pt x="298317" y="234188"/>
                  </a:lnTo>
                  <a:lnTo>
                    <a:pt x="291967" y="233934"/>
                  </a:lnTo>
                  <a:lnTo>
                    <a:pt x="285617" y="233426"/>
                  </a:lnTo>
                  <a:lnTo>
                    <a:pt x="280791" y="231648"/>
                  </a:lnTo>
                  <a:lnTo>
                    <a:pt x="274187" y="225552"/>
                  </a:lnTo>
                  <a:lnTo>
                    <a:pt x="272536" y="220726"/>
                  </a:lnTo>
                  <a:lnTo>
                    <a:pt x="272536" y="134874"/>
                  </a:lnTo>
                  <a:close/>
                </a:path>
                <a:path w="1057909" h="283845">
                  <a:moveTo>
                    <a:pt x="315589" y="233553"/>
                  </a:moveTo>
                  <a:lnTo>
                    <a:pt x="306191" y="234061"/>
                  </a:lnTo>
                  <a:lnTo>
                    <a:pt x="298317" y="234188"/>
                  </a:lnTo>
                  <a:lnTo>
                    <a:pt x="315589" y="234188"/>
                  </a:lnTo>
                  <a:lnTo>
                    <a:pt x="315589" y="233553"/>
                  </a:lnTo>
                  <a:close/>
                </a:path>
                <a:path w="1057909" h="283845">
                  <a:moveTo>
                    <a:pt x="315589" y="87630"/>
                  </a:moveTo>
                  <a:lnTo>
                    <a:pt x="190240" y="87630"/>
                  </a:lnTo>
                  <a:lnTo>
                    <a:pt x="190240" y="134874"/>
                  </a:lnTo>
                  <a:lnTo>
                    <a:pt x="315589" y="134874"/>
                  </a:lnTo>
                  <a:lnTo>
                    <a:pt x="315589" y="87630"/>
                  </a:lnTo>
                  <a:close/>
                </a:path>
                <a:path w="1057909" h="283845">
                  <a:moveTo>
                    <a:pt x="272536" y="34289"/>
                  </a:moveTo>
                  <a:lnTo>
                    <a:pt x="223387" y="49149"/>
                  </a:lnTo>
                  <a:lnTo>
                    <a:pt x="223387" y="87630"/>
                  </a:lnTo>
                  <a:lnTo>
                    <a:pt x="272536" y="87630"/>
                  </a:lnTo>
                  <a:lnTo>
                    <a:pt x="272536" y="34289"/>
                  </a:lnTo>
                  <a:close/>
                </a:path>
                <a:path w="1057909" h="283845">
                  <a:moveTo>
                    <a:pt x="383009" y="4190"/>
                  </a:moveTo>
                  <a:lnTo>
                    <a:pt x="366499" y="4190"/>
                  </a:lnTo>
                  <a:lnTo>
                    <a:pt x="359387" y="7238"/>
                  </a:lnTo>
                  <a:lnTo>
                    <a:pt x="353291" y="13334"/>
                  </a:lnTo>
                  <a:lnTo>
                    <a:pt x="347449" y="19430"/>
                  </a:lnTo>
                  <a:lnTo>
                    <a:pt x="344528" y="26542"/>
                  </a:lnTo>
                  <a:lnTo>
                    <a:pt x="344528" y="42799"/>
                  </a:lnTo>
                  <a:lnTo>
                    <a:pt x="347449" y="49911"/>
                  </a:lnTo>
                  <a:lnTo>
                    <a:pt x="353291" y="56007"/>
                  </a:lnTo>
                  <a:lnTo>
                    <a:pt x="359387" y="61849"/>
                  </a:lnTo>
                  <a:lnTo>
                    <a:pt x="366499" y="64770"/>
                  </a:lnTo>
                  <a:lnTo>
                    <a:pt x="383009" y="64770"/>
                  </a:lnTo>
                  <a:lnTo>
                    <a:pt x="390121" y="61849"/>
                  </a:lnTo>
                  <a:lnTo>
                    <a:pt x="402059" y="49911"/>
                  </a:lnTo>
                  <a:lnTo>
                    <a:pt x="405107" y="42799"/>
                  </a:lnTo>
                  <a:lnTo>
                    <a:pt x="405107" y="26542"/>
                  </a:lnTo>
                  <a:lnTo>
                    <a:pt x="402059" y="19430"/>
                  </a:lnTo>
                  <a:lnTo>
                    <a:pt x="395963" y="13334"/>
                  </a:lnTo>
                  <a:lnTo>
                    <a:pt x="390121" y="7238"/>
                  </a:lnTo>
                  <a:lnTo>
                    <a:pt x="383009" y="4190"/>
                  </a:lnTo>
                  <a:close/>
                </a:path>
                <a:path w="1057909" h="283845">
                  <a:moveTo>
                    <a:pt x="399392" y="87630"/>
                  </a:moveTo>
                  <a:lnTo>
                    <a:pt x="350243" y="87630"/>
                  </a:lnTo>
                  <a:lnTo>
                    <a:pt x="350243" y="278130"/>
                  </a:lnTo>
                  <a:lnTo>
                    <a:pt x="399392" y="278130"/>
                  </a:lnTo>
                  <a:lnTo>
                    <a:pt x="399392" y="87630"/>
                  </a:lnTo>
                  <a:close/>
                </a:path>
                <a:path w="1057909" h="283845">
                  <a:moveTo>
                    <a:pt x="510289" y="134874"/>
                  </a:moveTo>
                  <a:lnTo>
                    <a:pt x="461142" y="134874"/>
                  </a:lnTo>
                  <a:lnTo>
                    <a:pt x="461142" y="214122"/>
                  </a:lnTo>
                  <a:lnTo>
                    <a:pt x="472714" y="259484"/>
                  </a:lnTo>
                  <a:lnTo>
                    <a:pt x="510099" y="278606"/>
                  </a:lnTo>
                  <a:lnTo>
                    <a:pt x="529863" y="279677"/>
                  </a:lnTo>
                  <a:lnTo>
                    <a:pt x="553341" y="278130"/>
                  </a:lnTo>
                  <a:lnTo>
                    <a:pt x="553341" y="234188"/>
                  </a:lnTo>
                  <a:lnTo>
                    <a:pt x="536069" y="234188"/>
                  </a:lnTo>
                  <a:lnTo>
                    <a:pt x="529719" y="233934"/>
                  </a:lnTo>
                  <a:lnTo>
                    <a:pt x="523369" y="233426"/>
                  </a:lnTo>
                  <a:lnTo>
                    <a:pt x="518544" y="231648"/>
                  </a:lnTo>
                  <a:lnTo>
                    <a:pt x="511940" y="225552"/>
                  </a:lnTo>
                  <a:lnTo>
                    <a:pt x="510289" y="220726"/>
                  </a:lnTo>
                  <a:lnTo>
                    <a:pt x="510289" y="134874"/>
                  </a:lnTo>
                  <a:close/>
                </a:path>
                <a:path w="1057909" h="283845">
                  <a:moveTo>
                    <a:pt x="553341" y="233553"/>
                  </a:moveTo>
                  <a:lnTo>
                    <a:pt x="543943" y="234061"/>
                  </a:lnTo>
                  <a:lnTo>
                    <a:pt x="536069" y="234188"/>
                  </a:lnTo>
                  <a:lnTo>
                    <a:pt x="553341" y="234188"/>
                  </a:lnTo>
                  <a:lnTo>
                    <a:pt x="553341" y="233553"/>
                  </a:lnTo>
                  <a:close/>
                </a:path>
                <a:path w="1057909" h="283845">
                  <a:moveTo>
                    <a:pt x="553341" y="87630"/>
                  </a:moveTo>
                  <a:lnTo>
                    <a:pt x="427995" y="87630"/>
                  </a:lnTo>
                  <a:lnTo>
                    <a:pt x="427995" y="134874"/>
                  </a:lnTo>
                  <a:lnTo>
                    <a:pt x="553341" y="134874"/>
                  </a:lnTo>
                  <a:lnTo>
                    <a:pt x="553341" y="87630"/>
                  </a:lnTo>
                  <a:close/>
                </a:path>
                <a:path w="1057909" h="283845">
                  <a:moveTo>
                    <a:pt x="510289" y="34289"/>
                  </a:moveTo>
                  <a:lnTo>
                    <a:pt x="461142" y="49149"/>
                  </a:lnTo>
                  <a:lnTo>
                    <a:pt x="461142" y="87630"/>
                  </a:lnTo>
                  <a:lnTo>
                    <a:pt x="510289" y="87630"/>
                  </a:lnTo>
                  <a:lnTo>
                    <a:pt x="510289" y="34289"/>
                  </a:lnTo>
                  <a:close/>
                </a:path>
                <a:path w="1057909" h="283845">
                  <a:moveTo>
                    <a:pt x="637148" y="0"/>
                  </a:moveTo>
                  <a:lnTo>
                    <a:pt x="587999" y="0"/>
                  </a:lnTo>
                  <a:lnTo>
                    <a:pt x="587999" y="278130"/>
                  </a:lnTo>
                  <a:lnTo>
                    <a:pt x="637148" y="278130"/>
                  </a:lnTo>
                  <a:lnTo>
                    <a:pt x="637148" y="0"/>
                  </a:lnTo>
                  <a:close/>
                </a:path>
                <a:path w="1057909" h="283845">
                  <a:moveTo>
                    <a:pt x="772810" y="82296"/>
                  </a:moveTo>
                  <a:lnTo>
                    <a:pt x="732614" y="89535"/>
                  </a:lnTo>
                  <a:lnTo>
                    <a:pt x="700420" y="111252"/>
                  </a:lnTo>
                  <a:lnTo>
                    <a:pt x="679274" y="143446"/>
                  </a:lnTo>
                  <a:lnTo>
                    <a:pt x="672226" y="182880"/>
                  </a:lnTo>
                  <a:lnTo>
                    <a:pt x="674012" y="203668"/>
                  </a:lnTo>
                  <a:lnTo>
                    <a:pt x="688299" y="239672"/>
                  </a:lnTo>
                  <a:lnTo>
                    <a:pt x="716255" y="267390"/>
                  </a:lnTo>
                  <a:lnTo>
                    <a:pt x="754165" y="281678"/>
                  </a:lnTo>
                  <a:lnTo>
                    <a:pt x="776620" y="283464"/>
                  </a:lnTo>
                  <a:lnTo>
                    <a:pt x="802385" y="280916"/>
                  </a:lnTo>
                  <a:lnTo>
                    <a:pt x="824816" y="273272"/>
                  </a:lnTo>
                  <a:lnTo>
                    <a:pt x="843914" y="260532"/>
                  </a:lnTo>
                  <a:lnTo>
                    <a:pt x="859678" y="242697"/>
                  </a:lnTo>
                  <a:lnTo>
                    <a:pt x="853074" y="238887"/>
                  </a:lnTo>
                  <a:lnTo>
                    <a:pt x="777382" y="238887"/>
                  </a:lnTo>
                  <a:lnTo>
                    <a:pt x="757594" y="236648"/>
                  </a:lnTo>
                  <a:lnTo>
                    <a:pt x="742044" y="229933"/>
                  </a:lnTo>
                  <a:lnTo>
                    <a:pt x="730733" y="218741"/>
                  </a:lnTo>
                  <a:lnTo>
                    <a:pt x="723661" y="203073"/>
                  </a:lnTo>
                  <a:lnTo>
                    <a:pt x="867298" y="203073"/>
                  </a:lnTo>
                  <a:lnTo>
                    <a:pt x="868568" y="195961"/>
                  </a:lnTo>
                  <a:lnTo>
                    <a:pt x="869203" y="189230"/>
                  </a:lnTo>
                  <a:lnTo>
                    <a:pt x="869203" y="182880"/>
                  </a:lnTo>
                  <a:lnTo>
                    <a:pt x="867704" y="164973"/>
                  </a:lnTo>
                  <a:lnTo>
                    <a:pt x="722899" y="164973"/>
                  </a:lnTo>
                  <a:lnTo>
                    <a:pt x="725542" y="156353"/>
                  </a:lnTo>
                  <a:lnTo>
                    <a:pt x="754712" y="129063"/>
                  </a:lnTo>
                  <a:lnTo>
                    <a:pt x="772810" y="126492"/>
                  </a:lnTo>
                  <a:lnTo>
                    <a:pt x="853698" y="126492"/>
                  </a:lnTo>
                  <a:lnTo>
                    <a:pt x="841771" y="111252"/>
                  </a:lnTo>
                  <a:lnTo>
                    <a:pt x="827317" y="98583"/>
                  </a:lnTo>
                  <a:lnTo>
                    <a:pt x="811005" y="89535"/>
                  </a:lnTo>
                  <a:lnTo>
                    <a:pt x="792836" y="84105"/>
                  </a:lnTo>
                  <a:lnTo>
                    <a:pt x="772810" y="82296"/>
                  </a:lnTo>
                  <a:close/>
                </a:path>
                <a:path w="1057909" h="283845">
                  <a:moveTo>
                    <a:pt x="820054" y="219837"/>
                  </a:moveTo>
                  <a:lnTo>
                    <a:pt x="811957" y="228171"/>
                  </a:lnTo>
                  <a:lnTo>
                    <a:pt x="802147" y="234124"/>
                  </a:lnTo>
                  <a:lnTo>
                    <a:pt x="790621" y="237696"/>
                  </a:lnTo>
                  <a:lnTo>
                    <a:pt x="777382" y="238887"/>
                  </a:lnTo>
                  <a:lnTo>
                    <a:pt x="853074" y="238887"/>
                  </a:lnTo>
                  <a:lnTo>
                    <a:pt x="820054" y="219837"/>
                  </a:lnTo>
                  <a:close/>
                </a:path>
                <a:path w="1057909" h="283845">
                  <a:moveTo>
                    <a:pt x="853698" y="126492"/>
                  </a:moveTo>
                  <a:lnTo>
                    <a:pt x="772810" y="126492"/>
                  </a:lnTo>
                  <a:lnTo>
                    <a:pt x="780954" y="127087"/>
                  </a:lnTo>
                  <a:lnTo>
                    <a:pt x="788621" y="128873"/>
                  </a:lnTo>
                  <a:lnTo>
                    <a:pt x="817387" y="155876"/>
                  </a:lnTo>
                  <a:lnTo>
                    <a:pt x="820054" y="164973"/>
                  </a:lnTo>
                  <a:lnTo>
                    <a:pt x="867704" y="164973"/>
                  </a:lnTo>
                  <a:lnTo>
                    <a:pt x="867488" y="162401"/>
                  </a:lnTo>
                  <a:lnTo>
                    <a:pt x="862345" y="143637"/>
                  </a:lnTo>
                  <a:lnTo>
                    <a:pt x="853772" y="126587"/>
                  </a:lnTo>
                  <a:close/>
                </a:path>
                <a:path w="1057909" h="283845">
                  <a:moveTo>
                    <a:pt x="890742" y="50292"/>
                  </a:moveTo>
                  <a:lnTo>
                    <a:pt x="890742" y="101346"/>
                  </a:lnTo>
                  <a:lnTo>
                    <a:pt x="1001613" y="144780"/>
                  </a:lnTo>
                  <a:lnTo>
                    <a:pt x="890742" y="187833"/>
                  </a:lnTo>
                  <a:lnTo>
                    <a:pt x="890742" y="238887"/>
                  </a:lnTo>
                  <a:lnTo>
                    <a:pt x="1057620" y="166497"/>
                  </a:lnTo>
                  <a:lnTo>
                    <a:pt x="1057620" y="122682"/>
                  </a:lnTo>
                  <a:lnTo>
                    <a:pt x="890742" y="5029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68961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7112000" y="8610600"/>
            <a:ext cx="4940300" cy="2197100"/>
            <a:chOff x="7112000" y="8610600"/>
            <a:chExt cx="4940300" cy="2197100"/>
          </a:xfrm>
        </p:grpSpPr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8712200"/>
              <a:ext cx="4838700" cy="20955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8610600"/>
              <a:ext cx="4838700" cy="20955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213600" y="87122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528290" y="9016997"/>
              <a:ext cx="2108200" cy="272415"/>
            </a:xfrm>
            <a:custGeom>
              <a:avLst/>
              <a:gdLst/>
              <a:ahLst/>
              <a:cxnLst/>
              <a:rect l="l" t="t" r="r" b="b"/>
              <a:pathLst>
                <a:path w="2108200" h="272415">
                  <a:moveTo>
                    <a:pt x="166877" y="38861"/>
                  </a:moveTo>
                  <a:lnTo>
                    <a:pt x="0" y="111252"/>
                  </a:lnTo>
                  <a:lnTo>
                    <a:pt x="0" y="155067"/>
                  </a:lnTo>
                  <a:lnTo>
                    <a:pt x="166877" y="227457"/>
                  </a:lnTo>
                  <a:lnTo>
                    <a:pt x="166877" y="176402"/>
                  </a:lnTo>
                  <a:lnTo>
                    <a:pt x="56006" y="133350"/>
                  </a:lnTo>
                  <a:lnTo>
                    <a:pt x="166877" y="89916"/>
                  </a:lnTo>
                  <a:lnTo>
                    <a:pt x="166877" y="38861"/>
                  </a:lnTo>
                  <a:close/>
                </a:path>
                <a:path w="2108200" h="272415">
                  <a:moveTo>
                    <a:pt x="255774" y="0"/>
                  </a:moveTo>
                  <a:lnTo>
                    <a:pt x="206625" y="0"/>
                  </a:lnTo>
                  <a:lnTo>
                    <a:pt x="206625" y="266699"/>
                  </a:lnTo>
                  <a:lnTo>
                    <a:pt x="255774" y="266699"/>
                  </a:lnTo>
                  <a:lnTo>
                    <a:pt x="255774" y="163829"/>
                  </a:lnTo>
                  <a:lnTo>
                    <a:pt x="256488" y="152757"/>
                  </a:lnTo>
                  <a:lnTo>
                    <a:pt x="280539" y="119538"/>
                  </a:lnTo>
                  <a:lnTo>
                    <a:pt x="297684" y="116585"/>
                  </a:lnTo>
                  <a:lnTo>
                    <a:pt x="379317" y="116585"/>
                  </a:lnTo>
                  <a:lnTo>
                    <a:pt x="372979" y="103298"/>
                  </a:lnTo>
                  <a:lnTo>
                    <a:pt x="368460" y="97535"/>
                  </a:lnTo>
                  <a:lnTo>
                    <a:pt x="255774" y="97535"/>
                  </a:lnTo>
                  <a:lnTo>
                    <a:pt x="255774" y="0"/>
                  </a:lnTo>
                  <a:close/>
                </a:path>
                <a:path w="2108200" h="272415">
                  <a:moveTo>
                    <a:pt x="379317" y="116585"/>
                  </a:moveTo>
                  <a:lnTo>
                    <a:pt x="297684" y="116585"/>
                  </a:lnTo>
                  <a:lnTo>
                    <a:pt x="305828" y="117228"/>
                  </a:lnTo>
                  <a:lnTo>
                    <a:pt x="313114" y="119157"/>
                  </a:lnTo>
                  <a:lnTo>
                    <a:pt x="335403" y="155829"/>
                  </a:lnTo>
                  <a:lnTo>
                    <a:pt x="335403" y="266699"/>
                  </a:lnTo>
                  <a:lnTo>
                    <a:pt x="384552" y="266699"/>
                  </a:lnTo>
                  <a:lnTo>
                    <a:pt x="384552" y="149733"/>
                  </a:lnTo>
                  <a:lnTo>
                    <a:pt x="383266" y="132254"/>
                  </a:lnTo>
                  <a:lnTo>
                    <a:pt x="379408" y="116776"/>
                  </a:lnTo>
                  <a:lnTo>
                    <a:pt x="379317" y="116585"/>
                  </a:lnTo>
                  <a:close/>
                </a:path>
                <a:path w="2108200" h="272415">
                  <a:moveTo>
                    <a:pt x="312543" y="70866"/>
                  </a:moveTo>
                  <a:lnTo>
                    <a:pt x="294421" y="72532"/>
                  </a:lnTo>
                  <a:lnTo>
                    <a:pt x="278919" y="77533"/>
                  </a:lnTo>
                  <a:lnTo>
                    <a:pt x="266037" y="85867"/>
                  </a:lnTo>
                  <a:lnTo>
                    <a:pt x="255774" y="97535"/>
                  </a:lnTo>
                  <a:lnTo>
                    <a:pt x="368460" y="97535"/>
                  </a:lnTo>
                  <a:lnTo>
                    <a:pt x="327473" y="72175"/>
                  </a:lnTo>
                  <a:lnTo>
                    <a:pt x="312543" y="70866"/>
                  </a:lnTo>
                  <a:close/>
                </a:path>
                <a:path w="2108200" h="272415">
                  <a:moveTo>
                    <a:pt x="508798" y="55625"/>
                  </a:moveTo>
                  <a:lnTo>
                    <a:pt x="456220" y="55625"/>
                  </a:lnTo>
                  <a:lnTo>
                    <a:pt x="456220" y="266699"/>
                  </a:lnTo>
                  <a:lnTo>
                    <a:pt x="508798" y="266699"/>
                  </a:lnTo>
                  <a:lnTo>
                    <a:pt x="508798" y="55625"/>
                  </a:lnTo>
                  <a:close/>
                </a:path>
                <a:path w="2108200" h="272415">
                  <a:moveTo>
                    <a:pt x="508798" y="0"/>
                  </a:moveTo>
                  <a:lnTo>
                    <a:pt x="463078" y="0"/>
                  </a:lnTo>
                  <a:lnTo>
                    <a:pt x="392974" y="24764"/>
                  </a:lnTo>
                  <a:lnTo>
                    <a:pt x="405928" y="69722"/>
                  </a:lnTo>
                  <a:lnTo>
                    <a:pt x="456220" y="55625"/>
                  </a:lnTo>
                  <a:lnTo>
                    <a:pt x="508798" y="55625"/>
                  </a:lnTo>
                  <a:lnTo>
                    <a:pt x="508798" y="0"/>
                  </a:lnTo>
                  <a:close/>
                </a:path>
                <a:path w="2108200" h="272415">
                  <a:moveTo>
                    <a:pt x="553269" y="38861"/>
                  </a:moveTo>
                  <a:lnTo>
                    <a:pt x="553269" y="89916"/>
                  </a:lnTo>
                  <a:lnTo>
                    <a:pt x="664140" y="133350"/>
                  </a:lnTo>
                  <a:lnTo>
                    <a:pt x="553269" y="176402"/>
                  </a:lnTo>
                  <a:lnTo>
                    <a:pt x="553269" y="227457"/>
                  </a:lnTo>
                  <a:lnTo>
                    <a:pt x="720147" y="155067"/>
                  </a:lnTo>
                  <a:lnTo>
                    <a:pt x="720147" y="111252"/>
                  </a:lnTo>
                  <a:lnTo>
                    <a:pt x="553269" y="38861"/>
                  </a:lnTo>
                  <a:close/>
                </a:path>
                <a:path w="2108200" h="272415">
                  <a:moveTo>
                    <a:pt x="921056" y="123443"/>
                  </a:moveTo>
                  <a:lnTo>
                    <a:pt x="871907" y="123443"/>
                  </a:lnTo>
                  <a:lnTo>
                    <a:pt x="871907" y="202691"/>
                  </a:lnTo>
                  <a:lnTo>
                    <a:pt x="883479" y="248054"/>
                  </a:lnTo>
                  <a:lnTo>
                    <a:pt x="920865" y="267176"/>
                  </a:lnTo>
                  <a:lnTo>
                    <a:pt x="940629" y="268247"/>
                  </a:lnTo>
                  <a:lnTo>
                    <a:pt x="964109" y="266699"/>
                  </a:lnTo>
                  <a:lnTo>
                    <a:pt x="964109" y="222757"/>
                  </a:lnTo>
                  <a:lnTo>
                    <a:pt x="946837" y="222757"/>
                  </a:lnTo>
                  <a:lnTo>
                    <a:pt x="940487" y="222503"/>
                  </a:lnTo>
                  <a:lnTo>
                    <a:pt x="934137" y="221995"/>
                  </a:lnTo>
                  <a:lnTo>
                    <a:pt x="929311" y="220217"/>
                  </a:lnTo>
                  <a:lnTo>
                    <a:pt x="922707" y="214122"/>
                  </a:lnTo>
                  <a:lnTo>
                    <a:pt x="921056" y="209295"/>
                  </a:lnTo>
                  <a:lnTo>
                    <a:pt x="921056" y="123443"/>
                  </a:lnTo>
                  <a:close/>
                </a:path>
                <a:path w="2108200" h="272415">
                  <a:moveTo>
                    <a:pt x="964109" y="222122"/>
                  </a:moveTo>
                  <a:lnTo>
                    <a:pt x="954711" y="222630"/>
                  </a:lnTo>
                  <a:lnTo>
                    <a:pt x="946837" y="222757"/>
                  </a:lnTo>
                  <a:lnTo>
                    <a:pt x="964109" y="222757"/>
                  </a:lnTo>
                  <a:lnTo>
                    <a:pt x="964109" y="222122"/>
                  </a:lnTo>
                  <a:close/>
                </a:path>
                <a:path w="2108200" h="272415">
                  <a:moveTo>
                    <a:pt x="964109" y="76200"/>
                  </a:moveTo>
                  <a:lnTo>
                    <a:pt x="838760" y="76200"/>
                  </a:lnTo>
                  <a:lnTo>
                    <a:pt x="838760" y="123443"/>
                  </a:lnTo>
                  <a:lnTo>
                    <a:pt x="964109" y="123443"/>
                  </a:lnTo>
                  <a:lnTo>
                    <a:pt x="964109" y="76200"/>
                  </a:lnTo>
                  <a:close/>
                </a:path>
                <a:path w="2108200" h="272415">
                  <a:moveTo>
                    <a:pt x="921056" y="22859"/>
                  </a:moveTo>
                  <a:lnTo>
                    <a:pt x="871907" y="37718"/>
                  </a:lnTo>
                  <a:lnTo>
                    <a:pt x="871907" y="76200"/>
                  </a:lnTo>
                  <a:lnTo>
                    <a:pt x="921056" y="76200"/>
                  </a:lnTo>
                  <a:lnTo>
                    <a:pt x="921056" y="22859"/>
                  </a:lnTo>
                  <a:close/>
                </a:path>
                <a:path w="2108200" h="272415">
                  <a:moveTo>
                    <a:pt x="1083489" y="70866"/>
                  </a:moveTo>
                  <a:lnTo>
                    <a:pt x="1044435" y="78200"/>
                  </a:lnTo>
                  <a:lnTo>
                    <a:pt x="1011858" y="100202"/>
                  </a:lnTo>
                  <a:lnTo>
                    <a:pt x="990142" y="132492"/>
                  </a:lnTo>
                  <a:lnTo>
                    <a:pt x="982902" y="171449"/>
                  </a:lnTo>
                  <a:lnTo>
                    <a:pt x="984712" y="191785"/>
                  </a:lnTo>
                  <a:lnTo>
                    <a:pt x="999190" y="227599"/>
                  </a:lnTo>
                  <a:lnTo>
                    <a:pt x="1027337" y="255746"/>
                  </a:lnTo>
                  <a:lnTo>
                    <a:pt x="1063152" y="270224"/>
                  </a:lnTo>
                  <a:lnTo>
                    <a:pt x="1083489" y="272034"/>
                  </a:lnTo>
                  <a:lnTo>
                    <a:pt x="1103824" y="270224"/>
                  </a:lnTo>
                  <a:lnTo>
                    <a:pt x="1139638" y="255746"/>
                  </a:lnTo>
                  <a:lnTo>
                    <a:pt x="1167952" y="227599"/>
                  </a:lnTo>
                  <a:lnTo>
                    <a:pt x="1169867" y="224027"/>
                  </a:lnTo>
                  <a:lnTo>
                    <a:pt x="1083489" y="224027"/>
                  </a:lnTo>
                  <a:lnTo>
                    <a:pt x="1072892" y="223099"/>
                  </a:lnTo>
                  <a:lnTo>
                    <a:pt x="1040196" y="201239"/>
                  </a:lnTo>
                  <a:lnTo>
                    <a:pt x="1032052" y="171449"/>
                  </a:lnTo>
                  <a:lnTo>
                    <a:pt x="1032957" y="160520"/>
                  </a:lnTo>
                  <a:lnTo>
                    <a:pt x="1054413" y="127230"/>
                  </a:lnTo>
                  <a:lnTo>
                    <a:pt x="1083489" y="118872"/>
                  </a:lnTo>
                  <a:lnTo>
                    <a:pt x="1169765" y="118872"/>
                  </a:lnTo>
                  <a:lnTo>
                    <a:pt x="1167952" y="115514"/>
                  </a:lnTo>
                  <a:lnTo>
                    <a:pt x="1155117" y="100202"/>
                  </a:lnTo>
                  <a:lnTo>
                    <a:pt x="1139638" y="87368"/>
                  </a:lnTo>
                  <a:lnTo>
                    <a:pt x="1122541" y="78200"/>
                  </a:lnTo>
                  <a:lnTo>
                    <a:pt x="1103824" y="72699"/>
                  </a:lnTo>
                  <a:lnTo>
                    <a:pt x="1083489" y="70866"/>
                  </a:lnTo>
                  <a:close/>
                </a:path>
                <a:path w="2108200" h="272415">
                  <a:moveTo>
                    <a:pt x="1169765" y="118872"/>
                  </a:moveTo>
                  <a:lnTo>
                    <a:pt x="1083489" y="118872"/>
                  </a:lnTo>
                  <a:lnTo>
                    <a:pt x="1094085" y="119800"/>
                  </a:lnTo>
                  <a:lnTo>
                    <a:pt x="1103777" y="122586"/>
                  </a:lnTo>
                  <a:lnTo>
                    <a:pt x="1131590" y="150590"/>
                  </a:lnTo>
                  <a:lnTo>
                    <a:pt x="1135305" y="171449"/>
                  </a:lnTo>
                  <a:lnTo>
                    <a:pt x="1134376" y="182379"/>
                  </a:lnTo>
                  <a:lnTo>
                    <a:pt x="1112564" y="215669"/>
                  </a:lnTo>
                  <a:lnTo>
                    <a:pt x="1083489" y="224027"/>
                  </a:lnTo>
                  <a:lnTo>
                    <a:pt x="1169867" y="224027"/>
                  </a:lnTo>
                  <a:lnTo>
                    <a:pt x="1177119" y="210502"/>
                  </a:lnTo>
                  <a:lnTo>
                    <a:pt x="1182620" y="191785"/>
                  </a:lnTo>
                  <a:lnTo>
                    <a:pt x="1184454" y="171449"/>
                  </a:lnTo>
                  <a:lnTo>
                    <a:pt x="1182620" y="151137"/>
                  </a:lnTo>
                  <a:lnTo>
                    <a:pt x="1177119" y="132492"/>
                  </a:lnTo>
                  <a:lnTo>
                    <a:pt x="1169765" y="118872"/>
                  </a:lnTo>
                  <a:close/>
                </a:path>
                <a:path w="2108200" h="272415">
                  <a:moveTo>
                    <a:pt x="1475817" y="38861"/>
                  </a:moveTo>
                  <a:lnTo>
                    <a:pt x="1308939" y="111252"/>
                  </a:lnTo>
                  <a:lnTo>
                    <a:pt x="1308939" y="155067"/>
                  </a:lnTo>
                  <a:lnTo>
                    <a:pt x="1475817" y="227457"/>
                  </a:lnTo>
                  <a:lnTo>
                    <a:pt x="1475817" y="176402"/>
                  </a:lnTo>
                  <a:lnTo>
                    <a:pt x="1364946" y="133350"/>
                  </a:lnTo>
                  <a:lnTo>
                    <a:pt x="1475817" y="89916"/>
                  </a:lnTo>
                  <a:lnTo>
                    <a:pt x="1475817" y="38861"/>
                  </a:lnTo>
                  <a:close/>
                </a:path>
                <a:path w="2108200" h="272415">
                  <a:moveTo>
                    <a:pt x="1564717" y="0"/>
                  </a:moveTo>
                  <a:lnTo>
                    <a:pt x="1515568" y="0"/>
                  </a:lnTo>
                  <a:lnTo>
                    <a:pt x="1515568" y="266699"/>
                  </a:lnTo>
                  <a:lnTo>
                    <a:pt x="1564717" y="266699"/>
                  </a:lnTo>
                  <a:lnTo>
                    <a:pt x="1564717" y="163829"/>
                  </a:lnTo>
                  <a:lnTo>
                    <a:pt x="1565431" y="152757"/>
                  </a:lnTo>
                  <a:lnTo>
                    <a:pt x="1589482" y="119538"/>
                  </a:lnTo>
                  <a:lnTo>
                    <a:pt x="1606627" y="116585"/>
                  </a:lnTo>
                  <a:lnTo>
                    <a:pt x="1688261" y="116585"/>
                  </a:lnTo>
                  <a:lnTo>
                    <a:pt x="1681922" y="103298"/>
                  </a:lnTo>
                  <a:lnTo>
                    <a:pt x="1677403" y="97535"/>
                  </a:lnTo>
                  <a:lnTo>
                    <a:pt x="1564717" y="97535"/>
                  </a:lnTo>
                  <a:lnTo>
                    <a:pt x="1564717" y="0"/>
                  </a:lnTo>
                  <a:close/>
                </a:path>
                <a:path w="2108200" h="272415">
                  <a:moveTo>
                    <a:pt x="1688261" y="116585"/>
                  </a:moveTo>
                  <a:lnTo>
                    <a:pt x="1606627" y="116585"/>
                  </a:lnTo>
                  <a:lnTo>
                    <a:pt x="1614771" y="117228"/>
                  </a:lnTo>
                  <a:lnTo>
                    <a:pt x="1622057" y="119157"/>
                  </a:lnTo>
                  <a:lnTo>
                    <a:pt x="1644346" y="155829"/>
                  </a:lnTo>
                  <a:lnTo>
                    <a:pt x="1644346" y="266699"/>
                  </a:lnTo>
                  <a:lnTo>
                    <a:pt x="1693495" y="266699"/>
                  </a:lnTo>
                  <a:lnTo>
                    <a:pt x="1693495" y="149733"/>
                  </a:lnTo>
                  <a:lnTo>
                    <a:pt x="1692209" y="132254"/>
                  </a:lnTo>
                  <a:lnTo>
                    <a:pt x="1688351" y="116776"/>
                  </a:lnTo>
                  <a:lnTo>
                    <a:pt x="1688261" y="116585"/>
                  </a:lnTo>
                  <a:close/>
                </a:path>
                <a:path w="2108200" h="272415">
                  <a:moveTo>
                    <a:pt x="1621486" y="70866"/>
                  </a:moveTo>
                  <a:lnTo>
                    <a:pt x="1603365" y="72532"/>
                  </a:lnTo>
                  <a:lnTo>
                    <a:pt x="1587863" y="77533"/>
                  </a:lnTo>
                  <a:lnTo>
                    <a:pt x="1574980" y="85867"/>
                  </a:lnTo>
                  <a:lnTo>
                    <a:pt x="1564717" y="97535"/>
                  </a:lnTo>
                  <a:lnTo>
                    <a:pt x="1677403" y="97535"/>
                  </a:lnTo>
                  <a:lnTo>
                    <a:pt x="1636416" y="72175"/>
                  </a:lnTo>
                  <a:lnTo>
                    <a:pt x="1621486" y="70866"/>
                  </a:lnTo>
                  <a:close/>
                </a:path>
                <a:path w="2108200" h="272415">
                  <a:moveTo>
                    <a:pt x="1880617" y="0"/>
                  </a:moveTo>
                  <a:lnTo>
                    <a:pt x="1820419" y="0"/>
                  </a:lnTo>
                  <a:lnTo>
                    <a:pt x="1737361" y="125348"/>
                  </a:lnTo>
                  <a:lnTo>
                    <a:pt x="1730527" y="137421"/>
                  </a:lnTo>
                  <a:lnTo>
                    <a:pt x="1725645" y="150399"/>
                  </a:lnTo>
                  <a:lnTo>
                    <a:pt x="1722716" y="164282"/>
                  </a:lnTo>
                  <a:lnTo>
                    <a:pt x="1721740" y="179069"/>
                  </a:lnTo>
                  <a:lnTo>
                    <a:pt x="1723407" y="198691"/>
                  </a:lnTo>
                  <a:lnTo>
                    <a:pt x="1748410" y="246125"/>
                  </a:lnTo>
                  <a:lnTo>
                    <a:pt x="1797773" y="270414"/>
                  </a:lnTo>
                  <a:lnTo>
                    <a:pt x="1818133" y="272034"/>
                  </a:lnTo>
                  <a:lnTo>
                    <a:pt x="1838492" y="270414"/>
                  </a:lnTo>
                  <a:lnTo>
                    <a:pt x="1887856" y="246125"/>
                  </a:lnTo>
                  <a:lnTo>
                    <a:pt x="1904793" y="222503"/>
                  </a:lnTo>
                  <a:lnTo>
                    <a:pt x="1818133" y="222503"/>
                  </a:lnTo>
                  <a:lnTo>
                    <a:pt x="1809013" y="221765"/>
                  </a:lnTo>
                  <a:lnTo>
                    <a:pt x="1777080" y="196881"/>
                  </a:lnTo>
                  <a:lnTo>
                    <a:pt x="1773937" y="179069"/>
                  </a:lnTo>
                  <a:lnTo>
                    <a:pt x="1774723" y="169687"/>
                  </a:lnTo>
                  <a:lnTo>
                    <a:pt x="1800702" y="138969"/>
                  </a:lnTo>
                  <a:lnTo>
                    <a:pt x="1818133" y="136017"/>
                  </a:lnTo>
                  <a:lnTo>
                    <a:pt x="1904942" y="136017"/>
                  </a:lnTo>
                  <a:lnTo>
                    <a:pt x="1900334" y="127206"/>
                  </a:lnTo>
                  <a:lnTo>
                    <a:pt x="1859186" y="93821"/>
                  </a:lnTo>
                  <a:lnTo>
                    <a:pt x="1821562" y="86486"/>
                  </a:lnTo>
                  <a:lnTo>
                    <a:pt x="1880617" y="0"/>
                  </a:lnTo>
                  <a:close/>
                </a:path>
                <a:path w="2108200" h="272415">
                  <a:moveTo>
                    <a:pt x="1904942" y="136017"/>
                  </a:moveTo>
                  <a:lnTo>
                    <a:pt x="1818133" y="136017"/>
                  </a:lnTo>
                  <a:lnTo>
                    <a:pt x="1827253" y="136755"/>
                  </a:lnTo>
                  <a:lnTo>
                    <a:pt x="1835564" y="138969"/>
                  </a:lnTo>
                  <a:lnTo>
                    <a:pt x="1861900" y="169830"/>
                  </a:lnTo>
                  <a:lnTo>
                    <a:pt x="1862710" y="179069"/>
                  </a:lnTo>
                  <a:lnTo>
                    <a:pt x="1861900" y="188475"/>
                  </a:lnTo>
                  <a:lnTo>
                    <a:pt x="1835564" y="219551"/>
                  </a:lnTo>
                  <a:lnTo>
                    <a:pt x="1818133" y="222503"/>
                  </a:lnTo>
                  <a:lnTo>
                    <a:pt x="1904793" y="222503"/>
                  </a:lnTo>
                  <a:lnTo>
                    <a:pt x="1908144" y="216217"/>
                  </a:lnTo>
                  <a:lnTo>
                    <a:pt x="1913216" y="198548"/>
                  </a:lnTo>
                  <a:lnTo>
                    <a:pt x="1914907" y="179069"/>
                  </a:lnTo>
                  <a:lnTo>
                    <a:pt x="1913288" y="159972"/>
                  </a:lnTo>
                  <a:lnTo>
                    <a:pt x="1908417" y="142660"/>
                  </a:lnTo>
                  <a:lnTo>
                    <a:pt x="1904942" y="136017"/>
                  </a:lnTo>
                  <a:close/>
                </a:path>
                <a:path w="2108200" h="272415">
                  <a:moveTo>
                    <a:pt x="1940713" y="38861"/>
                  </a:moveTo>
                  <a:lnTo>
                    <a:pt x="1940713" y="89916"/>
                  </a:lnTo>
                  <a:lnTo>
                    <a:pt x="2051584" y="133350"/>
                  </a:lnTo>
                  <a:lnTo>
                    <a:pt x="1940713" y="176402"/>
                  </a:lnTo>
                  <a:lnTo>
                    <a:pt x="1940713" y="227457"/>
                  </a:lnTo>
                  <a:lnTo>
                    <a:pt x="2107591" y="155067"/>
                  </a:lnTo>
                  <a:lnTo>
                    <a:pt x="2107591" y="111252"/>
                  </a:lnTo>
                  <a:lnTo>
                    <a:pt x="1940713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95758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7112000" y="11290300"/>
            <a:ext cx="4940300" cy="2197100"/>
            <a:chOff x="7112000" y="11290300"/>
            <a:chExt cx="4940300" cy="2197100"/>
          </a:xfrm>
        </p:grpSpPr>
        <p:pic>
          <p:nvPicPr>
            <p:cNvPr id="63" name="object 6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11391900"/>
              <a:ext cx="4838700" cy="20955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11290300"/>
              <a:ext cx="4838700" cy="209550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7213600" y="113919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210854" y="11696701"/>
              <a:ext cx="742950" cy="272415"/>
            </a:xfrm>
            <a:custGeom>
              <a:avLst/>
              <a:gdLst/>
              <a:ahLst/>
              <a:cxnLst/>
              <a:rect l="l" t="t" r="r" b="b"/>
              <a:pathLst>
                <a:path w="742950" h="272415">
                  <a:moveTo>
                    <a:pt x="166878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8" y="227456"/>
                  </a:lnTo>
                  <a:lnTo>
                    <a:pt x="166878" y="176402"/>
                  </a:lnTo>
                  <a:lnTo>
                    <a:pt x="56007" y="133349"/>
                  </a:lnTo>
                  <a:lnTo>
                    <a:pt x="166878" y="89915"/>
                  </a:lnTo>
                  <a:lnTo>
                    <a:pt x="166878" y="38861"/>
                  </a:lnTo>
                  <a:close/>
                </a:path>
                <a:path w="742950" h="272415">
                  <a:moveTo>
                    <a:pt x="381745" y="244220"/>
                  </a:moveTo>
                  <a:lnTo>
                    <a:pt x="255772" y="244220"/>
                  </a:lnTo>
                  <a:lnTo>
                    <a:pt x="267774" y="256388"/>
                  </a:lnTo>
                  <a:lnTo>
                    <a:pt x="282061" y="265080"/>
                  </a:lnTo>
                  <a:lnTo>
                    <a:pt x="298635" y="270295"/>
                  </a:lnTo>
                  <a:lnTo>
                    <a:pt x="317494" y="272034"/>
                  </a:lnTo>
                  <a:lnTo>
                    <a:pt x="336021" y="270224"/>
                  </a:lnTo>
                  <a:lnTo>
                    <a:pt x="353120" y="264794"/>
                  </a:lnTo>
                  <a:lnTo>
                    <a:pt x="368790" y="255746"/>
                  </a:lnTo>
                  <a:lnTo>
                    <a:pt x="381745" y="244220"/>
                  </a:lnTo>
                  <a:close/>
                </a:path>
                <a:path w="742950" h="272415">
                  <a:moveTo>
                    <a:pt x="255772" y="0"/>
                  </a:moveTo>
                  <a:lnTo>
                    <a:pt x="206623" y="0"/>
                  </a:lnTo>
                  <a:lnTo>
                    <a:pt x="206623" y="266699"/>
                  </a:lnTo>
                  <a:lnTo>
                    <a:pt x="255772" y="266699"/>
                  </a:lnTo>
                  <a:lnTo>
                    <a:pt x="255772" y="244220"/>
                  </a:lnTo>
                  <a:lnTo>
                    <a:pt x="381745" y="244220"/>
                  </a:lnTo>
                  <a:lnTo>
                    <a:pt x="383030" y="243077"/>
                  </a:lnTo>
                  <a:lnTo>
                    <a:pt x="395032" y="227599"/>
                  </a:lnTo>
                  <a:lnTo>
                    <a:pt x="396250" y="225170"/>
                  </a:lnTo>
                  <a:lnTo>
                    <a:pt x="308350" y="225170"/>
                  </a:lnTo>
                  <a:lnTo>
                    <a:pt x="297420" y="224242"/>
                  </a:lnTo>
                  <a:lnTo>
                    <a:pt x="264131" y="202167"/>
                  </a:lnTo>
                  <a:lnTo>
                    <a:pt x="255772" y="171449"/>
                  </a:lnTo>
                  <a:lnTo>
                    <a:pt x="256701" y="160186"/>
                  </a:lnTo>
                  <a:lnTo>
                    <a:pt x="278561" y="126301"/>
                  </a:lnTo>
                  <a:lnTo>
                    <a:pt x="308350" y="117728"/>
                  </a:lnTo>
                  <a:lnTo>
                    <a:pt x="396150" y="117728"/>
                  </a:lnTo>
                  <a:lnTo>
                    <a:pt x="395032" y="115514"/>
                  </a:lnTo>
                  <a:lnTo>
                    <a:pt x="383030" y="100202"/>
                  </a:lnTo>
                  <a:lnTo>
                    <a:pt x="381339" y="98678"/>
                  </a:lnTo>
                  <a:lnTo>
                    <a:pt x="255772" y="98678"/>
                  </a:lnTo>
                  <a:lnTo>
                    <a:pt x="255772" y="0"/>
                  </a:lnTo>
                  <a:close/>
                </a:path>
                <a:path w="742950" h="272415">
                  <a:moveTo>
                    <a:pt x="396150" y="117728"/>
                  </a:moveTo>
                  <a:lnTo>
                    <a:pt x="308350" y="117728"/>
                  </a:lnTo>
                  <a:lnTo>
                    <a:pt x="319280" y="118681"/>
                  </a:lnTo>
                  <a:lnTo>
                    <a:pt x="329210" y="121538"/>
                  </a:lnTo>
                  <a:lnTo>
                    <a:pt x="357499" y="150018"/>
                  </a:lnTo>
                  <a:lnTo>
                    <a:pt x="361309" y="171449"/>
                  </a:lnTo>
                  <a:lnTo>
                    <a:pt x="360357" y="182736"/>
                  </a:lnTo>
                  <a:lnTo>
                    <a:pt x="338140" y="216812"/>
                  </a:lnTo>
                  <a:lnTo>
                    <a:pt x="308350" y="225170"/>
                  </a:lnTo>
                  <a:lnTo>
                    <a:pt x="396250" y="225170"/>
                  </a:lnTo>
                  <a:lnTo>
                    <a:pt x="403604" y="210502"/>
                  </a:lnTo>
                  <a:lnTo>
                    <a:pt x="408748" y="191785"/>
                  </a:lnTo>
                  <a:lnTo>
                    <a:pt x="410462" y="171449"/>
                  </a:lnTo>
                  <a:lnTo>
                    <a:pt x="408748" y="151137"/>
                  </a:lnTo>
                  <a:lnTo>
                    <a:pt x="403604" y="132492"/>
                  </a:lnTo>
                  <a:lnTo>
                    <a:pt x="396150" y="117728"/>
                  </a:lnTo>
                  <a:close/>
                </a:path>
                <a:path w="742950" h="272415">
                  <a:moveTo>
                    <a:pt x="317494" y="70865"/>
                  </a:moveTo>
                  <a:lnTo>
                    <a:pt x="298635" y="72604"/>
                  </a:lnTo>
                  <a:lnTo>
                    <a:pt x="282061" y="77818"/>
                  </a:lnTo>
                  <a:lnTo>
                    <a:pt x="267774" y="86510"/>
                  </a:lnTo>
                  <a:lnTo>
                    <a:pt x="255772" y="98678"/>
                  </a:lnTo>
                  <a:lnTo>
                    <a:pt x="381339" y="98678"/>
                  </a:lnTo>
                  <a:lnTo>
                    <a:pt x="368790" y="87367"/>
                  </a:lnTo>
                  <a:lnTo>
                    <a:pt x="353120" y="78199"/>
                  </a:lnTo>
                  <a:lnTo>
                    <a:pt x="336021" y="72699"/>
                  </a:lnTo>
                  <a:lnTo>
                    <a:pt x="317494" y="70865"/>
                  </a:lnTo>
                  <a:close/>
                </a:path>
                <a:path w="742950" h="272415">
                  <a:moveTo>
                    <a:pt x="494270" y="76199"/>
                  </a:moveTo>
                  <a:lnTo>
                    <a:pt x="445121" y="76199"/>
                  </a:lnTo>
                  <a:lnTo>
                    <a:pt x="445121" y="266699"/>
                  </a:lnTo>
                  <a:lnTo>
                    <a:pt x="494270" y="266699"/>
                  </a:lnTo>
                  <a:lnTo>
                    <a:pt x="494270" y="175640"/>
                  </a:lnTo>
                  <a:lnTo>
                    <a:pt x="495365" y="162901"/>
                  </a:lnTo>
                  <a:lnTo>
                    <a:pt x="521035" y="131397"/>
                  </a:lnTo>
                  <a:lnTo>
                    <a:pt x="541228" y="126825"/>
                  </a:lnTo>
                  <a:lnTo>
                    <a:pt x="552182" y="126825"/>
                  </a:lnTo>
                  <a:lnTo>
                    <a:pt x="552182" y="108965"/>
                  </a:lnTo>
                  <a:lnTo>
                    <a:pt x="494270" y="108965"/>
                  </a:lnTo>
                  <a:lnTo>
                    <a:pt x="494270" y="76199"/>
                  </a:lnTo>
                  <a:close/>
                </a:path>
                <a:path w="742950" h="272415">
                  <a:moveTo>
                    <a:pt x="552182" y="126825"/>
                  </a:moveTo>
                  <a:lnTo>
                    <a:pt x="541228" y="126825"/>
                  </a:lnTo>
                  <a:lnTo>
                    <a:pt x="552182" y="127253"/>
                  </a:lnTo>
                  <a:lnTo>
                    <a:pt x="552182" y="126825"/>
                  </a:lnTo>
                  <a:close/>
                </a:path>
                <a:path w="742950" h="272415">
                  <a:moveTo>
                    <a:pt x="552182" y="72389"/>
                  </a:moveTo>
                  <a:lnTo>
                    <a:pt x="509486" y="86677"/>
                  </a:lnTo>
                  <a:lnTo>
                    <a:pt x="494270" y="108965"/>
                  </a:lnTo>
                  <a:lnTo>
                    <a:pt x="552182" y="108965"/>
                  </a:lnTo>
                  <a:lnTo>
                    <a:pt x="552182" y="72389"/>
                  </a:lnTo>
                  <a:close/>
                </a:path>
                <a:path w="742950" h="272415">
                  <a:moveTo>
                    <a:pt x="575588" y="38861"/>
                  </a:moveTo>
                  <a:lnTo>
                    <a:pt x="575588" y="89915"/>
                  </a:lnTo>
                  <a:lnTo>
                    <a:pt x="686459" y="133349"/>
                  </a:lnTo>
                  <a:lnTo>
                    <a:pt x="575588" y="176402"/>
                  </a:lnTo>
                  <a:lnTo>
                    <a:pt x="575588" y="227456"/>
                  </a:lnTo>
                  <a:lnTo>
                    <a:pt x="742466" y="155066"/>
                  </a:lnTo>
                  <a:lnTo>
                    <a:pt x="742466" y="111251"/>
                  </a:lnTo>
                  <a:lnTo>
                    <a:pt x="575588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122555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7112000" y="13970000"/>
            <a:ext cx="4940300" cy="2197100"/>
            <a:chOff x="7112000" y="13970000"/>
            <a:chExt cx="4940300" cy="2197100"/>
          </a:xfrm>
        </p:grpSpPr>
        <p:pic>
          <p:nvPicPr>
            <p:cNvPr id="70" name="object 7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14071600"/>
              <a:ext cx="4838700" cy="209550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13970000"/>
              <a:ext cx="4838700" cy="20955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7213600" y="140716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809389" y="14376403"/>
              <a:ext cx="1545590" cy="271780"/>
            </a:xfrm>
            <a:custGeom>
              <a:avLst/>
              <a:gdLst/>
              <a:ahLst/>
              <a:cxnLst/>
              <a:rect l="l" t="t" r="r" b="b"/>
              <a:pathLst>
                <a:path w="1545590" h="271780">
                  <a:moveTo>
                    <a:pt x="166878" y="38862"/>
                  </a:moveTo>
                  <a:lnTo>
                    <a:pt x="0" y="111252"/>
                  </a:lnTo>
                  <a:lnTo>
                    <a:pt x="0" y="155067"/>
                  </a:lnTo>
                  <a:lnTo>
                    <a:pt x="166878" y="227457"/>
                  </a:lnTo>
                  <a:lnTo>
                    <a:pt x="166878" y="176403"/>
                  </a:lnTo>
                  <a:lnTo>
                    <a:pt x="56007" y="133350"/>
                  </a:lnTo>
                  <a:lnTo>
                    <a:pt x="166878" y="89916"/>
                  </a:lnTo>
                  <a:lnTo>
                    <a:pt x="166878" y="38862"/>
                  </a:lnTo>
                  <a:close/>
                </a:path>
                <a:path w="1545590" h="271780">
                  <a:moveTo>
                    <a:pt x="264535" y="0"/>
                  </a:moveTo>
                  <a:lnTo>
                    <a:pt x="205480" y="0"/>
                  </a:lnTo>
                  <a:lnTo>
                    <a:pt x="205480" y="76200"/>
                  </a:lnTo>
                  <a:lnTo>
                    <a:pt x="215767" y="177165"/>
                  </a:lnTo>
                  <a:lnTo>
                    <a:pt x="254629" y="177165"/>
                  </a:lnTo>
                  <a:lnTo>
                    <a:pt x="264535" y="76200"/>
                  </a:lnTo>
                  <a:lnTo>
                    <a:pt x="264535" y="0"/>
                  </a:lnTo>
                  <a:close/>
                </a:path>
                <a:path w="1545590" h="271780">
                  <a:moveTo>
                    <a:pt x="244088" y="206883"/>
                  </a:moveTo>
                  <a:lnTo>
                    <a:pt x="226308" y="206883"/>
                  </a:lnTo>
                  <a:lnTo>
                    <a:pt x="218688" y="210058"/>
                  </a:lnTo>
                  <a:lnTo>
                    <a:pt x="205988" y="222758"/>
                  </a:lnTo>
                  <a:lnTo>
                    <a:pt x="202813" y="230378"/>
                  </a:lnTo>
                  <a:lnTo>
                    <a:pt x="202813" y="248158"/>
                  </a:lnTo>
                  <a:lnTo>
                    <a:pt x="205988" y="255778"/>
                  </a:lnTo>
                  <a:lnTo>
                    <a:pt x="218688" y="268478"/>
                  </a:lnTo>
                  <a:lnTo>
                    <a:pt x="226308" y="271654"/>
                  </a:lnTo>
                  <a:lnTo>
                    <a:pt x="244088" y="271654"/>
                  </a:lnTo>
                  <a:lnTo>
                    <a:pt x="251708" y="268478"/>
                  </a:lnTo>
                  <a:lnTo>
                    <a:pt x="264408" y="255778"/>
                  </a:lnTo>
                  <a:lnTo>
                    <a:pt x="267583" y="248158"/>
                  </a:lnTo>
                  <a:lnTo>
                    <a:pt x="267583" y="230378"/>
                  </a:lnTo>
                  <a:lnTo>
                    <a:pt x="264408" y="222758"/>
                  </a:lnTo>
                  <a:lnTo>
                    <a:pt x="251708" y="210058"/>
                  </a:lnTo>
                  <a:lnTo>
                    <a:pt x="244088" y="206883"/>
                  </a:lnTo>
                  <a:close/>
                </a:path>
                <a:path w="1545590" h="271780">
                  <a:moveTo>
                    <a:pt x="453732" y="128016"/>
                  </a:moveTo>
                  <a:lnTo>
                    <a:pt x="310857" y="128016"/>
                  </a:lnTo>
                  <a:lnTo>
                    <a:pt x="310857" y="175260"/>
                  </a:lnTo>
                  <a:lnTo>
                    <a:pt x="453732" y="175260"/>
                  </a:lnTo>
                  <a:lnTo>
                    <a:pt x="453732" y="128016"/>
                  </a:lnTo>
                  <a:close/>
                </a:path>
                <a:path w="1545590" h="271780">
                  <a:moveTo>
                    <a:pt x="646093" y="128016"/>
                  </a:moveTo>
                  <a:lnTo>
                    <a:pt x="503218" y="128016"/>
                  </a:lnTo>
                  <a:lnTo>
                    <a:pt x="503218" y="175260"/>
                  </a:lnTo>
                  <a:lnTo>
                    <a:pt x="646093" y="175260"/>
                  </a:lnTo>
                  <a:lnTo>
                    <a:pt x="646093" y="128016"/>
                  </a:lnTo>
                  <a:close/>
                </a:path>
                <a:path w="1545590" h="271780">
                  <a:moveTo>
                    <a:pt x="730758" y="206883"/>
                  </a:moveTo>
                  <a:lnTo>
                    <a:pt x="712978" y="206883"/>
                  </a:lnTo>
                  <a:lnTo>
                    <a:pt x="705358" y="210058"/>
                  </a:lnTo>
                  <a:lnTo>
                    <a:pt x="692658" y="222758"/>
                  </a:lnTo>
                  <a:lnTo>
                    <a:pt x="689483" y="230378"/>
                  </a:lnTo>
                  <a:lnTo>
                    <a:pt x="689483" y="248158"/>
                  </a:lnTo>
                  <a:lnTo>
                    <a:pt x="692658" y="255778"/>
                  </a:lnTo>
                  <a:lnTo>
                    <a:pt x="705358" y="268478"/>
                  </a:lnTo>
                  <a:lnTo>
                    <a:pt x="712978" y="271654"/>
                  </a:lnTo>
                  <a:lnTo>
                    <a:pt x="730758" y="271654"/>
                  </a:lnTo>
                  <a:lnTo>
                    <a:pt x="738378" y="268478"/>
                  </a:lnTo>
                  <a:lnTo>
                    <a:pt x="751078" y="255778"/>
                  </a:lnTo>
                  <a:lnTo>
                    <a:pt x="754253" y="248158"/>
                  </a:lnTo>
                  <a:lnTo>
                    <a:pt x="754253" y="230378"/>
                  </a:lnTo>
                  <a:lnTo>
                    <a:pt x="751078" y="222758"/>
                  </a:lnTo>
                  <a:lnTo>
                    <a:pt x="738378" y="210058"/>
                  </a:lnTo>
                  <a:lnTo>
                    <a:pt x="730758" y="206883"/>
                  </a:lnTo>
                  <a:close/>
                </a:path>
                <a:path w="1545590" h="271780">
                  <a:moveTo>
                    <a:pt x="832704" y="206883"/>
                  </a:moveTo>
                  <a:lnTo>
                    <a:pt x="814924" y="206883"/>
                  </a:lnTo>
                  <a:lnTo>
                    <a:pt x="807304" y="210058"/>
                  </a:lnTo>
                  <a:lnTo>
                    <a:pt x="794604" y="222758"/>
                  </a:lnTo>
                  <a:lnTo>
                    <a:pt x="791429" y="230378"/>
                  </a:lnTo>
                  <a:lnTo>
                    <a:pt x="791429" y="248158"/>
                  </a:lnTo>
                  <a:lnTo>
                    <a:pt x="794604" y="255778"/>
                  </a:lnTo>
                  <a:lnTo>
                    <a:pt x="807304" y="268478"/>
                  </a:lnTo>
                  <a:lnTo>
                    <a:pt x="814924" y="271654"/>
                  </a:lnTo>
                  <a:lnTo>
                    <a:pt x="832704" y="271654"/>
                  </a:lnTo>
                  <a:lnTo>
                    <a:pt x="840324" y="268478"/>
                  </a:lnTo>
                  <a:lnTo>
                    <a:pt x="853024" y="255778"/>
                  </a:lnTo>
                  <a:lnTo>
                    <a:pt x="856199" y="248158"/>
                  </a:lnTo>
                  <a:lnTo>
                    <a:pt x="856199" y="230378"/>
                  </a:lnTo>
                  <a:lnTo>
                    <a:pt x="853024" y="222758"/>
                  </a:lnTo>
                  <a:lnTo>
                    <a:pt x="840324" y="210058"/>
                  </a:lnTo>
                  <a:lnTo>
                    <a:pt x="832704" y="206883"/>
                  </a:lnTo>
                  <a:close/>
                </a:path>
                <a:path w="1545590" h="271780">
                  <a:moveTo>
                    <a:pt x="934647" y="206883"/>
                  </a:moveTo>
                  <a:lnTo>
                    <a:pt x="916867" y="206883"/>
                  </a:lnTo>
                  <a:lnTo>
                    <a:pt x="909247" y="210058"/>
                  </a:lnTo>
                  <a:lnTo>
                    <a:pt x="896547" y="222758"/>
                  </a:lnTo>
                  <a:lnTo>
                    <a:pt x="893372" y="230378"/>
                  </a:lnTo>
                  <a:lnTo>
                    <a:pt x="893372" y="248158"/>
                  </a:lnTo>
                  <a:lnTo>
                    <a:pt x="896547" y="255778"/>
                  </a:lnTo>
                  <a:lnTo>
                    <a:pt x="909247" y="268478"/>
                  </a:lnTo>
                  <a:lnTo>
                    <a:pt x="916867" y="271654"/>
                  </a:lnTo>
                  <a:lnTo>
                    <a:pt x="934647" y="271654"/>
                  </a:lnTo>
                  <a:lnTo>
                    <a:pt x="942267" y="268478"/>
                  </a:lnTo>
                  <a:lnTo>
                    <a:pt x="954967" y="255778"/>
                  </a:lnTo>
                  <a:lnTo>
                    <a:pt x="958142" y="248158"/>
                  </a:lnTo>
                  <a:lnTo>
                    <a:pt x="958142" y="230378"/>
                  </a:lnTo>
                  <a:lnTo>
                    <a:pt x="954967" y="222758"/>
                  </a:lnTo>
                  <a:lnTo>
                    <a:pt x="942267" y="210058"/>
                  </a:lnTo>
                  <a:lnTo>
                    <a:pt x="934647" y="206883"/>
                  </a:lnTo>
                  <a:close/>
                </a:path>
                <a:path w="1545590" h="271780">
                  <a:moveTo>
                    <a:pt x="1144299" y="128016"/>
                  </a:moveTo>
                  <a:lnTo>
                    <a:pt x="1001424" y="128016"/>
                  </a:lnTo>
                  <a:lnTo>
                    <a:pt x="1001424" y="175260"/>
                  </a:lnTo>
                  <a:lnTo>
                    <a:pt x="1144299" y="175260"/>
                  </a:lnTo>
                  <a:lnTo>
                    <a:pt x="1144299" y="128016"/>
                  </a:lnTo>
                  <a:close/>
                </a:path>
                <a:path w="1545590" h="271780">
                  <a:moveTo>
                    <a:pt x="1336653" y="128016"/>
                  </a:moveTo>
                  <a:lnTo>
                    <a:pt x="1193778" y="128016"/>
                  </a:lnTo>
                  <a:lnTo>
                    <a:pt x="1193778" y="175260"/>
                  </a:lnTo>
                  <a:lnTo>
                    <a:pt x="1336653" y="175260"/>
                  </a:lnTo>
                  <a:lnTo>
                    <a:pt x="1336653" y="128016"/>
                  </a:lnTo>
                  <a:close/>
                </a:path>
                <a:path w="1545590" h="271780">
                  <a:moveTo>
                    <a:pt x="1378525" y="38862"/>
                  </a:moveTo>
                  <a:lnTo>
                    <a:pt x="1378525" y="89916"/>
                  </a:lnTo>
                  <a:lnTo>
                    <a:pt x="1489396" y="133350"/>
                  </a:lnTo>
                  <a:lnTo>
                    <a:pt x="1378525" y="176403"/>
                  </a:lnTo>
                  <a:lnTo>
                    <a:pt x="1378525" y="227457"/>
                  </a:lnTo>
                  <a:lnTo>
                    <a:pt x="1545403" y="155067"/>
                  </a:lnTo>
                  <a:lnTo>
                    <a:pt x="1545403" y="111252"/>
                  </a:lnTo>
                  <a:lnTo>
                    <a:pt x="1378525" y="3886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14935200"/>
              <a:ext cx="4838700" cy="1231900"/>
            </a:xfrm>
            <a:prstGeom prst="rect">
              <a:avLst/>
            </a:prstGeom>
          </p:spPr>
        </p:pic>
      </p:grpSp>
      <p:sp>
        <p:nvSpPr>
          <p:cNvPr id="81" name="Metin kutusu 80">
            <a:extLst>
              <a:ext uri="{FF2B5EF4-FFF2-40B4-BE49-F238E27FC236}">
                <a16:creationId xmlns:a16="http://schemas.microsoft.com/office/drawing/2014/main" id="{E7B68662-B88D-7312-DD5C-A83A962E17EE}"/>
              </a:ext>
            </a:extLst>
          </p:cNvPr>
          <p:cNvSpPr txBox="1"/>
          <p:nvPr/>
        </p:nvSpPr>
        <p:spPr>
          <a:xfrm>
            <a:off x="2129971" y="4513963"/>
            <a:ext cx="39061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Belge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türünü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tanımlar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Metin kutusu 83">
            <a:extLst>
              <a:ext uri="{FF2B5EF4-FFF2-40B4-BE49-F238E27FC236}">
                <a16:creationId xmlns:a16="http://schemas.microsoft.com/office/drawing/2014/main" id="{9E9C698A-C756-5A40-8772-B3754A87FA7C}"/>
              </a:ext>
            </a:extLst>
          </p:cNvPr>
          <p:cNvSpPr txBox="1"/>
          <p:nvPr/>
        </p:nvSpPr>
        <p:spPr>
          <a:xfrm>
            <a:off x="7679872" y="4513963"/>
            <a:ext cx="3906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Belge</a:t>
            </a:r>
            <a:r>
              <a:rPr lang="tr-TR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 olarak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tanımlar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Metin kutusu 84">
            <a:extLst>
              <a:ext uri="{FF2B5EF4-FFF2-40B4-BE49-F238E27FC236}">
                <a16:creationId xmlns:a16="http://schemas.microsoft.com/office/drawing/2014/main" id="{854C9C2D-2253-B6B5-AD27-7600A5164B60}"/>
              </a:ext>
            </a:extLst>
          </p:cNvPr>
          <p:cNvSpPr txBox="1"/>
          <p:nvPr/>
        </p:nvSpPr>
        <p:spPr>
          <a:xfrm>
            <a:off x="1902517" y="7033905"/>
            <a:ext cx="4559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Sayfamız için </a:t>
            </a:r>
            <a:r>
              <a:rPr lang="tr-TR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metadataları </a:t>
            </a:r>
            <a:r>
              <a:rPr lang="tr-TR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içinde tanımlarız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Metin kutusu 85">
            <a:extLst>
              <a:ext uri="{FF2B5EF4-FFF2-40B4-BE49-F238E27FC236}">
                <a16:creationId xmlns:a16="http://schemas.microsoft.com/office/drawing/2014/main" id="{BE7C379B-40B3-A33D-06EF-AD185525F19D}"/>
              </a:ext>
            </a:extLst>
          </p:cNvPr>
          <p:cNvSpPr txBox="1"/>
          <p:nvPr/>
        </p:nvSpPr>
        <p:spPr>
          <a:xfrm>
            <a:off x="7386818" y="7045434"/>
            <a:ext cx="4454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Tarayıcı sekmesinde sayfamız için bir başlık belirlememizi sağlar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Metin kutusu 86">
            <a:extLst>
              <a:ext uri="{FF2B5EF4-FFF2-40B4-BE49-F238E27FC236}">
                <a16:creationId xmlns:a16="http://schemas.microsoft.com/office/drawing/2014/main" id="{5594392E-9418-9E89-E7DB-AD91A0DECBD0}"/>
              </a:ext>
            </a:extLst>
          </p:cNvPr>
          <p:cNvSpPr txBox="1"/>
          <p:nvPr/>
        </p:nvSpPr>
        <p:spPr>
          <a:xfrm>
            <a:off x="1848222" y="9727029"/>
            <a:ext cx="46323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Sayfamızın kullanıcıya erişeceği kodları body etiketi içerisine yazarız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F81DB88B-13F1-48BB-47DA-D7516AB49B4D}"/>
              </a:ext>
            </a:extLst>
          </p:cNvPr>
          <p:cNvSpPr txBox="1"/>
          <p:nvPr/>
        </p:nvSpPr>
        <p:spPr>
          <a:xfrm>
            <a:off x="7424459" y="9623297"/>
            <a:ext cx="44169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Başlık etiketleridir. Önem sırasına göre birden altıya doğru ilerler. SEO için sayfamızda 1 adet h1 bulunması önerilir.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Metin kutusu 88">
            <a:extLst>
              <a:ext uri="{FF2B5EF4-FFF2-40B4-BE49-F238E27FC236}">
                <a16:creationId xmlns:a16="http://schemas.microsoft.com/office/drawing/2014/main" id="{9E0F38A3-4ABE-B923-925D-F83112C701E7}"/>
              </a:ext>
            </a:extLst>
          </p:cNvPr>
          <p:cNvSpPr txBox="1"/>
          <p:nvPr/>
        </p:nvSpPr>
        <p:spPr>
          <a:xfrm>
            <a:off x="1760358" y="12344521"/>
            <a:ext cx="4718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paragraf oluşturmak için kullanılan etikettir. Blok elementtir.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Metin kutusu 89">
            <a:extLst>
              <a:ext uri="{FF2B5EF4-FFF2-40B4-BE49-F238E27FC236}">
                <a16:creationId xmlns:a16="http://schemas.microsoft.com/office/drawing/2014/main" id="{DF78CCD8-B94A-5464-F8CD-9F9D5914CCFC}"/>
              </a:ext>
            </a:extLst>
          </p:cNvPr>
          <p:cNvSpPr txBox="1"/>
          <p:nvPr/>
        </p:nvSpPr>
        <p:spPr>
          <a:xfrm>
            <a:off x="7445495" y="12410186"/>
            <a:ext cx="42733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etiketi bir satır sonu tanımlar. Kapanış etiketi yoktur.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Metin kutusu 92">
            <a:extLst>
              <a:ext uri="{FF2B5EF4-FFF2-40B4-BE49-F238E27FC236}">
                <a16:creationId xmlns:a16="http://schemas.microsoft.com/office/drawing/2014/main" id="{5AB24743-F136-17BB-FF12-64F9A49A1B9B}"/>
              </a:ext>
            </a:extLst>
          </p:cNvPr>
          <p:cNvSpPr txBox="1"/>
          <p:nvPr/>
        </p:nvSpPr>
        <p:spPr>
          <a:xfrm>
            <a:off x="1866220" y="15011221"/>
            <a:ext cx="45351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etiketi de bir satır sonu tanımlar ve yatay olarak sayfamıza bir çizgi çizer.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Metin kutusu 93">
            <a:extLst>
              <a:ext uri="{FF2B5EF4-FFF2-40B4-BE49-F238E27FC236}">
                <a16:creationId xmlns:a16="http://schemas.microsoft.com/office/drawing/2014/main" id="{78B1AEFF-7D3E-4341-6C5C-07B9E90A7060}"/>
              </a:ext>
            </a:extLst>
          </p:cNvPr>
          <p:cNvSpPr txBox="1"/>
          <p:nvPr/>
        </p:nvSpPr>
        <p:spPr>
          <a:xfrm>
            <a:off x="7679872" y="15151437"/>
            <a:ext cx="39061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Yorum yazmak için bu element kullanılabilir. Kısayolu </a:t>
            </a:r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Ctrl+k+c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 da CTRL+Ö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153" y="2489200"/>
            <a:ext cx="4535170" cy="12700"/>
          </a:xfrm>
          <a:custGeom>
            <a:avLst/>
            <a:gdLst/>
            <a:ahLst/>
            <a:cxnLst/>
            <a:rect l="l" t="t" r="r" b="b"/>
            <a:pathLst>
              <a:path w="4535170" h="12700">
                <a:moveTo>
                  <a:pt x="4535043" y="0"/>
                </a:moveTo>
                <a:lnTo>
                  <a:pt x="0" y="0"/>
                </a:lnTo>
                <a:lnTo>
                  <a:pt x="0" y="12700"/>
                </a:lnTo>
                <a:lnTo>
                  <a:pt x="4535043" y="12700"/>
                </a:lnTo>
                <a:lnTo>
                  <a:pt x="4535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481834" y="1180872"/>
            <a:ext cx="8756650" cy="758825"/>
            <a:chOff x="2481834" y="1180872"/>
            <a:chExt cx="8756650" cy="7588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1834" y="1180872"/>
              <a:ext cx="8756319" cy="75834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123620" y="1196342"/>
              <a:ext cx="2044700" cy="568960"/>
            </a:xfrm>
            <a:custGeom>
              <a:avLst/>
              <a:gdLst/>
              <a:ahLst/>
              <a:cxnLst/>
              <a:rect l="l" t="t" r="r" b="b"/>
              <a:pathLst>
                <a:path w="2044700" h="568960">
                  <a:moveTo>
                    <a:pt x="112166" y="0"/>
                  </a:moveTo>
                  <a:lnTo>
                    <a:pt x="0" y="0"/>
                  </a:lnTo>
                  <a:lnTo>
                    <a:pt x="0" y="568959"/>
                  </a:lnTo>
                  <a:lnTo>
                    <a:pt x="112166" y="568959"/>
                  </a:lnTo>
                  <a:lnTo>
                    <a:pt x="112166" y="333247"/>
                  </a:lnTo>
                  <a:lnTo>
                    <a:pt x="434848" y="333247"/>
                  </a:lnTo>
                  <a:lnTo>
                    <a:pt x="434848" y="225958"/>
                  </a:lnTo>
                  <a:lnTo>
                    <a:pt x="112166" y="225958"/>
                  </a:lnTo>
                  <a:lnTo>
                    <a:pt x="112166" y="0"/>
                  </a:lnTo>
                  <a:close/>
                </a:path>
                <a:path w="2044700" h="568960">
                  <a:moveTo>
                    <a:pt x="434848" y="333247"/>
                  </a:moveTo>
                  <a:lnTo>
                    <a:pt x="323494" y="333247"/>
                  </a:lnTo>
                  <a:lnTo>
                    <a:pt x="323494" y="568959"/>
                  </a:lnTo>
                  <a:lnTo>
                    <a:pt x="434848" y="568959"/>
                  </a:lnTo>
                  <a:lnTo>
                    <a:pt x="434848" y="333247"/>
                  </a:lnTo>
                  <a:close/>
                </a:path>
                <a:path w="2044700" h="568960">
                  <a:moveTo>
                    <a:pt x="434848" y="0"/>
                  </a:moveTo>
                  <a:lnTo>
                    <a:pt x="323494" y="0"/>
                  </a:lnTo>
                  <a:lnTo>
                    <a:pt x="323494" y="225958"/>
                  </a:lnTo>
                  <a:lnTo>
                    <a:pt x="434848" y="225958"/>
                  </a:lnTo>
                  <a:lnTo>
                    <a:pt x="434848" y="0"/>
                  </a:lnTo>
                  <a:close/>
                </a:path>
                <a:path w="2044700" h="568960">
                  <a:moveTo>
                    <a:pt x="787641" y="107289"/>
                  </a:moveTo>
                  <a:lnTo>
                    <a:pt x="675474" y="107289"/>
                  </a:lnTo>
                  <a:lnTo>
                    <a:pt x="675474" y="568959"/>
                  </a:lnTo>
                  <a:lnTo>
                    <a:pt x="787641" y="568959"/>
                  </a:lnTo>
                  <a:lnTo>
                    <a:pt x="787641" y="107289"/>
                  </a:lnTo>
                  <a:close/>
                </a:path>
                <a:path w="2044700" h="568960">
                  <a:moveTo>
                    <a:pt x="941260" y="0"/>
                  </a:moveTo>
                  <a:lnTo>
                    <a:pt x="522668" y="0"/>
                  </a:lnTo>
                  <a:lnTo>
                    <a:pt x="522668" y="107289"/>
                  </a:lnTo>
                  <a:lnTo>
                    <a:pt x="941260" y="107289"/>
                  </a:lnTo>
                  <a:lnTo>
                    <a:pt x="941260" y="0"/>
                  </a:lnTo>
                  <a:close/>
                </a:path>
                <a:path w="2044700" h="568960">
                  <a:moveTo>
                    <a:pt x="1143673" y="0"/>
                  </a:moveTo>
                  <a:lnTo>
                    <a:pt x="1028255" y="0"/>
                  </a:lnTo>
                  <a:lnTo>
                    <a:pt x="1028255" y="568959"/>
                  </a:lnTo>
                  <a:lnTo>
                    <a:pt x="1140421" y="568959"/>
                  </a:lnTo>
                  <a:lnTo>
                    <a:pt x="1140421" y="200761"/>
                  </a:lnTo>
                  <a:lnTo>
                    <a:pt x="1265585" y="200761"/>
                  </a:lnTo>
                  <a:lnTo>
                    <a:pt x="1143673" y="0"/>
                  </a:lnTo>
                  <a:close/>
                </a:path>
                <a:path w="2044700" h="568960">
                  <a:moveTo>
                    <a:pt x="1585023" y="199948"/>
                  </a:moveTo>
                  <a:lnTo>
                    <a:pt x="1473669" y="199948"/>
                  </a:lnTo>
                  <a:lnTo>
                    <a:pt x="1473669" y="568959"/>
                  </a:lnTo>
                  <a:lnTo>
                    <a:pt x="1585023" y="568959"/>
                  </a:lnTo>
                  <a:lnTo>
                    <a:pt x="1585023" y="199948"/>
                  </a:lnTo>
                  <a:close/>
                </a:path>
                <a:path w="2044700" h="568960">
                  <a:moveTo>
                    <a:pt x="1265585" y="200761"/>
                  </a:moveTo>
                  <a:lnTo>
                    <a:pt x="1140421" y="200761"/>
                  </a:lnTo>
                  <a:lnTo>
                    <a:pt x="1300543" y="464108"/>
                  </a:lnTo>
                  <a:lnTo>
                    <a:pt x="1313548" y="464108"/>
                  </a:lnTo>
                  <a:lnTo>
                    <a:pt x="1431791" y="269036"/>
                  </a:lnTo>
                  <a:lnTo>
                    <a:pt x="1307045" y="269036"/>
                  </a:lnTo>
                  <a:lnTo>
                    <a:pt x="1265585" y="200761"/>
                  </a:lnTo>
                  <a:close/>
                </a:path>
                <a:path w="2044700" h="568960">
                  <a:moveTo>
                    <a:pt x="1585023" y="0"/>
                  </a:moveTo>
                  <a:lnTo>
                    <a:pt x="1469605" y="0"/>
                  </a:lnTo>
                  <a:lnTo>
                    <a:pt x="1307045" y="269036"/>
                  </a:lnTo>
                  <a:lnTo>
                    <a:pt x="1431791" y="269036"/>
                  </a:lnTo>
                  <a:lnTo>
                    <a:pt x="1473669" y="199948"/>
                  </a:lnTo>
                  <a:lnTo>
                    <a:pt x="1585023" y="199948"/>
                  </a:lnTo>
                  <a:lnTo>
                    <a:pt x="1585023" y="0"/>
                  </a:lnTo>
                  <a:close/>
                </a:path>
                <a:path w="2044700" h="568960">
                  <a:moveTo>
                    <a:pt x="1827593" y="0"/>
                  </a:moveTo>
                  <a:lnTo>
                    <a:pt x="1715427" y="0"/>
                  </a:lnTo>
                  <a:lnTo>
                    <a:pt x="1715427" y="568959"/>
                  </a:lnTo>
                  <a:lnTo>
                    <a:pt x="2044611" y="568959"/>
                  </a:lnTo>
                  <a:lnTo>
                    <a:pt x="2044611" y="461670"/>
                  </a:lnTo>
                  <a:lnTo>
                    <a:pt x="1827593" y="461670"/>
                  </a:lnTo>
                  <a:lnTo>
                    <a:pt x="1827593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01800" y="3238500"/>
            <a:ext cx="4940300" cy="2565400"/>
            <a:chOff x="1701800" y="3238500"/>
            <a:chExt cx="4940300" cy="25654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400" y="3340100"/>
              <a:ext cx="4838700" cy="2095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00" y="3238500"/>
              <a:ext cx="4838700" cy="2095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03400" y="33401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72277" y="3644901"/>
              <a:ext cx="599440" cy="272415"/>
            </a:xfrm>
            <a:custGeom>
              <a:avLst/>
              <a:gdLst/>
              <a:ahLst/>
              <a:cxnLst/>
              <a:rect l="l" t="t" r="r" b="b"/>
              <a:pathLst>
                <a:path w="599439" h="272414">
                  <a:moveTo>
                    <a:pt x="166877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7" y="227456"/>
                  </a:lnTo>
                  <a:lnTo>
                    <a:pt x="166877" y="176402"/>
                  </a:lnTo>
                  <a:lnTo>
                    <a:pt x="56006" y="133349"/>
                  </a:lnTo>
                  <a:lnTo>
                    <a:pt x="166877" y="89915"/>
                  </a:lnTo>
                  <a:lnTo>
                    <a:pt x="166877" y="38861"/>
                  </a:lnTo>
                  <a:close/>
                </a:path>
                <a:path w="599439" h="272414">
                  <a:moveTo>
                    <a:pt x="381738" y="244220"/>
                  </a:moveTo>
                  <a:lnTo>
                    <a:pt x="255772" y="244220"/>
                  </a:lnTo>
                  <a:lnTo>
                    <a:pt x="267774" y="256388"/>
                  </a:lnTo>
                  <a:lnTo>
                    <a:pt x="282061" y="265080"/>
                  </a:lnTo>
                  <a:lnTo>
                    <a:pt x="298633" y="270295"/>
                  </a:lnTo>
                  <a:lnTo>
                    <a:pt x="317491" y="272034"/>
                  </a:lnTo>
                  <a:lnTo>
                    <a:pt x="336017" y="270224"/>
                  </a:lnTo>
                  <a:lnTo>
                    <a:pt x="353114" y="264794"/>
                  </a:lnTo>
                  <a:lnTo>
                    <a:pt x="368783" y="255746"/>
                  </a:lnTo>
                  <a:lnTo>
                    <a:pt x="381738" y="244220"/>
                  </a:lnTo>
                  <a:close/>
                </a:path>
                <a:path w="599439" h="272414">
                  <a:moveTo>
                    <a:pt x="255772" y="0"/>
                  </a:moveTo>
                  <a:lnTo>
                    <a:pt x="206623" y="0"/>
                  </a:lnTo>
                  <a:lnTo>
                    <a:pt x="206623" y="266699"/>
                  </a:lnTo>
                  <a:lnTo>
                    <a:pt x="255772" y="266699"/>
                  </a:lnTo>
                  <a:lnTo>
                    <a:pt x="255772" y="244220"/>
                  </a:lnTo>
                  <a:lnTo>
                    <a:pt x="381738" y="244220"/>
                  </a:lnTo>
                  <a:lnTo>
                    <a:pt x="383023" y="243077"/>
                  </a:lnTo>
                  <a:lnTo>
                    <a:pt x="395024" y="227599"/>
                  </a:lnTo>
                  <a:lnTo>
                    <a:pt x="396242" y="225170"/>
                  </a:lnTo>
                  <a:lnTo>
                    <a:pt x="308347" y="225170"/>
                  </a:lnTo>
                  <a:lnTo>
                    <a:pt x="297419" y="224242"/>
                  </a:lnTo>
                  <a:lnTo>
                    <a:pt x="264131" y="202167"/>
                  </a:lnTo>
                  <a:lnTo>
                    <a:pt x="255772" y="171449"/>
                  </a:lnTo>
                  <a:lnTo>
                    <a:pt x="256701" y="160186"/>
                  </a:lnTo>
                  <a:lnTo>
                    <a:pt x="278561" y="126301"/>
                  </a:lnTo>
                  <a:lnTo>
                    <a:pt x="308347" y="117728"/>
                  </a:lnTo>
                  <a:lnTo>
                    <a:pt x="396142" y="117728"/>
                  </a:lnTo>
                  <a:lnTo>
                    <a:pt x="395024" y="115514"/>
                  </a:lnTo>
                  <a:lnTo>
                    <a:pt x="383023" y="100202"/>
                  </a:lnTo>
                  <a:lnTo>
                    <a:pt x="381332" y="98678"/>
                  </a:lnTo>
                  <a:lnTo>
                    <a:pt x="255772" y="98678"/>
                  </a:lnTo>
                  <a:lnTo>
                    <a:pt x="255772" y="0"/>
                  </a:lnTo>
                  <a:close/>
                </a:path>
                <a:path w="599439" h="272414">
                  <a:moveTo>
                    <a:pt x="396142" y="117728"/>
                  </a:moveTo>
                  <a:lnTo>
                    <a:pt x="308347" y="117728"/>
                  </a:lnTo>
                  <a:lnTo>
                    <a:pt x="319277" y="118681"/>
                  </a:lnTo>
                  <a:lnTo>
                    <a:pt x="329206" y="121538"/>
                  </a:lnTo>
                  <a:lnTo>
                    <a:pt x="357496" y="150018"/>
                  </a:lnTo>
                  <a:lnTo>
                    <a:pt x="361306" y="171449"/>
                  </a:lnTo>
                  <a:lnTo>
                    <a:pt x="360353" y="182736"/>
                  </a:lnTo>
                  <a:lnTo>
                    <a:pt x="338136" y="216812"/>
                  </a:lnTo>
                  <a:lnTo>
                    <a:pt x="308347" y="225170"/>
                  </a:lnTo>
                  <a:lnTo>
                    <a:pt x="396242" y="225170"/>
                  </a:lnTo>
                  <a:lnTo>
                    <a:pt x="403597" y="210502"/>
                  </a:lnTo>
                  <a:lnTo>
                    <a:pt x="408740" y="191785"/>
                  </a:lnTo>
                  <a:lnTo>
                    <a:pt x="410455" y="171449"/>
                  </a:lnTo>
                  <a:lnTo>
                    <a:pt x="408740" y="151137"/>
                  </a:lnTo>
                  <a:lnTo>
                    <a:pt x="403597" y="132492"/>
                  </a:lnTo>
                  <a:lnTo>
                    <a:pt x="396142" y="117728"/>
                  </a:lnTo>
                  <a:close/>
                </a:path>
                <a:path w="599439" h="272414">
                  <a:moveTo>
                    <a:pt x="317491" y="70865"/>
                  </a:moveTo>
                  <a:lnTo>
                    <a:pt x="298633" y="72604"/>
                  </a:lnTo>
                  <a:lnTo>
                    <a:pt x="282061" y="77818"/>
                  </a:lnTo>
                  <a:lnTo>
                    <a:pt x="267774" y="86510"/>
                  </a:lnTo>
                  <a:lnTo>
                    <a:pt x="255772" y="98678"/>
                  </a:lnTo>
                  <a:lnTo>
                    <a:pt x="381332" y="98678"/>
                  </a:lnTo>
                  <a:lnTo>
                    <a:pt x="368783" y="87367"/>
                  </a:lnTo>
                  <a:lnTo>
                    <a:pt x="353114" y="78199"/>
                  </a:lnTo>
                  <a:lnTo>
                    <a:pt x="336017" y="72699"/>
                  </a:lnTo>
                  <a:lnTo>
                    <a:pt x="317491" y="70865"/>
                  </a:lnTo>
                  <a:close/>
                </a:path>
                <a:path w="599439" h="272414">
                  <a:moveTo>
                    <a:pt x="432349" y="38861"/>
                  </a:moveTo>
                  <a:lnTo>
                    <a:pt x="432349" y="89915"/>
                  </a:lnTo>
                  <a:lnTo>
                    <a:pt x="543220" y="133349"/>
                  </a:lnTo>
                  <a:lnTo>
                    <a:pt x="432349" y="176402"/>
                  </a:lnTo>
                  <a:lnTo>
                    <a:pt x="432349" y="227456"/>
                  </a:lnTo>
                  <a:lnTo>
                    <a:pt x="599227" y="155066"/>
                  </a:lnTo>
                  <a:lnTo>
                    <a:pt x="599227" y="111251"/>
                  </a:lnTo>
                  <a:lnTo>
                    <a:pt x="432349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3400" y="42037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701800" y="6654800"/>
            <a:ext cx="4940300" cy="2565400"/>
            <a:chOff x="1701800" y="6654800"/>
            <a:chExt cx="4940300" cy="256540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400" y="6756400"/>
              <a:ext cx="4838700" cy="2095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00" y="6654800"/>
              <a:ext cx="4838700" cy="2095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03400" y="67564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5793" y="7084055"/>
              <a:ext cx="1492250" cy="249554"/>
            </a:xfrm>
            <a:custGeom>
              <a:avLst/>
              <a:gdLst/>
              <a:ahLst/>
              <a:cxnLst/>
              <a:rect l="l" t="t" r="r" b="b"/>
              <a:pathLst>
                <a:path w="1492250" h="249554">
                  <a:moveTo>
                    <a:pt x="166878" y="16001"/>
                  </a:moveTo>
                  <a:lnTo>
                    <a:pt x="0" y="88391"/>
                  </a:lnTo>
                  <a:lnTo>
                    <a:pt x="0" y="132206"/>
                  </a:lnTo>
                  <a:lnTo>
                    <a:pt x="166878" y="204596"/>
                  </a:lnTo>
                  <a:lnTo>
                    <a:pt x="166878" y="153542"/>
                  </a:lnTo>
                  <a:lnTo>
                    <a:pt x="56006" y="110489"/>
                  </a:lnTo>
                  <a:lnTo>
                    <a:pt x="166878" y="67055"/>
                  </a:lnTo>
                  <a:lnTo>
                    <a:pt x="166878" y="16001"/>
                  </a:lnTo>
                  <a:close/>
                </a:path>
                <a:path w="1492250" h="249554">
                  <a:moveTo>
                    <a:pt x="285395" y="48005"/>
                  </a:moveTo>
                  <a:lnTo>
                    <a:pt x="245866" y="55244"/>
                  </a:lnTo>
                  <a:lnTo>
                    <a:pt x="213386" y="76961"/>
                  </a:lnTo>
                  <a:lnTo>
                    <a:pt x="191955" y="109346"/>
                  </a:lnTo>
                  <a:lnTo>
                    <a:pt x="184811" y="148589"/>
                  </a:lnTo>
                  <a:lnTo>
                    <a:pt x="186597" y="169068"/>
                  </a:lnTo>
                  <a:lnTo>
                    <a:pt x="200885" y="204882"/>
                  </a:lnTo>
                  <a:lnTo>
                    <a:pt x="228745" y="232886"/>
                  </a:lnTo>
                  <a:lnTo>
                    <a:pt x="264750" y="247364"/>
                  </a:lnTo>
                  <a:lnTo>
                    <a:pt x="285395" y="249173"/>
                  </a:lnTo>
                  <a:lnTo>
                    <a:pt x="298992" y="248340"/>
                  </a:lnTo>
                  <a:lnTo>
                    <a:pt x="336068" y="235838"/>
                  </a:lnTo>
                  <a:lnTo>
                    <a:pt x="364572" y="210335"/>
                  </a:lnTo>
                  <a:lnTo>
                    <a:pt x="371007" y="200405"/>
                  </a:lnTo>
                  <a:lnTo>
                    <a:pt x="285014" y="200405"/>
                  </a:lnTo>
                  <a:lnTo>
                    <a:pt x="274441" y="199501"/>
                  </a:lnTo>
                  <a:lnTo>
                    <a:pt x="242104" y="178022"/>
                  </a:lnTo>
                  <a:lnTo>
                    <a:pt x="233960" y="148589"/>
                  </a:lnTo>
                  <a:lnTo>
                    <a:pt x="234865" y="137683"/>
                  </a:lnTo>
                  <a:lnTo>
                    <a:pt x="256153" y="104751"/>
                  </a:lnTo>
                  <a:lnTo>
                    <a:pt x="285014" y="96392"/>
                  </a:lnTo>
                  <a:lnTo>
                    <a:pt x="370268" y="96392"/>
                  </a:lnTo>
                  <a:lnTo>
                    <a:pt x="364143" y="86486"/>
                  </a:lnTo>
                  <a:lnTo>
                    <a:pt x="324329" y="55506"/>
                  </a:lnTo>
                  <a:lnTo>
                    <a:pt x="298992" y="48839"/>
                  </a:lnTo>
                  <a:lnTo>
                    <a:pt x="285395" y="48005"/>
                  </a:lnTo>
                  <a:close/>
                </a:path>
                <a:path w="1492250" h="249554">
                  <a:moveTo>
                    <a:pt x="328829" y="175259"/>
                  </a:moveTo>
                  <a:lnTo>
                    <a:pt x="292229" y="200001"/>
                  </a:lnTo>
                  <a:lnTo>
                    <a:pt x="285014" y="200405"/>
                  </a:lnTo>
                  <a:lnTo>
                    <a:pt x="371007" y="200405"/>
                  </a:lnTo>
                  <a:lnTo>
                    <a:pt x="371501" y="199643"/>
                  </a:lnTo>
                  <a:lnTo>
                    <a:pt x="328829" y="175259"/>
                  </a:lnTo>
                  <a:close/>
                </a:path>
                <a:path w="1492250" h="249554">
                  <a:moveTo>
                    <a:pt x="370268" y="96392"/>
                  </a:moveTo>
                  <a:lnTo>
                    <a:pt x="285014" y="96392"/>
                  </a:lnTo>
                  <a:lnTo>
                    <a:pt x="292063" y="96821"/>
                  </a:lnTo>
                  <a:lnTo>
                    <a:pt x="298730" y="98107"/>
                  </a:lnTo>
                  <a:lnTo>
                    <a:pt x="328448" y="121919"/>
                  </a:lnTo>
                  <a:lnTo>
                    <a:pt x="370739" y="97154"/>
                  </a:lnTo>
                  <a:lnTo>
                    <a:pt x="370268" y="96392"/>
                  </a:lnTo>
                  <a:close/>
                </a:path>
                <a:path w="1492250" h="249554">
                  <a:moveTo>
                    <a:pt x="485197" y="48005"/>
                  </a:moveTo>
                  <a:lnTo>
                    <a:pt x="445001" y="55244"/>
                  </a:lnTo>
                  <a:lnTo>
                    <a:pt x="412807" y="76961"/>
                  </a:lnTo>
                  <a:lnTo>
                    <a:pt x="391661" y="109156"/>
                  </a:lnTo>
                  <a:lnTo>
                    <a:pt x="384613" y="148589"/>
                  </a:lnTo>
                  <a:lnTo>
                    <a:pt x="386399" y="169378"/>
                  </a:lnTo>
                  <a:lnTo>
                    <a:pt x="400686" y="205382"/>
                  </a:lnTo>
                  <a:lnTo>
                    <a:pt x="428642" y="233100"/>
                  </a:lnTo>
                  <a:lnTo>
                    <a:pt x="466551" y="247387"/>
                  </a:lnTo>
                  <a:lnTo>
                    <a:pt x="489007" y="249173"/>
                  </a:lnTo>
                  <a:lnTo>
                    <a:pt x="514772" y="246625"/>
                  </a:lnTo>
                  <a:lnTo>
                    <a:pt x="537203" y="238982"/>
                  </a:lnTo>
                  <a:lnTo>
                    <a:pt x="556301" y="226242"/>
                  </a:lnTo>
                  <a:lnTo>
                    <a:pt x="572065" y="208406"/>
                  </a:lnTo>
                  <a:lnTo>
                    <a:pt x="565461" y="204596"/>
                  </a:lnTo>
                  <a:lnTo>
                    <a:pt x="489769" y="204596"/>
                  </a:lnTo>
                  <a:lnTo>
                    <a:pt x="469980" y="202358"/>
                  </a:lnTo>
                  <a:lnTo>
                    <a:pt x="454431" y="195643"/>
                  </a:lnTo>
                  <a:lnTo>
                    <a:pt x="443120" y="184451"/>
                  </a:lnTo>
                  <a:lnTo>
                    <a:pt x="436048" y="168782"/>
                  </a:lnTo>
                  <a:lnTo>
                    <a:pt x="579685" y="168782"/>
                  </a:lnTo>
                  <a:lnTo>
                    <a:pt x="580955" y="161670"/>
                  </a:lnTo>
                  <a:lnTo>
                    <a:pt x="581590" y="154939"/>
                  </a:lnTo>
                  <a:lnTo>
                    <a:pt x="581590" y="148589"/>
                  </a:lnTo>
                  <a:lnTo>
                    <a:pt x="580090" y="130682"/>
                  </a:lnTo>
                  <a:lnTo>
                    <a:pt x="435286" y="130682"/>
                  </a:lnTo>
                  <a:lnTo>
                    <a:pt x="437929" y="122062"/>
                  </a:lnTo>
                  <a:lnTo>
                    <a:pt x="467099" y="94773"/>
                  </a:lnTo>
                  <a:lnTo>
                    <a:pt x="485197" y="92201"/>
                  </a:lnTo>
                  <a:lnTo>
                    <a:pt x="566085" y="92201"/>
                  </a:lnTo>
                  <a:lnTo>
                    <a:pt x="554158" y="76961"/>
                  </a:lnTo>
                  <a:lnTo>
                    <a:pt x="539703" y="64293"/>
                  </a:lnTo>
                  <a:lnTo>
                    <a:pt x="523392" y="55244"/>
                  </a:lnTo>
                  <a:lnTo>
                    <a:pt x="505223" y="49815"/>
                  </a:lnTo>
                  <a:lnTo>
                    <a:pt x="485197" y="48005"/>
                  </a:lnTo>
                  <a:close/>
                </a:path>
                <a:path w="1492250" h="249554">
                  <a:moveTo>
                    <a:pt x="532441" y="185546"/>
                  </a:moveTo>
                  <a:lnTo>
                    <a:pt x="524344" y="193881"/>
                  </a:lnTo>
                  <a:lnTo>
                    <a:pt x="514534" y="199834"/>
                  </a:lnTo>
                  <a:lnTo>
                    <a:pt x="503008" y="203406"/>
                  </a:lnTo>
                  <a:lnTo>
                    <a:pt x="489769" y="204596"/>
                  </a:lnTo>
                  <a:lnTo>
                    <a:pt x="565461" y="204596"/>
                  </a:lnTo>
                  <a:lnTo>
                    <a:pt x="532441" y="185546"/>
                  </a:lnTo>
                  <a:close/>
                </a:path>
                <a:path w="1492250" h="249554">
                  <a:moveTo>
                    <a:pt x="566085" y="92201"/>
                  </a:moveTo>
                  <a:lnTo>
                    <a:pt x="485197" y="92201"/>
                  </a:lnTo>
                  <a:lnTo>
                    <a:pt x="493341" y="92797"/>
                  </a:lnTo>
                  <a:lnTo>
                    <a:pt x="501008" y="94583"/>
                  </a:lnTo>
                  <a:lnTo>
                    <a:pt x="529774" y="121586"/>
                  </a:lnTo>
                  <a:lnTo>
                    <a:pt x="532441" y="130682"/>
                  </a:lnTo>
                  <a:lnTo>
                    <a:pt x="580090" y="130682"/>
                  </a:lnTo>
                  <a:lnTo>
                    <a:pt x="579875" y="128111"/>
                  </a:lnTo>
                  <a:lnTo>
                    <a:pt x="574732" y="109346"/>
                  </a:lnTo>
                  <a:lnTo>
                    <a:pt x="566159" y="92297"/>
                  </a:lnTo>
                  <a:close/>
                </a:path>
                <a:path w="1492250" h="249554">
                  <a:moveTo>
                    <a:pt x="665049" y="53339"/>
                  </a:moveTo>
                  <a:lnTo>
                    <a:pt x="615900" y="53339"/>
                  </a:lnTo>
                  <a:lnTo>
                    <a:pt x="615900" y="243839"/>
                  </a:lnTo>
                  <a:lnTo>
                    <a:pt x="665049" y="243839"/>
                  </a:lnTo>
                  <a:lnTo>
                    <a:pt x="665049" y="140969"/>
                  </a:lnTo>
                  <a:lnTo>
                    <a:pt x="665763" y="129897"/>
                  </a:lnTo>
                  <a:lnTo>
                    <a:pt x="689814" y="96678"/>
                  </a:lnTo>
                  <a:lnTo>
                    <a:pt x="706959" y="93725"/>
                  </a:lnTo>
                  <a:lnTo>
                    <a:pt x="788598" y="93725"/>
                  </a:lnTo>
                  <a:lnTo>
                    <a:pt x="782259" y="80438"/>
                  </a:lnTo>
                  <a:lnTo>
                    <a:pt x="777740" y="74675"/>
                  </a:lnTo>
                  <a:lnTo>
                    <a:pt x="665049" y="74675"/>
                  </a:lnTo>
                  <a:lnTo>
                    <a:pt x="665049" y="53339"/>
                  </a:lnTo>
                  <a:close/>
                </a:path>
                <a:path w="1492250" h="249554">
                  <a:moveTo>
                    <a:pt x="788598" y="93725"/>
                  </a:moveTo>
                  <a:lnTo>
                    <a:pt x="706959" y="93725"/>
                  </a:lnTo>
                  <a:lnTo>
                    <a:pt x="715103" y="94368"/>
                  </a:lnTo>
                  <a:lnTo>
                    <a:pt x="722389" y="96297"/>
                  </a:lnTo>
                  <a:lnTo>
                    <a:pt x="744683" y="132968"/>
                  </a:lnTo>
                  <a:lnTo>
                    <a:pt x="744683" y="243839"/>
                  </a:lnTo>
                  <a:lnTo>
                    <a:pt x="793832" y="243839"/>
                  </a:lnTo>
                  <a:lnTo>
                    <a:pt x="793832" y="126872"/>
                  </a:lnTo>
                  <a:lnTo>
                    <a:pt x="792546" y="109394"/>
                  </a:lnTo>
                  <a:lnTo>
                    <a:pt x="788689" y="93916"/>
                  </a:lnTo>
                  <a:lnTo>
                    <a:pt x="788598" y="93725"/>
                  </a:lnTo>
                  <a:close/>
                </a:path>
                <a:path w="1492250" h="249554">
                  <a:moveTo>
                    <a:pt x="721818" y="48005"/>
                  </a:moveTo>
                  <a:lnTo>
                    <a:pt x="703697" y="49672"/>
                  </a:lnTo>
                  <a:lnTo>
                    <a:pt x="688195" y="54673"/>
                  </a:lnTo>
                  <a:lnTo>
                    <a:pt x="675312" y="63007"/>
                  </a:lnTo>
                  <a:lnTo>
                    <a:pt x="665049" y="74675"/>
                  </a:lnTo>
                  <a:lnTo>
                    <a:pt x="777740" y="74675"/>
                  </a:lnTo>
                  <a:lnTo>
                    <a:pt x="736751" y="49315"/>
                  </a:lnTo>
                  <a:lnTo>
                    <a:pt x="721818" y="48005"/>
                  </a:lnTo>
                  <a:close/>
                </a:path>
                <a:path w="1492250" h="249554">
                  <a:moveTo>
                    <a:pt x="901706" y="100583"/>
                  </a:moveTo>
                  <a:lnTo>
                    <a:pt x="852557" y="100583"/>
                  </a:lnTo>
                  <a:lnTo>
                    <a:pt x="852557" y="179831"/>
                  </a:lnTo>
                  <a:lnTo>
                    <a:pt x="864130" y="225194"/>
                  </a:lnTo>
                  <a:lnTo>
                    <a:pt x="901515" y="244316"/>
                  </a:lnTo>
                  <a:lnTo>
                    <a:pt x="921280" y="245387"/>
                  </a:lnTo>
                  <a:lnTo>
                    <a:pt x="944759" y="243839"/>
                  </a:lnTo>
                  <a:lnTo>
                    <a:pt x="944759" y="199897"/>
                  </a:lnTo>
                  <a:lnTo>
                    <a:pt x="927487" y="199897"/>
                  </a:lnTo>
                  <a:lnTo>
                    <a:pt x="921137" y="199643"/>
                  </a:lnTo>
                  <a:lnTo>
                    <a:pt x="914787" y="199135"/>
                  </a:lnTo>
                  <a:lnTo>
                    <a:pt x="909961" y="197357"/>
                  </a:lnTo>
                  <a:lnTo>
                    <a:pt x="903357" y="191261"/>
                  </a:lnTo>
                  <a:lnTo>
                    <a:pt x="901706" y="186435"/>
                  </a:lnTo>
                  <a:lnTo>
                    <a:pt x="901706" y="100583"/>
                  </a:lnTo>
                  <a:close/>
                </a:path>
                <a:path w="1492250" h="249554">
                  <a:moveTo>
                    <a:pt x="944759" y="199262"/>
                  </a:moveTo>
                  <a:lnTo>
                    <a:pt x="935361" y="199770"/>
                  </a:lnTo>
                  <a:lnTo>
                    <a:pt x="927487" y="199897"/>
                  </a:lnTo>
                  <a:lnTo>
                    <a:pt x="944759" y="199897"/>
                  </a:lnTo>
                  <a:lnTo>
                    <a:pt x="944759" y="199262"/>
                  </a:lnTo>
                  <a:close/>
                </a:path>
                <a:path w="1492250" h="249554">
                  <a:moveTo>
                    <a:pt x="944759" y="53339"/>
                  </a:moveTo>
                  <a:lnTo>
                    <a:pt x="819410" y="53339"/>
                  </a:lnTo>
                  <a:lnTo>
                    <a:pt x="819410" y="100583"/>
                  </a:lnTo>
                  <a:lnTo>
                    <a:pt x="944759" y="100583"/>
                  </a:lnTo>
                  <a:lnTo>
                    <a:pt x="944759" y="53339"/>
                  </a:lnTo>
                  <a:close/>
                </a:path>
                <a:path w="1492250" h="249554">
                  <a:moveTo>
                    <a:pt x="901706" y="0"/>
                  </a:moveTo>
                  <a:lnTo>
                    <a:pt x="852557" y="14858"/>
                  </a:lnTo>
                  <a:lnTo>
                    <a:pt x="852557" y="53339"/>
                  </a:lnTo>
                  <a:lnTo>
                    <a:pt x="901706" y="53339"/>
                  </a:lnTo>
                  <a:lnTo>
                    <a:pt x="901706" y="0"/>
                  </a:lnTo>
                  <a:close/>
                </a:path>
                <a:path w="1492250" h="249554">
                  <a:moveTo>
                    <a:pt x="1064139" y="48005"/>
                  </a:moveTo>
                  <a:lnTo>
                    <a:pt x="1023943" y="55244"/>
                  </a:lnTo>
                  <a:lnTo>
                    <a:pt x="991749" y="76961"/>
                  </a:lnTo>
                  <a:lnTo>
                    <a:pt x="970603" y="109156"/>
                  </a:lnTo>
                  <a:lnTo>
                    <a:pt x="963555" y="148589"/>
                  </a:lnTo>
                  <a:lnTo>
                    <a:pt x="965341" y="169378"/>
                  </a:lnTo>
                  <a:lnTo>
                    <a:pt x="979628" y="205382"/>
                  </a:lnTo>
                  <a:lnTo>
                    <a:pt x="1007584" y="233100"/>
                  </a:lnTo>
                  <a:lnTo>
                    <a:pt x="1045494" y="247387"/>
                  </a:lnTo>
                  <a:lnTo>
                    <a:pt x="1067949" y="249173"/>
                  </a:lnTo>
                  <a:lnTo>
                    <a:pt x="1093714" y="246625"/>
                  </a:lnTo>
                  <a:lnTo>
                    <a:pt x="1116145" y="238982"/>
                  </a:lnTo>
                  <a:lnTo>
                    <a:pt x="1135243" y="226242"/>
                  </a:lnTo>
                  <a:lnTo>
                    <a:pt x="1151007" y="208406"/>
                  </a:lnTo>
                  <a:lnTo>
                    <a:pt x="1144403" y="204596"/>
                  </a:lnTo>
                  <a:lnTo>
                    <a:pt x="1068711" y="204596"/>
                  </a:lnTo>
                  <a:lnTo>
                    <a:pt x="1048923" y="202358"/>
                  </a:lnTo>
                  <a:lnTo>
                    <a:pt x="1033373" y="195643"/>
                  </a:lnTo>
                  <a:lnTo>
                    <a:pt x="1022062" y="184451"/>
                  </a:lnTo>
                  <a:lnTo>
                    <a:pt x="1014990" y="168782"/>
                  </a:lnTo>
                  <a:lnTo>
                    <a:pt x="1158627" y="168782"/>
                  </a:lnTo>
                  <a:lnTo>
                    <a:pt x="1159897" y="161670"/>
                  </a:lnTo>
                  <a:lnTo>
                    <a:pt x="1160532" y="154939"/>
                  </a:lnTo>
                  <a:lnTo>
                    <a:pt x="1160532" y="148589"/>
                  </a:lnTo>
                  <a:lnTo>
                    <a:pt x="1159033" y="130682"/>
                  </a:lnTo>
                  <a:lnTo>
                    <a:pt x="1014228" y="130682"/>
                  </a:lnTo>
                  <a:lnTo>
                    <a:pt x="1016871" y="122062"/>
                  </a:lnTo>
                  <a:lnTo>
                    <a:pt x="1046041" y="94773"/>
                  </a:lnTo>
                  <a:lnTo>
                    <a:pt x="1064139" y="92201"/>
                  </a:lnTo>
                  <a:lnTo>
                    <a:pt x="1145027" y="92201"/>
                  </a:lnTo>
                  <a:lnTo>
                    <a:pt x="1133100" y="76961"/>
                  </a:lnTo>
                  <a:lnTo>
                    <a:pt x="1118646" y="64293"/>
                  </a:lnTo>
                  <a:lnTo>
                    <a:pt x="1102334" y="55244"/>
                  </a:lnTo>
                  <a:lnTo>
                    <a:pt x="1084165" y="49815"/>
                  </a:lnTo>
                  <a:lnTo>
                    <a:pt x="1064139" y="48005"/>
                  </a:lnTo>
                  <a:close/>
                </a:path>
                <a:path w="1492250" h="249554">
                  <a:moveTo>
                    <a:pt x="1111383" y="185546"/>
                  </a:moveTo>
                  <a:lnTo>
                    <a:pt x="1103287" y="193881"/>
                  </a:lnTo>
                  <a:lnTo>
                    <a:pt x="1093476" y="199834"/>
                  </a:lnTo>
                  <a:lnTo>
                    <a:pt x="1081951" y="203406"/>
                  </a:lnTo>
                  <a:lnTo>
                    <a:pt x="1068711" y="204596"/>
                  </a:lnTo>
                  <a:lnTo>
                    <a:pt x="1144403" y="204596"/>
                  </a:lnTo>
                  <a:lnTo>
                    <a:pt x="1111383" y="185546"/>
                  </a:lnTo>
                  <a:close/>
                </a:path>
                <a:path w="1492250" h="249554">
                  <a:moveTo>
                    <a:pt x="1145027" y="92201"/>
                  </a:moveTo>
                  <a:lnTo>
                    <a:pt x="1064139" y="92201"/>
                  </a:lnTo>
                  <a:lnTo>
                    <a:pt x="1072283" y="92797"/>
                  </a:lnTo>
                  <a:lnTo>
                    <a:pt x="1079950" y="94583"/>
                  </a:lnTo>
                  <a:lnTo>
                    <a:pt x="1108716" y="121586"/>
                  </a:lnTo>
                  <a:lnTo>
                    <a:pt x="1111383" y="130682"/>
                  </a:lnTo>
                  <a:lnTo>
                    <a:pt x="1159033" y="130682"/>
                  </a:lnTo>
                  <a:lnTo>
                    <a:pt x="1158817" y="128111"/>
                  </a:lnTo>
                  <a:lnTo>
                    <a:pt x="1153674" y="109346"/>
                  </a:lnTo>
                  <a:lnTo>
                    <a:pt x="1145101" y="92297"/>
                  </a:lnTo>
                  <a:close/>
                </a:path>
                <a:path w="1492250" h="249554">
                  <a:moveTo>
                    <a:pt x="1243996" y="53339"/>
                  </a:moveTo>
                  <a:lnTo>
                    <a:pt x="1194847" y="53339"/>
                  </a:lnTo>
                  <a:lnTo>
                    <a:pt x="1194847" y="243839"/>
                  </a:lnTo>
                  <a:lnTo>
                    <a:pt x="1243996" y="243839"/>
                  </a:lnTo>
                  <a:lnTo>
                    <a:pt x="1243996" y="152780"/>
                  </a:lnTo>
                  <a:lnTo>
                    <a:pt x="1245092" y="140041"/>
                  </a:lnTo>
                  <a:lnTo>
                    <a:pt x="1270762" y="108537"/>
                  </a:lnTo>
                  <a:lnTo>
                    <a:pt x="1290955" y="103965"/>
                  </a:lnTo>
                  <a:lnTo>
                    <a:pt x="1301908" y="103965"/>
                  </a:lnTo>
                  <a:lnTo>
                    <a:pt x="1301908" y="86105"/>
                  </a:lnTo>
                  <a:lnTo>
                    <a:pt x="1243996" y="86105"/>
                  </a:lnTo>
                  <a:lnTo>
                    <a:pt x="1243996" y="53339"/>
                  </a:lnTo>
                  <a:close/>
                </a:path>
                <a:path w="1492250" h="249554">
                  <a:moveTo>
                    <a:pt x="1301908" y="103965"/>
                  </a:moveTo>
                  <a:lnTo>
                    <a:pt x="1290955" y="103965"/>
                  </a:lnTo>
                  <a:lnTo>
                    <a:pt x="1301908" y="104393"/>
                  </a:lnTo>
                  <a:lnTo>
                    <a:pt x="1301908" y="103965"/>
                  </a:lnTo>
                  <a:close/>
                </a:path>
                <a:path w="1492250" h="249554">
                  <a:moveTo>
                    <a:pt x="1301908" y="49529"/>
                  </a:moveTo>
                  <a:lnTo>
                    <a:pt x="1259212" y="63817"/>
                  </a:lnTo>
                  <a:lnTo>
                    <a:pt x="1243996" y="86105"/>
                  </a:lnTo>
                  <a:lnTo>
                    <a:pt x="1301908" y="86105"/>
                  </a:lnTo>
                  <a:lnTo>
                    <a:pt x="1301908" y="49529"/>
                  </a:lnTo>
                  <a:close/>
                </a:path>
                <a:path w="1492250" h="249554">
                  <a:moveTo>
                    <a:pt x="1325314" y="16001"/>
                  </a:moveTo>
                  <a:lnTo>
                    <a:pt x="1325314" y="67055"/>
                  </a:lnTo>
                  <a:lnTo>
                    <a:pt x="1436185" y="110489"/>
                  </a:lnTo>
                  <a:lnTo>
                    <a:pt x="1325314" y="153542"/>
                  </a:lnTo>
                  <a:lnTo>
                    <a:pt x="1325314" y="204596"/>
                  </a:lnTo>
                  <a:lnTo>
                    <a:pt x="1492192" y="132206"/>
                  </a:lnTo>
                  <a:lnTo>
                    <a:pt x="1492192" y="88391"/>
                  </a:lnTo>
                  <a:lnTo>
                    <a:pt x="1325314" y="1600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3400" y="76200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073900" y="6654800"/>
            <a:ext cx="4940300" cy="2565400"/>
            <a:chOff x="7073900" y="6654800"/>
            <a:chExt cx="4940300" cy="256540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5500" y="6756400"/>
              <a:ext cx="4838700" cy="20955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3900" y="6654800"/>
              <a:ext cx="4838700" cy="2095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175500" y="67564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26629" y="7061201"/>
              <a:ext cx="1235075" cy="272415"/>
            </a:xfrm>
            <a:custGeom>
              <a:avLst/>
              <a:gdLst/>
              <a:ahLst/>
              <a:cxnLst/>
              <a:rect l="l" t="t" r="r" b="b"/>
              <a:pathLst>
                <a:path w="1235075" h="272415">
                  <a:moveTo>
                    <a:pt x="166878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8" y="227456"/>
                  </a:lnTo>
                  <a:lnTo>
                    <a:pt x="166878" y="176402"/>
                  </a:lnTo>
                  <a:lnTo>
                    <a:pt x="56007" y="133349"/>
                  </a:lnTo>
                  <a:lnTo>
                    <a:pt x="166878" y="89915"/>
                  </a:lnTo>
                  <a:lnTo>
                    <a:pt x="166878" y="38861"/>
                  </a:lnTo>
                  <a:close/>
                </a:path>
                <a:path w="1235075" h="272415">
                  <a:moveTo>
                    <a:pt x="285395" y="70865"/>
                  </a:moveTo>
                  <a:lnTo>
                    <a:pt x="245866" y="78104"/>
                  </a:lnTo>
                  <a:lnTo>
                    <a:pt x="213386" y="99821"/>
                  </a:lnTo>
                  <a:lnTo>
                    <a:pt x="191955" y="132206"/>
                  </a:lnTo>
                  <a:lnTo>
                    <a:pt x="184811" y="171449"/>
                  </a:lnTo>
                  <a:lnTo>
                    <a:pt x="186597" y="191928"/>
                  </a:lnTo>
                  <a:lnTo>
                    <a:pt x="200885" y="227742"/>
                  </a:lnTo>
                  <a:lnTo>
                    <a:pt x="228745" y="255746"/>
                  </a:lnTo>
                  <a:lnTo>
                    <a:pt x="264750" y="270224"/>
                  </a:lnTo>
                  <a:lnTo>
                    <a:pt x="285395" y="272033"/>
                  </a:lnTo>
                  <a:lnTo>
                    <a:pt x="298992" y="271200"/>
                  </a:lnTo>
                  <a:lnTo>
                    <a:pt x="336068" y="258698"/>
                  </a:lnTo>
                  <a:lnTo>
                    <a:pt x="364572" y="233195"/>
                  </a:lnTo>
                  <a:lnTo>
                    <a:pt x="371007" y="223265"/>
                  </a:lnTo>
                  <a:lnTo>
                    <a:pt x="285014" y="223265"/>
                  </a:lnTo>
                  <a:lnTo>
                    <a:pt x="274441" y="222360"/>
                  </a:lnTo>
                  <a:lnTo>
                    <a:pt x="242104" y="200881"/>
                  </a:lnTo>
                  <a:lnTo>
                    <a:pt x="233960" y="171449"/>
                  </a:lnTo>
                  <a:lnTo>
                    <a:pt x="234865" y="160543"/>
                  </a:lnTo>
                  <a:lnTo>
                    <a:pt x="256153" y="127610"/>
                  </a:lnTo>
                  <a:lnTo>
                    <a:pt x="285014" y="119252"/>
                  </a:lnTo>
                  <a:lnTo>
                    <a:pt x="370268" y="119252"/>
                  </a:lnTo>
                  <a:lnTo>
                    <a:pt x="364143" y="109346"/>
                  </a:lnTo>
                  <a:lnTo>
                    <a:pt x="324329" y="78366"/>
                  </a:lnTo>
                  <a:lnTo>
                    <a:pt x="298992" y="71699"/>
                  </a:lnTo>
                  <a:lnTo>
                    <a:pt x="285395" y="70865"/>
                  </a:lnTo>
                  <a:close/>
                </a:path>
                <a:path w="1235075" h="272415">
                  <a:moveTo>
                    <a:pt x="328829" y="198119"/>
                  </a:moveTo>
                  <a:lnTo>
                    <a:pt x="292229" y="222860"/>
                  </a:lnTo>
                  <a:lnTo>
                    <a:pt x="285014" y="223265"/>
                  </a:lnTo>
                  <a:lnTo>
                    <a:pt x="371007" y="223265"/>
                  </a:lnTo>
                  <a:lnTo>
                    <a:pt x="371501" y="222503"/>
                  </a:lnTo>
                  <a:lnTo>
                    <a:pt x="328829" y="198119"/>
                  </a:lnTo>
                  <a:close/>
                </a:path>
                <a:path w="1235075" h="272415">
                  <a:moveTo>
                    <a:pt x="370268" y="119252"/>
                  </a:moveTo>
                  <a:lnTo>
                    <a:pt x="285014" y="119252"/>
                  </a:lnTo>
                  <a:lnTo>
                    <a:pt x="292063" y="119681"/>
                  </a:lnTo>
                  <a:lnTo>
                    <a:pt x="298730" y="120967"/>
                  </a:lnTo>
                  <a:lnTo>
                    <a:pt x="328448" y="144779"/>
                  </a:lnTo>
                  <a:lnTo>
                    <a:pt x="370739" y="120014"/>
                  </a:lnTo>
                  <a:lnTo>
                    <a:pt x="370268" y="119252"/>
                  </a:lnTo>
                  <a:close/>
                </a:path>
                <a:path w="1235075" h="272415">
                  <a:moveTo>
                    <a:pt x="485197" y="70865"/>
                  </a:moveTo>
                  <a:lnTo>
                    <a:pt x="446144" y="78199"/>
                  </a:lnTo>
                  <a:lnTo>
                    <a:pt x="413569" y="100202"/>
                  </a:lnTo>
                  <a:lnTo>
                    <a:pt x="391852" y="132492"/>
                  </a:lnTo>
                  <a:lnTo>
                    <a:pt x="384613" y="171449"/>
                  </a:lnTo>
                  <a:lnTo>
                    <a:pt x="386422" y="191785"/>
                  </a:lnTo>
                  <a:lnTo>
                    <a:pt x="400900" y="227599"/>
                  </a:lnTo>
                  <a:lnTo>
                    <a:pt x="429047" y="255746"/>
                  </a:lnTo>
                  <a:lnTo>
                    <a:pt x="464861" y="270224"/>
                  </a:lnTo>
                  <a:lnTo>
                    <a:pt x="485197" y="272033"/>
                  </a:lnTo>
                  <a:lnTo>
                    <a:pt x="505533" y="270224"/>
                  </a:lnTo>
                  <a:lnTo>
                    <a:pt x="541347" y="255746"/>
                  </a:lnTo>
                  <a:lnTo>
                    <a:pt x="569660" y="227599"/>
                  </a:lnTo>
                  <a:lnTo>
                    <a:pt x="571575" y="224027"/>
                  </a:lnTo>
                  <a:lnTo>
                    <a:pt x="485197" y="224027"/>
                  </a:lnTo>
                  <a:lnTo>
                    <a:pt x="474600" y="223099"/>
                  </a:lnTo>
                  <a:lnTo>
                    <a:pt x="441906" y="201239"/>
                  </a:lnTo>
                  <a:lnTo>
                    <a:pt x="433762" y="171449"/>
                  </a:lnTo>
                  <a:lnTo>
                    <a:pt x="434667" y="160519"/>
                  </a:lnTo>
                  <a:lnTo>
                    <a:pt x="456122" y="127229"/>
                  </a:lnTo>
                  <a:lnTo>
                    <a:pt x="485197" y="118871"/>
                  </a:lnTo>
                  <a:lnTo>
                    <a:pt x="571473" y="118871"/>
                  </a:lnTo>
                  <a:lnTo>
                    <a:pt x="569660" y="115514"/>
                  </a:lnTo>
                  <a:lnTo>
                    <a:pt x="556825" y="100202"/>
                  </a:lnTo>
                  <a:lnTo>
                    <a:pt x="541347" y="87367"/>
                  </a:lnTo>
                  <a:lnTo>
                    <a:pt x="524249" y="78199"/>
                  </a:lnTo>
                  <a:lnTo>
                    <a:pt x="505533" y="72699"/>
                  </a:lnTo>
                  <a:lnTo>
                    <a:pt x="485197" y="70865"/>
                  </a:lnTo>
                  <a:close/>
                </a:path>
                <a:path w="1235075" h="272415">
                  <a:moveTo>
                    <a:pt x="571473" y="118871"/>
                  </a:moveTo>
                  <a:lnTo>
                    <a:pt x="485197" y="118871"/>
                  </a:lnTo>
                  <a:lnTo>
                    <a:pt x="495793" y="119800"/>
                  </a:lnTo>
                  <a:lnTo>
                    <a:pt x="505485" y="122586"/>
                  </a:lnTo>
                  <a:lnTo>
                    <a:pt x="533298" y="150589"/>
                  </a:lnTo>
                  <a:lnTo>
                    <a:pt x="537013" y="171449"/>
                  </a:lnTo>
                  <a:lnTo>
                    <a:pt x="536084" y="182379"/>
                  </a:lnTo>
                  <a:lnTo>
                    <a:pt x="514272" y="215669"/>
                  </a:lnTo>
                  <a:lnTo>
                    <a:pt x="485197" y="224027"/>
                  </a:lnTo>
                  <a:lnTo>
                    <a:pt x="571575" y="224027"/>
                  </a:lnTo>
                  <a:lnTo>
                    <a:pt x="578827" y="210502"/>
                  </a:lnTo>
                  <a:lnTo>
                    <a:pt x="584328" y="191785"/>
                  </a:lnTo>
                  <a:lnTo>
                    <a:pt x="586162" y="171449"/>
                  </a:lnTo>
                  <a:lnTo>
                    <a:pt x="584328" y="151137"/>
                  </a:lnTo>
                  <a:lnTo>
                    <a:pt x="578827" y="132492"/>
                  </a:lnTo>
                  <a:lnTo>
                    <a:pt x="571473" y="118871"/>
                  </a:lnTo>
                  <a:close/>
                </a:path>
                <a:path w="1235075" h="272415">
                  <a:moveTo>
                    <a:pt x="703412" y="70865"/>
                  </a:moveTo>
                  <a:lnTo>
                    <a:pt x="651905" y="87367"/>
                  </a:lnTo>
                  <a:lnTo>
                    <a:pt x="625664" y="115514"/>
                  </a:lnTo>
                  <a:lnTo>
                    <a:pt x="612141" y="151137"/>
                  </a:lnTo>
                  <a:lnTo>
                    <a:pt x="610450" y="171449"/>
                  </a:lnTo>
                  <a:lnTo>
                    <a:pt x="612141" y="191785"/>
                  </a:lnTo>
                  <a:lnTo>
                    <a:pt x="625664" y="227599"/>
                  </a:lnTo>
                  <a:lnTo>
                    <a:pt x="651905" y="255746"/>
                  </a:lnTo>
                  <a:lnTo>
                    <a:pt x="703412" y="272033"/>
                  </a:lnTo>
                  <a:lnTo>
                    <a:pt x="722271" y="270295"/>
                  </a:lnTo>
                  <a:lnTo>
                    <a:pt x="738845" y="265080"/>
                  </a:lnTo>
                  <a:lnTo>
                    <a:pt x="753132" y="256388"/>
                  </a:lnTo>
                  <a:lnTo>
                    <a:pt x="765134" y="244220"/>
                  </a:lnTo>
                  <a:lnTo>
                    <a:pt x="814283" y="244220"/>
                  </a:lnTo>
                  <a:lnTo>
                    <a:pt x="814283" y="225170"/>
                  </a:lnTo>
                  <a:lnTo>
                    <a:pt x="712556" y="225170"/>
                  </a:lnTo>
                  <a:lnTo>
                    <a:pt x="701602" y="224242"/>
                  </a:lnTo>
                  <a:lnTo>
                    <a:pt x="667955" y="202167"/>
                  </a:lnTo>
                  <a:lnTo>
                    <a:pt x="659597" y="171449"/>
                  </a:lnTo>
                  <a:lnTo>
                    <a:pt x="660526" y="160186"/>
                  </a:lnTo>
                  <a:lnTo>
                    <a:pt x="682552" y="126301"/>
                  </a:lnTo>
                  <a:lnTo>
                    <a:pt x="712556" y="117728"/>
                  </a:lnTo>
                  <a:lnTo>
                    <a:pt x="814283" y="117728"/>
                  </a:lnTo>
                  <a:lnTo>
                    <a:pt x="814283" y="98678"/>
                  </a:lnTo>
                  <a:lnTo>
                    <a:pt x="765134" y="98678"/>
                  </a:lnTo>
                  <a:lnTo>
                    <a:pt x="753132" y="86510"/>
                  </a:lnTo>
                  <a:lnTo>
                    <a:pt x="738845" y="77818"/>
                  </a:lnTo>
                  <a:lnTo>
                    <a:pt x="722271" y="72604"/>
                  </a:lnTo>
                  <a:lnTo>
                    <a:pt x="703412" y="70865"/>
                  </a:lnTo>
                  <a:close/>
                </a:path>
                <a:path w="1235075" h="272415">
                  <a:moveTo>
                    <a:pt x="814283" y="244220"/>
                  </a:moveTo>
                  <a:lnTo>
                    <a:pt x="765134" y="244220"/>
                  </a:lnTo>
                  <a:lnTo>
                    <a:pt x="765134" y="266699"/>
                  </a:lnTo>
                  <a:lnTo>
                    <a:pt x="814283" y="266699"/>
                  </a:lnTo>
                  <a:lnTo>
                    <a:pt x="814283" y="244220"/>
                  </a:lnTo>
                  <a:close/>
                </a:path>
                <a:path w="1235075" h="272415">
                  <a:moveTo>
                    <a:pt x="814283" y="117728"/>
                  </a:moveTo>
                  <a:lnTo>
                    <a:pt x="712556" y="117728"/>
                  </a:lnTo>
                  <a:lnTo>
                    <a:pt x="723486" y="118681"/>
                  </a:lnTo>
                  <a:lnTo>
                    <a:pt x="733416" y="121538"/>
                  </a:lnTo>
                  <a:lnTo>
                    <a:pt x="761419" y="150018"/>
                  </a:lnTo>
                  <a:lnTo>
                    <a:pt x="765134" y="171449"/>
                  </a:lnTo>
                  <a:lnTo>
                    <a:pt x="764205" y="182736"/>
                  </a:lnTo>
                  <a:lnTo>
                    <a:pt x="742345" y="216812"/>
                  </a:lnTo>
                  <a:lnTo>
                    <a:pt x="712556" y="225170"/>
                  </a:lnTo>
                  <a:lnTo>
                    <a:pt x="814283" y="225170"/>
                  </a:lnTo>
                  <a:lnTo>
                    <a:pt x="814283" y="117728"/>
                  </a:lnTo>
                  <a:close/>
                </a:path>
                <a:path w="1235075" h="272415">
                  <a:moveTo>
                    <a:pt x="814283" y="0"/>
                  </a:moveTo>
                  <a:lnTo>
                    <a:pt x="765134" y="0"/>
                  </a:lnTo>
                  <a:lnTo>
                    <a:pt x="765134" y="98678"/>
                  </a:lnTo>
                  <a:lnTo>
                    <a:pt x="814283" y="98678"/>
                  </a:lnTo>
                  <a:lnTo>
                    <a:pt x="814283" y="0"/>
                  </a:lnTo>
                  <a:close/>
                </a:path>
                <a:path w="1235075" h="272415">
                  <a:moveTo>
                    <a:pt x="949919" y="70865"/>
                  </a:moveTo>
                  <a:lnTo>
                    <a:pt x="909723" y="78104"/>
                  </a:lnTo>
                  <a:lnTo>
                    <a:pt x="877529" y="99821"/>
                  </a:lnTo>
                  <a:lnTo>
                    <a:pt x="856383" y="132016"/>
                  </a:lnTo>
                  <a:lnTo>
                    <a:pt x="849335" y="171449"/>
                  </a:lnTo>
                  <a:lnTo>
                    <a:pt x="851121" y="192238"/>
                  </a:lnTo>
                  <a:lnTo>
                    <a:pt x="865408" y="228242"/>
                  </a:lnTo>
                  <a:lnTo>
                    <a:pt x="893364" y="255960"/>
                  </a:lnTo>
                  <a:lnTo>
                    <a:pt x="931274" y="270248"/>
                  </a:lnTo>
                  <a:lnTo>
                    <a:pt x="953729" y="272033"/>
                  </a:lnTo>
                  <a:lnTo>
                    <a:pt x="979494" y="269486"/>
                  </a:lnTo>
                  <a:lnTo>
                    <a:pt x="1001925" y="261842"/>
                  </a:lnTo>
                  <a:lnTo>
                    <a:pt x="1021023" y="249102"/>
                  </a:lnTo>
                  <a:lnTo>
                    <a:pt x="1036787" y="231266"/>
                  </a:lnTo>
                  <a:lnTo>
                    <a:pt x="1030183" y="227456"/>
                  </a:lnTo>
                  <a:lnTo>
                    <a:pt x="954491" y="227456"/>
                  </a:lnTo>
                  <a:lnTo>
                    <a:pt x="934703" y="225218"/>
                  </a:lnTo>
                  <a:lnTo>
                    <a:pt x="919153" y="218503"/>
                  </a:lnTo>
                  <a:lnTo>
                    <a:pt x="907842" y="207311"/>
                  </a:lnTo>
                  <a:lnTo>
                    <a:pt x="900770" y="191642"/>
                  </a:lnTo>
                  <a:lnTo>
                    <a:pt x="1044407" y="191642"/>
                  </a:lnTo>
                  <a:lnTo>
                    <a:pt x="1045677" y="184530"/>
                  </a:lnTo>
                  <a:lnTo>
                    <a:pt x="1046312" y="177799"/>
                  </a:lnTo>
                  <a:lnTo>
                    <a:pt x="1046312" y="171449"/>
                  </a:lnTo>
                  <a:lnTo>
                    <a:pt x="1044813" y="153542"/>
                  </a:lnTo>
                  <a:lnTo>
                    <a:pt x="900008" y="153542"/>
                  </a:lnTo>
                  <a:lnTo>
                    <a:pt x="902651" y="144922"/>
                  </a:lnTo>
                  <a:lnTo>
                    <a:pt x="931821" y="117633"/>
                  </a:lnTo>
                  <a:lnTo>
                    <a:pt x="949919" y="115061"/>
                  </a:lnTo>
                  <a:lnTo>
                    <a:pt x="1030807" y="115061"/>
                  </a:lnTo>
                  <a:lnTo>
                    <a:pt x="1018880" y="99821"/>
                  </a:lnTo>
                  <a:lnTo>
                    <a:pt x="1004426" y="87153"/>
                  </a:lnTo>
                  <a:lnTo>
                    <a:pt x="988114" y="78104"/>
                  </a:lnTo>
                  <a:lnTo>
                    <a:pt x="969945" y="72675"/>
                  </a:lnTo>
                  <a:lnTo>
                    <a:pt x="949919" y="70865"/>
                  </a:lnTo>
                  <a:close/>
                </a:path>
                <a:path w="1235075" h="272415">
                  <a:moveTo>
                    <a:pt x="997163" y="208406"/>
                  </a:moveTo>
                  <a:lnTo>
                    <a:pt x="989067" y="216741"/>
                  </a:lnTo>
                  <a:lnTo>
                    <a:pt x="979256" y="222694"/>
                  </a:lnTo>
                  <a:lnTo>
                    <a:pt x="967731" y="226266"/>
                  </a:lnTo>
                  <a:lnTo>
                    <a:pt x="954491" y="227456"/>
                  </a:lnTo>
                  <a:lnTo>
                    <a:pt x="1030183" y="227456"/>
                  </a:lnTo>
                  <a:lnTo>
                    <a:pt x="997163" y="208406"/>
                  </a:lnTo>
                  <a:close/>
                </a:path>
                <a:path w="1235075" h="272415">
                  <a:moveTo>
                    <a:pt x="1030807" y="115061"/>
                  </a:moveTo>
                  <a:lnTo>
                    <a:pt x="949919" y="115061"/>
                  </a:lnTo>
                  <a:lnTo>
                    <a:pt x="958061" y="115657"/>
                  </a:lnTo>
                  <a:lnTo>
                    <a:pt x="965726" y="117442"/>
                  </a:lnTo>
                  <a:lnTo>
                    <a:pt x="994496" y="144446"/>
                  </a:lnTo>
                  <a:lnTo>
                    <a:pt x="997163" y="153542"/>
                  </a:lnTo>
                  <a:lnTo>
                    <a:pt x="1044813" y="153542"/>
                  </a:lnTo>
                  <a:lnTo>
                    <a:pt x="1044597" y="150970"/>
                  </a:lnTo>
                  <a:lnTo>
                    <a:pt x="1039454" y="132206"/>
                  </a:lnTo>
                  <a:lnTo>
                    <a:pt x="1030881" y="115156"/>
                  </a:lnTo>
                  <a:close/>
                </a:path>
                <a:path w="1235075" h="272415">
                  <a:moveTo>
                    <a:pt x="1067838" y="38861"/>
                  </a:moveTo>
                  <a:lnTo>
                    <a:pt x="1067838" y="89915"/>
                  </a:lnTo>
                  <a:lnTo>
                    <a:pt x="1178709" y="133349"/>
                  </a:lnTo>
                  <a:lnTo>
                    <a:pt x="1067838" y="176402"/>
                  </a:lnTo>
                  <a:lnTo>
                    <a:pt x="1067838" y="227456"/>
                  </a:lnTo>
                  <a:lnTo>
                    <a:pt x="1234716" y="155066"/>
                  </a:lnTo>
                  <a:lnTo>
                    <a:pt x="1234716" y="111251"/>
                  </a:lnTo>
                  <a:lnTo>
                    <a:pt x="1067838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500" y="76200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7073900" y="3238500"/>
            <a:ext cx="4940300" cy="2565400"/>
            <a:chOff x="7073900" y="3238500"/>
            <a:chExt cx="4940300" cy="256540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5500" y="3340100"/>
              <a:ext cx="4838700" cy="20955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3900" y="3238500"/>
              <a:ext cx="4838700" cy="20955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175500" y="33401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369825" y="3633464"/>
              <a:ext cx="2348865" cy="354330"/>
            </a:xfrm>
            <a:custGeom>
              <a:avLst/>
              <a:gdLst/>
              <a:ahLst/>
              <a:cxnLst/>
              <a:rect l="l" t="t" r="r" b="b"/>
              <a:pathLst>
                <a:path w="2348865" h="354329">
                  <a:moveTo>
                    <a:pt x="166877" y="50292"/>
                  </a:moveTo>
                  <a:lnTo>
                    <a:pt x="0" y="122682"/>
                  </a:lnTo>
                  <a:lnTo>
                    <a:pt x="0" y="166497"/>
                  </a:lnTo>
                  <a:lnTo>
                    <a:pt x="166877" y="238887"/>
                  </a:lnTo>
                  <a:lnTo>
                    <a:pt x="166877" y="187833"/>
                  </a:lnTo>
                  <a:lnTo>
                    <a:pt x="56006" y="144780"/>
                  </a:lnTo>
                  <a:lnTo>
                    <a:pt x="166877" y="101346"/>
                  </a:lnTo>
                  <a:lnTo>
                    <a:pt x="166877" y="50292"/>
                  </a:lnTo>
                  <a:close/>
                </a:path>
                <a:path w="2348865" h="354329">
                  <a:moveTo>
                    <a:pt x="381741" y="255651"/>
                  </a:moveTo>
                  <a:lnTo>
                    <a:pt x="255772" y="255651"/>
                  </a:lnTo>
                  <a:lnTo>
                    <a:pt x="267774" y="267819"/>
                  </a:lnTo>
                  <a:lnTo>
                    <a:pt x="282061" y="276510"/>
                  </a:lnTo>
                  <a:lnTo>
                    <a:pt x="298635" y="281725"/>
                  </a:lnTo>
                  <a:lnTo>
                    <a:pt x="317494" y="283464"/>
                  </a:lnTo>
                  <a:lnTo>
                    <a:pt x="336020" y="281654"/>
                  </a:lnTo>
                  <a:lnTo>
                    <a:pt x="353118" y="276225"/>
                  </a:lnTo>
                  <a:lnTo>
                    <a:pt x="368786" y="267176"/>
                  </a:lnTo>
                  <a:lnTo>
                    <a:pt x="381741" y="255651"/>
                  </a:lnTo>
                  <a:close/>
                </a:path>
                <a:path w="2348865" h="354329">
                  <a:moveTo>
                    <a:pt x="255772" y="11430"/>
                  </a:moveTo>
                  <a:lnTo>
                    <a:pt x="206623" y="11430"/>
                  </a:lnTo>
                  <a:lnTo>
                    <a:pt x="206623" y="278130"/>
                  </a:lnTo>
                  <a:lnTo>
                    <a:pt x="255772" y="278130"/>
                  </a:lnTo>
                  <a:lnTo>
                    <a:pt x="255772" y="255651"/>
                  </a:lnTo>
                  <a:lnTo>
                    <a:pt x="381741" y="255651"/>
                  </a:lnTo>
                  <a:lnTo>
                    <a:pt x="383026" y="254508"/>
                  </a:lnTo>
                  <a:lnTo>
                    <a:pt x="395028" y="239030"/>
                  </a:lnTo>
                  <a:lnTo>
                    <a:pt x="396246" y="236601"/>
                  </a:lnTo>
                  <a:lnTo>
                    <a:pt x="308350" y="236601"/>
                  </a:lnTo>
                  <a:lnTo>
                    <a:pt x="297420" y="235672"/>
                  </a:lnTo>
                  <a:lnTo>
                    <a:pt x="264130" y="213598"/>
                  </a:lnTo>
                  <a:lnTo>
                    <a:pt x="255772" y="182880"/>
                  </a:lnTo>
                  <a:lnTo>
                    <a:pt x="256701" y="171616"/>
                  </a:lnTo>
                  <a:lnTo>
                    <a:pt x="278561" y="137731"/>
                  </a:lnTo>
                  <a:lnTo>
                    <a:pt x="308350" y="129159"/>
                  </a:lnTo>
                  <a:lnTo>
                    <a:pt x="396146" y="129159"/>
                  </a:lnTo>
                  <a:lnTo>
                    <a:pt x="395028" y="126944"/>
                  </a:lnTo>
                  <a:lnTo>
                    <a:pt x="383026" y="111633"/>
                  </a:lnTo>
                  <a:lnTo>
                    <a:pt x="381335" y="110109"/>
                  </a:lnTo>
                  <a:lnTo>
                    <a:pt x="255772" y="110109"/>
                  </a:lnTo>
                  <a:lnTo>
                    <a:pt x="255772" y="11430"/>
                  </a:lnTo>
                  <a:close/>
                </a:path>
                <a:path w="2348865" h="354329">
                  <a:moveTo>
                    <a:pt x="396146" y="129159"/>
                  </a:moveTo>
                  <a:lnTo>
                    <a:pt x="308350" y="129159"/>
                  </a:lnTo>
                  <a:lnTo>
                    <a:pt x="319280" y="130111"/>
                  </a:lnTo>
                  <a:lnTo>
                    <a:pt x="329210" y="132969"/>
                  </a:lnTo>
                  <a:lnTo>
                    <a:pt x="357499" y="161448"/>
                  </a:lnTo>
                  <a:lnTo>
                    <a:pt x="361309" y="182880"/>
                  </a:lnTo>
                  <a:lnTo>
                    <a:pt x="360357" y="194167"/>
                  </a:lnTo>
                  <a:lnTo>
                    <a:pt x="338140" y="228242"/>
                  </a:lnTo>
                  <a:lnTo>
                    <a:pt x="308350" y="236601"/>
                  </a:lnTo>
                  <a:lnTo>
                    <a:pt x="396246" y="236601"/>
                  </a:lnTo>
                  <a:lnTo>
                    <a:pt x="403600" y="221932"/>
                  </a:lnTo>
                  <a:lnTo>
                    <a:pt x="408744" y="203216"/>
                  </a:lnTo>
                  <a:lnTo>
                    <a:pt x="410458" y="182880"/>
                  </a:lnTo>
                  <a:lnTo>
                    <a:pt x="408744" y="162568"/>
                  </a:lnTo>
                  <a:lnTo>
                    <a:pt x="403600" y="143922"/>
                  </a:lnTo>
                  <a:lnTo>
                    <a:pt x="396146" y="129159"/>
                  </a:lnTo>
                  <a:close/>
                </a:path>
                <a:path w="2348865" h="354329">
                  <a:moveTo>
                    <a:pt x="317494" y="82296"/>
                  </a:moveTo>
                  <a:lnTo>
                    <a:pt x="298635" y="84034"/>
                  </a:lnTo>
                  <a:lnTo>
                    <a:pt x="282061" y="89249"/>
                  </a:lnTo>
                  <a:lnTo>
                    <a:pt x="267774" y="97940"/>
                  </a:lnTo>
                  <a:lnTo>
                    <a:pt x="255772" y="110109"/>
                  </a:lnTo>
                  <a:lnTo>
                    <a:pt x="381335" y="110109"/>
                  </a:lnTo>
                  <a:lnTo>
                    <a:pt x="368786" y="98798"/>
                  </a:lnTo>
                  <a:lnTo>
                    <a:pt x="353118" y="89630"/>
                  </a:lnTo>
                  <a:lnTo>
                    <a:pt x="336020" y="84129"/>
                  </a:lnTo>
                  <a:lnTo>
                    <a:pt x="317494" y="82296"/>
                  </a:lnTo>
                  <a:close/>
                </a:path>
                <a:path w="2348865" h="354329">
                  <a:moveTo>
                    <a:pt x="494269" y="0"/>
                  </a:moveTo>
                  <a:lnTo>
                    <a:pt x="445120" y="0"/>
                  </a:lnTo>
                  <a:lnTo>
                    <a:pt x="445120" y="278130"/>
                  </a:lnTo>
                  <a:lnTo>
                    <a:pt x="494269" y="278130"/>
                  </a:lnTo>
                  <a:lnTo>
                    <a:pt x="494269" y="0"/>
                  </a:lnTo>
                  <a:close/>
                </a:path>
                <a:path w="2348865" h="354329">
                  <a:moveTo>
                    <a:pt x="629932" y="82296"/>
                  </a:moveTo>
                  <a:lnTo>
                    <a:pt x="590880" y="89630"/>
                  </a:lnTo>
                  <a:lnTo>
                    <a:pt x="558304" y="111633"/>
                  </a:lnTo>
                  <a:lnTo>
                    <a:pt x="536587" y="143922"/>
                  </a:lnTo>
                  <a:lnTo>
                    <a:pt x="529348" y="182880"/>
                  </a:lnTo>
                  <a:lnTo>
                    <a:pt x="531158" y="203216"/>
                  </a:lnTo>
                  <a:lnTo>
                    <a:pt x="545636" y="239030"/>
                  </a:lnTo>
                  <a:lnTo>
                    <a:pt x="573782" y="267176"/>
                  </a:lnTo>
                  <a:lnTo>
                    <a:pt x="609596" y="281654"/>
                  </a:lnTo>
                  <a:lnTo>
                    <a:pt x="629932" y="283464"/>
                  </a:lnTo>
                  <a:lnTo>
                    <a:pt x="650268" y="281654"/>
                  </a:lnTo>
                  <a:lnTo>
                    <a:pt x="686082" y="267176"/>
                  </a:lnTo>
                  <a:lnTo>
                    <a:pt x="714395" y="239030"/>
                  </a:lnTo>
                  <a:lnTo>
                    <a:pt x="716310" y="235458"/>
                  </a:lnTo>
                  <a:lnTo>
                    <a:pt x="629932" y="235458"/>
                  </a:lnTo>
                  <a:lnTo>
                    <a:pt x="619336" y="234529"/>
                  </a:lnTo>
                  <a:lnTo>
                    <a:pt x="586641" y="212669"/>
                  </a:lnTo>
                  <a:lnTo>
                    <a:pt x="578497" y="182880"/>
                  </a:lnTo>
                  <a:lnTo>
                    <a:pt x="579402" y="171950"/>
                  </a:lnTo>
                  <a:lnTo>
                    <a:pt x="600857" y="138660"/>
                  </a:lnTo>
                  <a:lnTo>
                    <a:pt x="629932" y="130302"/>
                  </a:lnTo>
                  <a:lnTo>
                    <a:pt x="716208" y="130302"/>
                  </a:lnTo>
                  <a:lnTo>
                    <a:pt x="714395" y="126944"/>
                  </a:lnTo>
                  <a:lnTo>
                    <a:pt x="701560" y="111633"/>
                  </a:lnTo>
                  <a:lnTo>
                    <a:pt x="686082" y="98798"/>
                  </a:lnTo>
                  <a:lnTo>
                    <a:pt x="668985" y="89630"/>
                  </a:lnTo>
                  <a:lnTo>
                    <a:pt x="650268" y="84129"/>
                  </a:lnTo>
                  <a:lnTo>
                    <a:pt x="629932" y="82296"/>
                  </a:lnTo>
                  <a:close/>
                </a:path>
                <a:path w="2348865" h="354329">
                  <a:moveTo>
                    <a:pt x="716208" y="130302"/>
                  </a:moveTo>
                  <a:lnTo>
                    <a:pt x="629932" y="130302"/>
                  </a:lnTo>
                  <a:lnTo>
                    <a:pt x="640529" y="131230"/>
                  </a:lnTo>
                  <a:lnTo>
                    <a:pt x="650220" y="134016"/>
                  </a:lnTo>
                  <a:lnTo>
                    <a:pt x="678033" y="162020"/>
                  </a:lnTo>
                  <a:lnTo>
                    <a:pt x="681748" y="182880"/>
                  </a:lnTo>
                  <a:lnTo>
                    <a:pt x="680819" y="193810"/>
                  </a:lnTo>
                  <a:lnTo>
                    <a:pt x="659007" y="227099"/>
                  </a:lnTo>
                  <a:lnTo>
                    <a:pt x="629932" y="235458"/>
                  </a:lnTo>
                  <a:lnTo>
                    <a:pt x="716310" y="235458"/>
                  </a:lnTo>
                  <a:lnTo>
                    <a:pt x="723563" y="221932"/>
                  </a:lnTo>
                  <a:lnTo>
                    <a:pt x="729064" y="203216"/>
                  </a:lnTo>
                  <a:lnTo>
                    <a:pt x="730897" y="182880"/>
                  </a:lnTo>
                  <a:lnTo>
                    <a:pt x="729064" y="162568"/>
                  </a:lnTo>
                  <a:lnTo>
                    <a:pt x="723563" y="143922"/>
                  </a:lnTo>
                  <a:lnTo>
                    <a:pt x="716208" y="130302"/>
                  </a:lnTo>
                  <a:close/>
                </a:path>
                <a:path w="2348865" h="354329">
                  <a:moveTo>
                    <a:pt x="856151" y="82296"/>
                  </a:moveTo>
                  <a:lnTo>
                    <a:pt x="816622" y="89535"/>
                  </a:lnTo>
                  <a:lnTo>
                    <a:pt x="784142" y="111252"/>
                  </a:lnTo>
                  <a:lnTo>
                    <a:pt x="762711" y="143637"/>
                  </a:lnTo>
                  <a:lnTo>
                    <a:pt x="755567" y="182880"/>
                  </a:lnTo>
                  <a:lnTo>
                    <a:pt x="757353" y="203358"/>
                  </a:lnTo>
                  <a:lnTo>
                    <a:pt x="771640" y="239172"/>
                  </a:lnTo>
                  <a:lnTo>
                    <a:pt x="799501" y="267176"/>
                  </a:lnTo>
                  <a:lnTo>
                    <a:pt x="835505" y="281654"/>
                  </a:lnTo>
                  <a:lnTo>
                    <a:pt x="856151" y="283464"/>
                  </a:lnTo>
                  <a:lnTo>
                    <a:pt x="869748" y="282630"/>
                  </a:lnTo>
                  <a:lnTo>
                    <a:pt x="906824" y="270129"/>
                  </a:lnTo>
                  <a:lnTo>
                    <a:pt x="935327" y="244625"/>
                  </a:lnTo>
                  <a:lnTo>
                    <a:pt x="941763" y="234696"/>
                  </a:lnTo>
                  <a:lnTo>
                    <a:pt x="855770" y="234696"/>
                  </a:lnTo>
                  <a:lnTo>
                    <a:pt x="845197" y="233791"/>
                  </a:lnTo>
                  <a:lnTo>
                    <a:pt x="812860" y="212312"/>
                  </a:lnTo>
                  <a:lnTo>
                    <a:pt x="804716" y="182880"/>
                  </a:lnTo>
                  <a:lnTo>
                    <a:pt x="805621" y="171974"/>
                  </a:lnTo>
                  <a:lnTo>
                    <a:pt x="826909" y="139041"/>
                  </a:lnTo>
                  <a:lnTo>
                    <a:pt x="855770" y="130683"/>
                  </a:lnTo>
                  <a:lnTo>
                    <a:pt x="941024" y="130683"/>
                  </a:lnTo>
                  <a:lnTo>
                    <a:pt x="934899" y="120777"/>
                  </a:lnTo>
                  <a:lnTo>
                    <a:pt x="895084" y="89796"/>
                  </a:lnTo>
                  <a:lnTo>
                    <a:pt x="869748" y="83129"/>
                  </a:lnTo>
                  <a:lnTo>
                    <a:pt x="856151" y="82296"/>
                  </a:lnTo>
                  <a:close/>
                </a:path>
                <a:path w="2348865" h="354329">
                  <a:moveTo>
                    <a:pt x="899585" y="209550"/>
                  </a:moveTo>
                  <a:lnTo>
                    <a:pt x="862985" y="234291"/>
                  </a:lnTo>
                  <a:lnTo>
                    <a:pt x="855770" y="234696"/>
                  </a:lnTo>
                  <a:lnTo>
                    <a:pt x="941763" y="234696"/>
                  </a:lnTo>
                  <a:lnTo>
                    <a:pt x="942257" y="233934"/>
                  </a:lnTo>
                  <a:lnTo>
                    <a:pt x="899585" y="209550"/>
                  </a:lnTo>
                  <a:close/>
                </a:path>
                <a:path w="2348865" h="354329">
                  <a:moveTo>
                    <a:pt x="941024" y="130683"/>
                  </a:moveTo>
                  <a:lnTo>
                    <a:pt x="855770" y="130683"/>
                  </a:lnTo>
                  <a:lnTo>
                    <a:pt x="862818" y="131111"/>
                  </a:lnTo>
                  <a:lnTo>
                    <a:pt x="869486" y="132397"/>
                  </a:lnTo>
                  <a:lnTo>
                    <a:pt x="899204" y="156210"/>
                  </a:lnTo>
                  <a:lnTo>
                    <a:pt x="941495" y="131445"/>
                  </a:lnTo>
                  <a:lnTo>
                    <a:pt x="941024" y="130683"/>
                  </a:lnTo>
                  <a:close/>
                </a:path>
                <a:path w="2348865" h="354329">
                  <a:moveTo>
                    <a:pt x="1017400" y="11430"/>
                  </a:moveTo>
                  <a:lnTo>
                    <a:pt x="968251" y="11430"/>
                  </a:lnTo>
                  <a:lnTo>
                    <a:pt x="968251" y="278130"/>
                  </a:lnTo>
                  <a:lnTo>
                    <a:pt x="1017400" y="278130"/>
                  </a:lnTo>
                  <a:lnTo>
                    <a:pt x="1017400" y="191643"/>
                  </a:lnTo>
                  <a:lnTo>
                    <a:pt x="1073130" y="191643"/>
                  </a:lnTo>
                  <a:lnTo>
                    <a:pt x="1065025" y="181737"/>
                  </a:lnTo>
                  <a:lnTo>
                    <a:pt x="1073396" y="171450"/>
                  </a:lnTo>
                  <a:lnTo>
                    <a:pt x="1017400" y="171450"/>
                  </a:lnTo>
                  <a:lnTo>
                    <a:pt x="1017400" y="11430"/>
                  </a:lnTo>
                  <a:close/>
                </a:path>
                <a:path w="2348865" h="354329">
                  <a:moveTo>
                    <a:pt x="1073130" y="191643"/>
                  </a:moveTo>
                  <a:lnTo>
                    <a:pt x="1017400" y="191643"/>
                  </a:lnTo>
                  <a:lnTo>
                    <a:pt x="1086742" y="278130"/>
                  </a:lnTo>
                  <a:lnTo>
                    <a:pt x="1143892" y="278130"/>
                  </a:lnTo>
                  <a:lnTo>
                    <a:pt x="1073130" y="191643"/>
                  </a:lnTo>
                  <a:close/>
                </a:path>
                <a:path w="2348865" h="354329">
                  <a:moveTo>
                    <a:pt x="1141606" y="87630"/>
                  </a:moveTo>
                  <a:lnTo>
                    <a:pt x="1082932" y="87630"/>
                  </a:lnTo>
                  <a:lnTo>
                    <a:pt x="1017400" y="171450"/>
                  </a:lnTo>
                  <a:lnTo>
                    <a:pt x="1073396" y="171450"/>
                  </a:lnTo>
                  <a:lnTo>
                    <a:pt x="1141606" y="87630"/>
                  </a:lnTo>
                  <a:close/>
                </a:path>
                <a:path w="2348865" h="354329">
                  <a:moveTo>
                    <a:pt x="1348201" y="255651"/>
                  </a:moveTo>
                  <a:lnTo>
                    <a:pt x="1299052" y="255651"/>
                  </a:lnTo>
                  <a:lnTo>
                    <a:pt x="1299052" y="354330"/>
                  </a:lnTo>
                  <a:lnTo>
                    <a:pt x="1348201" y="354330"/>
                  </a:lnTo>
                  <a:lnTo>
                    <a:pt x="1348201" y="255651"/>
                  </a:lnTo>
                  <a:close/>
                </a:path>
                <a:path w="2348865" h="354329">
                  <a:moveTo>
                    <a:pt x="1237330" y="82296"/>
                  </a:moveTo>
                  <a:lnTo>
                    <a:pt x="1185823" y="98798"/>
                  </a:lnTo>
                  <a:lnTo>
                    <a:pt x="1159586" y="126944"/>
                  </a:lnTo>
                  <a:lnTo>
                    <a:pt x="1146063" y="162568"/>
                  </a:lnTo>
                  <a:lnTo>
                    <a:pt x="1144372" y="182880"/>
                  </a:lnTo>
                  <a:lnTo>
                    <a:pt x="1146063" y="203216"/>
                  </a:lnTo>
                  <a:lnTo>
                    <a:pt x="1159586" y="239030"/>
                  </a:lnTo>
                  <a:lnTo>
                    <a:pt x="1185823" y="267176"/>
                  </a:lnTo>
                  <a:lnTo>
                    <a:pt x="1237330" y="283464"/>
                  </a:lnTo>
                  <a:lnTo>
                    <a:pt x="1256189" y="281725"/>
                  </a:lnTo>
                  <a:lnTo>
                    <a:pt x="1272763" y="276510"/>
                  </a:lnTo>
                  <a:lnTo>
                    <a:pt x="1287050" y="267819"/>
                  </a:lnTo>
                  <a:lnTo>
                    <a:pt x="1299052" y="255651"/>
                  </a:lnTo>
                  <a:lnTo>
                    <a:pt x="1348201" y="255651"/>
                  </a:lnTo>
                  <a:lnTo>
                    <a:pt x="1348201" y="236601"/>
                  </a:lnTo>
                  <a:lnTo>
                    <a:pt x="1246474" y="236601"/>
                  </a:lnTo>
                  <a:lnTo>
                    <a:pt x="1235520" y="235672"/>
                  </a:lnTo>
                  <a:lnTo>
                    <a:pt x="1201873" y="213598"/>
                  </a:lnTo>
                  <a:lnTo>
                    <a:pt x="1193515" y="182880"/>
                  </a:lnTo>
                  <a:lnTo>
                    <a:pt x="1194444" y="171616"/>
                  </a:lnTo>
                  <a:lnTo>
                    <a:pt x="1216470" y="137731"/>
                  </a:lnTo>
                  <a:lnTo>
                    <a:pt x="1246474" y="129159"/>
                  </a:lnTo>
                  <a:lnTo>
                    <a:pt x="1348201" y="129159"/>
                  </a:lnTo>
                  <a:lnTo>
                    <a:pt x="1348201" y="110109"/>
                  </a:lnTo>
                  <a:lnTo>
                    <a:pt x="1299052" y="110109"/>
                  </a:lnTo>
                  <a:lnTo>
                    <a:pt x="1287050" y="97940"/>
                  </a:lnTo>
                  <a:lnTo>
                    <a:pt x="1272763" y="89249"/>
                  </a:lnTo>
                  <a:lnTo>
                    <a:pt x="1256189" y="84034"/>
                  </a:lnTo>
                  <a:lnTo>
                    <a:pt x="1237330" y="82296"/>
                  </a:lnTo>
                  <a:close/>
                </a:path>
                <a:path w="2348865" h="354329">
                  <a:moveTo>
                    <a:pt x="1348201" y="129159"/>
                  </a:moveTo>
                  <a:lnTo>
                    <a:pt x="1246474" y="129159"/>
                  </a:lnTo>
                  <a:lnTo>
                    <a:pt x="1257404" y="130111"/>
                  </a:lnTo>
                  <a:lnTo>
                    <a:pt x="1267334" y="132969"/>
                  </a:lnTo>
                  <a:lnTo>
                    <a:pt x="1295337" y="161448"/>
                  </a:lnTo>
                  <a:lnTo>
                    <a:pt x="1299052" y="182880"/>
                  </a:lnTo>
                  <a:lnTo>
                    <a:pt x="1298123" y="194167"/>
                  </a:lnTo>
                  <a:lnTo>
                    <a:pt x="1276263" y="228242"/>
                  </a:lnTo>
                  <a:lnTo>
                    <a:pt x="1246474" y="236601"/>
                  </a:lnTo>
                  <a:lnTo>
                    <a:pt x="1348201" y="236601"/>
                  </a:lnTo>
                  <a:lnTo>
                    <a:pt x="1348201" y="129159"/>
                  </a:lnTo>
                  <a:close/>
                </a:path>
                <a:path w="2348865" h="354329">
                  <a:moveTo>
                    <a:pt x="1348201" y="87630"/>
                  </a:moveTo>
                  <a:lnTo>
                    <a:pt x="1299052" y="87630"/>
                  </a:lnTo>
                  <a:lnTo>
                    <a:pt x="1299052" y="110109"/>
                  </a:lnTo>
                  <a:lnTo>
                    <a:pt x="1348201" y="110109"/>
                  </a:lnTo>
                  <a:lnTo>
                    <a:pt x="1348201" y="87630"/>
                  </a:lnTo>
                  <a:close/>
                </a:path>
                <a:path w="2348865" h="354329">
                  <a:moveTo>
                    <a:pt x="1439260" y="87630"/>
                  </a:moveTo>
                  <a:lnTo>
                    <a:pt x="1390111" y="87630"/>
                  </a:lnTo>
                  <a:lnTo>
                    <a:pt x="1390111" y="204597"/>
                  </a:lnTo>
                  <a:lnTo>
                    <a:pt x="1401469" y="251031"/>
                  </a:lnTo>
                  <a:lnTo>
                    <a:pt x="1433545" y="278225"/>
                  </a:lnTo>
                  <a:lnTo>
                    <a:pt x="1462120" y="283464"/>
                  </a:lnTo>
                  <a:lnTo>
                    <a:pt x="1480241" y="281797"/>
                  </a:lnTo>
                  <a:lnTo>
                    <a:pt x="1495743" y="276796"/>
                  </a:lnTo>
                  <a:lnTo>
                    <a:pt x="1508626" y="268462"/>
                  </a:lnTo>
                  <a:lnTo>
                    <a:pt x="1518889" y="256794"/>
                  </a:lnTo>
                  <a:lnTo>
                    <a:pt x="1568038" y="256794"/>
                  </a:lnTo>
                  <a:lnTo>
                    <a:pt x="1568038" y="237744"/>
                  </a:lnTo>
                  <a:lnTo>
                    <a:pt x="1476979" y="237744"/>
                  </a:lnTo>
                  <a:lnTo>
                    <a:pt x="1468835" y="237124"/>
                  </a:lnTo>
                  <a:lnTo>
                    <a:pt x="1439903" y="207478"/>
                  </a:lnTo>
                  <a:lnTo>
                    <a:pt x="1439260" y="198501"/>
                  </a:lnTo>
                  <a:lnTo>
                    <a:pt x="1439260" y="87630"/>
                  </a:lnTo>
                  <a:close/>
                </a:path>
                <a:path w="2348865" h="354329">
                  <a:moveTo>
                    <a:pt x="1568038" y="256794"/>
                  </a:moveTo>
                  <a:lnTo>
                    <a:pt x="1518889" y="256794"/>
                  </a:lnTo>
                  <a:lnTo>
                    <a:pt x="1518889" y="278130"/>
                  </a:lnTo>
                  <a:lnTo>
                    <a:pt x="1568038" y="278130"/>
                  </a:lnTo>
                  <a:lnTo>
                    <a:pt x="1568038" y="256794"/>
                  </a:lnTo>
                  <a:close/>
                </a:path>
                <a:path w="2348865" h="354329">
                  <a:moveTo>
                    <a:pt x="1568038" y="87630"/>
                  </a:moveTo>
                  <a:lnTo>
                    <a:pt x="1518889" y="87630"/>
                  </a:lnTo>
                  <a:lnTo>
                    <a:pt x="1518889" y="190500"/>
                  </a:lnTo>
                  <a:lnTo>
                    <a:pt x="1518175" y="201572"/>
                  </a:lnTo>
                  <a:lnTo>
                    <a:pt x="1494124" y="234791"/>
                  </a:lnTo>
                  <a:lnTo>
                    <a:pt x="1476979" y="237744"/>
                  </a:lnTo>
                  <a:lnTo>
                    <a:pt x="1568038" y="237744"/>
                  </a:lnTo>
                  <a:lnTo>
                    <a:pt x="1568038" y="87630"/>
                  </a:lnTo>
                  <a:close/>
                </a:path>
                <a:path w="2348865" h="354329">
                  <a:moveTo>
                    <a:pt x="1703725" y="82296"/>
                  </a:moveTo>
                  <a:lnTo>
                    <a:pt x="1664672" y="89630"/>
                  </a:lnTo>
                  <a:lnTo>
                    <a:pt x="1632097" y="111633"/>
                  </a:lnTo>
                  <a:lnTo>
                    <a:pt x="1610380" y="143922"/>
                  </a:lnTo>
                  <a:lnTo>
                    <a:pt x="1603141" y="182880"/>
                  </a:lnTo>
                  <a:lnTo>
                    <a:pt x="1604950" y="203216"/>
                  </a:lnTo>
                  <a:lnTo>
                    <a:pt x="1619428" y="239030"/>
                  </a:lnTo>
                  <a:lnTo>
                    <a:pt x="1647575" y="267176"/>
                  </a:lnTo>
                  <a:lnTo>
                    <a:pt x="1683389" y="281654"/>
                  </a:lnTo>
                  <a:lnTo>
                    <a:pt x="1703725" y="283464"/>
                  </a:lnTo>
                  <a:lnTo>
                    <a:pt x="1724061" y="281654"/>
                  </a:lnTo>
                  <a:lnTo>
                    <a:pt x="1759875" y="267176"/>
                  </a:lnTo>
                  <a:lnTo>
                    <a:pt x="1788188" y="239030"/>
                  </a:lnTo>
                  <a:lnTo>
                    <a:pt x="1790103" y="235458"/>
                  </a:lnTo>
                  <a:lnTo>
                    <a:pt x="1703725" y="235458"/>
                  </a:lnTo>
                  <a:lnTo>
                    <a:pt x="1693128" y="234529"/>
                  </a:lnTo>
                  <a:lnTo>
                    <a:pt x="1660434" y="212669"/>
                  </a:lnTo>
                  <a:lnTo>
                    <a:pt x="1652290" y="182880"/>
                  </a:lnTo>
                  <a:lnTo>
                    <a:pt x="1653195" y="171950"/>
                  </a:lnTo>
                  <a:lnTo>
                    <a:pt x="1674650" y="138660"/>
                  </a:lnTo>
                  <a:lnTo>
                    <a:pt x="1703725" y="130302"/>
                  </a:lnTo>
                  <a:lnTo>
                    <a:pt x="1790001" y="130302"/>
                  </a:lnTo>
                  <a:lnTo>
                    <a:pt x="1788188" y="126944"/>
                  </a:lnTo>
                  <a:lnTo>
                    <a:pt x="1775353" y="111633"/>
                  </a:lnTo>
                  <a:lnTo>
                    <a:pt x="1759875" y="98798"/>
                  </a:lnTo>
                  <a:lnTo>
                    <a:pt x="1742777" y="89630"/>
                  </a:lnTo>
                  <a:lnTo>
                    <a:pt x="1724061" y="84129"/>
                  </a:lnTo>
                  <a:lnTo>
                    <a:pt x="1703725" y="82296"/>
                  </a:lnTo>
                  <a:close/>
                </a:path>
                <a:path w="2348865" h="354329">
                  <a:moveTo>
                    <a:pt x="1790001" y="130302"/>
                  </a:moveTo>
                  <a:lnTo>
                    <a:pt x="1703725" y="130302"/>
                  </a:lnTo>
                  <a:lnTo>
                    <a:pt x="1714321" y="131230"/>
                  </a:lnTo>
                  <a:lnTo>
                    <a:pt x="1724013" y="134016"/>
                  </a:lnTo>
                  <a:lnTo>
                    <a:pt x="1751826" y="162020"/>
                  </a:lnTo>
                  <a:lnTo>
                    <a:pt x="1755541" y="182880"/>
                  </a:lnTo>
                  <a:lnTo>
                    <a:pt x="1754612" y="193810"/>
                  </a:lnTo>
                  <a:lnTo>
                    <a:pt x="1732800" y="227099"/>
                  </a:lnTo>
                  <a:lnTo>
                    <a:pt x="1703725" y="235458"/>
                  </a:lnTo>
                  <a:lnTo>
                    <a:pt x="1790103" y="235458"/>
                  </a:lnTo>
                  <a:lnTo>
                    <a:pt x="1797355" y="221932"/>
                  </a:lnTo>
                  <a:lnTo>
                    <a:pt x="1802856" y="203216"/>
                  </a:lnTo>
                  <a:lnTo>
                    <a:pt x="1804690" y="182880"/>
                  </a:lnTo>
                  <a:lnTo>
                    <a:pt x="1802856" y="162568"/>
                  </a:lnTo>
                  <a:lnTo>
                    <a:pt x="1797355" y="143922"/>
                  </a:lnTo>
                  <a:lnTo>
                    <a:pt x="1790001" y="130302"/>
                  </a:lnTo>
                  <a:close/>
                </a:path>
                <a:path w="2348865" h="354329">
                  <a:moveTo>
                    <a:pt x="1901083" y="134874"/>
                  </a:moveTo>
                  <a:lnTo>
                    <a:pt x="1851934" y="134874"/>
                  </a:lnTo>
                  <a:lnTo>
                    <a:pt x="1851934" y="214122"/>
                  </a:lnTo>
                  <a:lnTo>
                    <a:pt x="1863507" y="259484"/>
                  </a:lnTo>
                  <a:lnTo>
                    <a:pt x="1900892" y="278606"/>
                  </a:lnTo>
                  <a:lnTo>
                    <a:pt x="1920657" y="279677"/>
                  </a:lnTo>
                  <a:lnTo>
                    <a:pt x="1944136" y="278130"/>
                  </a:lnTo>
                  <a:lnTo>
                    <a:pt x="1944136" y="234188"/>
                  </a:lnTo>
                  <a:lnTo>
                    <a:pt x="1926864" y="234188"/>
                  </a:lnTo>
                  <a:lnTo>
                    <a:pt x="1920514" y="233934"/>
                  </a:lnTo>
                  <a:lnTo>
                    <a:pt x="1914164" y="233426"/>
                  </a:lnTo>
                  <a:lnTo>
                    <a:pt x="1909338" y="231648"/>
                  </a:lnTo>
                  <a:lnTo>
                    <a:pt x="1902734" y="225552"/>
                  </a:lnTo>
                  <a:lnTo>
                    <a:pt x="1901083" y="220726"/>
                  </a:lnTo>
                  <a:lnTo>
                    <a:pt x="1901083" y="134874"/>
                  </a:lnTo>
                  <a:close/>
                </a:path>
                <a:path w="2348865" h="354329">
                  <a:moveTo>
                    <a:pt x="1944136" y="233553"/>
                  </a:moveTo>
                  <a:lnTo>
                    <a:pt x="1934738" y="234061"/>
                  </a:lnTo>
                  <a:lnTo>
                    <a:pt x="1926864" y="234188"/>
                  </a:lnTo>
                  <a:lnTo>
                    <a:pt x="1944136" y="234188"/>
                  </a:lnTo>
                  <a:lnTo>
                    <a:pt x="1944136" y="233553"/>
                  </a:lnTo>
                  <a:close/>
                </a:path>
                <a:path w="2348865" h="354329">
                  <a:moveTo>
                    <a:pt x="1944136" y="87630"/>
                  </a:moveTo>
                  <a:lnTo>
                    <a:pt x="1818787" y="87630"/>
                  </a:lnTo>
                  <a:lnTo>
                    <a:pt x="1818787" y="134874"/>
                  </a:lnTo>
                  <a:lnTo>
                    <a:pt x="1944136" y="134874"/>
                  </a:lnTo>
                  <a:lnTo>
                    <a:pt x="1944136" y="87630"/>
                  </a:lnTo>
                  <a:close/>
                </a:path>
                <a:path w="2348865" h="354329">
                  <a:moveTo>
                    <a:pt x="1901083" y="34290"/>
                  </a:moveTo>
                  <a:lnTo>
                    <a:pt x="1851934" y="49149"/>
                  </a:lnTo>
                  <a:lnTo>
                    <a:pt x="1851934" y="87630"/>
                  </a:lnTo>
                  <a:lnTo>
                    <a:pt x="1901083" y="87630"/>
                  </a:lnTo>
                  <a:lnTo>
                    <a:pt x="1901083" y="34290"/>
                  </a:lnTo>
                  <a:close/>
                </a:path>
                <a:path w="2348865" h="354329">
                  <a:moveTo>
                    <a:pt x="2063516" y="82296"/>
                  </a:moveTo>
                  <a:lnTo>
                    <a:pt x="2023320" y="89535"/>
                  </a:lnTo>
                  <a:lnTo>
                    <a:pt x="1991126" y="111252"/>
                  </a:lnTo>
                  <a:lnTo>
                    <a:pt x="1969980" y="143446"/>
                  </a:lnTo>
                  <a:lnTo>
                    <a:pt x="1962932" y="182880"/>
                  </a:lnTo>
                  <a:lnTo>
                    <a:pt x="1964718" y="203668"/>
                  </a:lnTo>
                  <a:lnTo>
                    <a:pt x="1979005" y="239672"/>
                  </a:lnTo>
                  <a:lnTo>
                    <a:pt x="2006961" y="267390"/>
                  </a:lnTo>
                  <a:lnTo>
                    <a:pt x="2044871" y="281678"/>
                  </a:lnTo>
                  <a:lnTo>
                    <a:pt x="2067326" y="283464"/>
                  </a:lnTo>
                  <a:lnTo>
                    <a:pt x="2093091" y="280916"/>
                  </a:lnTo>
                  <a:lnTo>
                    <a:pt x="2115522" y="273272"/>
                  </a:lnTo>
                  <a:lnTo>
                    <a:pt x="2134620" y="260532"/>
                  </a:lnTo>
                  <a:lnTo>
                    <a:pt x="2150384" y="242697"/>
                  </a:lnTo>
                  <a:lnTo>
                    <a:pt x="2143780" y="238887"/>
                  </a:lnTo>
                  <a:lnTo>
                    <a:pt x="2068088" y="238887"/>
                  </a:lnTo>
                  <a:lnTo>
                    <a:pt x="2048300" y="236648"/>
                  </a:lnTo>
                  <a:lnTo>
                    <a:pt x="2032750" y="229933"/>
                  </a:lnTo>
                  <a:lnTo>
                    <a:pt x="2021439" y="218741"/>
                  </a:lnTo>
                  <a:lnTo>
                    <a:pt x="2014367" y="203073"/>
                  </a:lnTo>
                  <a:lnTo>
                    <a:pt x="2158004" y="203073"/>
                  </a:lnTo>
                  <a:lnTo>
                    <a:pt x="2159274" y="195961"/>
                  </a:lnTo>
                  <a:lnTo>
                    <a:pt x="2159909" y="189230"/>
                  </a:lnTo>
                  <a:lnTo>
                    <a:pt x="2159909" y="182880"/>
                  </a:lnTo>
                  <a:lnTo>
                    <a:pt x="2158410" y="164973"/>
                  </a:lnTo>
                  <a:lnTo>
                    <a:pt x="2013605" y="164973"/>
                  </a:lnTo>
                  <a:lnTo>
                    <a:pt x="2016248" y="156353"/>
                  </a:lnTo>
                  <a:lnTo>
                    <a:pt x="2045418" y="129063"/>
                  </a:lnTo>
                  <a:lnTo>
                    <a:pt x="2063516" y="126492"/>
                  </a:lnTo>
                  <a:lnTo>
                    <a:pt x="2144404" y="126492"/>
                  </a:lnTo>
                  <a:lnTo>
                    <a:pt x="2132477" y="111252"/>
                  </a:lnTo>
                  <a:lnTo>
                    <a:pt x="2118023" y="98583"/>
                  </a:lnTo>
                  <a:lnTo>
                    <a:pt x="2101711" y="89535"/>
                  </a:lnTo>
                  <a:lnTo>
                    <a:pt x="2083542" y="84105"/>
                  </a:lnTo>
                  <a:lnTo>
                    <a:pt x="2063516" y="82296"/>
                  </a:lnTo>
                  <a:close/>
                </a:path>
                <a:path w="2348865" h="354329">
                  <a:moveTo>
                    <a:pt x="2110760" y="219837"/>
                  </a:moveTo>
                  <a:lnTo>
                    <a:pt x="2102663" y="228171"/>
                  </a:lnTo>
                  <a:lnTo>
                    <a:pt x="2092853" y="234124"/>
                  </a:lnTo>
                  <a:lnTo>
                    <a:pt x="2081327" y="237696"/>
                  </a:lnTo>
                  <a:lnTo>
                    <a:pt x="2068088" y="238887"/>
                  </a:lnTo>
                  <a:lnTo>
                    <a:pt x="2143780" y="238887"/>
                  </a:lnTo>
                  <a:lnTo>
                    <a:pt x="2110760" y="219837"/>
                  </a:lnTo>
                  <a:close/>
                </a:path>
                <a:path w="2348865" h="354329">
                  <a:moveTo>
                    <a:pt x="2144404" y="126492"/>
                  </a:moveTo>
                  <a:lnTo>
                    <a:pt x="2063516" y="126492"/>
                  </a:lnTo>
                  <a:lnTo>
                    <a:pt x="2071660" y="127087"/>
                  </a:lnTo>
                  <a:lnTo>
                    <a:pt x="2079327" y="128873"/>
                  </a:lnTo>
                  <a:lnTo>
                    <a:pt x="2108093" y="155876"/>
                  </a:lnTo>
                  <a:lnTo>
                    <a:pt x="2110760" y="164973"/>
                  </a:lnTo>
                  <a:lnTo>
                    <a:pt x="2158410" y="164973"/>
                  </a:lnTo>
                  <a:lnTo>
                    <a:pt x="2158194" y="162401"/>
                  </a:lnTo>
                  <a:lnTo>
                    <a:pt x="2153051" y="143637"/>
                  </a:lnTo>
                  <a:lnTo>
                    <a:pt x="2144478" y="126587"/>
                  </a:lnTo>
                  <a:close/>
                </a:path>
                <a:path w="2348865" h="354329">
                  <a:moveTo>
                    <a:pt x="2181448" y="50292"/>
                  </a:moveTo>
                  <a:lnTo>
                    <a:pt x="2181448" y="101346"/>
                  </a:lnTo>
                  <a:lnTo>
                    <a:pt x="2292319" y="144780"/>
                  </a:lnTo>
                  <a:lnTo>
                    <a:pt x="2181448" y="187833"/>
                  </a:lnTo>
                  <a:lnTo>
                    <a:pt x="2181448" y="238887"/>
                  </a:lnTo>
                  <a:lnTo>
                    <a:pt x="2348326" y="166497"/>
                  </a:lnTo>
                  <a:lnTo>
                    <a:pt x="2348326" y="122682"/>
                  </a:lnTo>
                  <a:lnTo>
                    <a:pt x="2181448" y="5029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500" y="42037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701800" y="10071100"/>
            <a:ext cx="4940300" cy="2565400"/>
            <a:chOff x="1701800" y="10071100"/>
            <a:chExt cx="4940300" cy="2565400"/>
          </a:xfrm>
        </p:grpSpPr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400" y="10172700"/>
              <a:ext cx="4838700" cy="20955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00" y="10071100"/>
              <a:ext cx="4838700" cy="20955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803400" y="10172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16751" y="10466066"/>
              <a:ext cx="910590" cy="283845"/>
            </a:xfrm>
            <a:custGeom>
              <a:avLst/>
              <a:gdLst/>
              <a:ahLst/>
              <a:cxnLst/>
              <a:rect l="l" t="t" r="r" b="b"/>
              <a:pathLst>
                <a:path w="910589" h="283845">
                  <a:moveTo>
                    <a:pt x="166878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8" y="238886"/>
                  </a:lnTo>
                  <a:lnTo>
                    <a:pt x="166878" y="187832"/>
                  </a:lnTo>
                  <a:lnTo>
                    <a:pt x="56006" y="144779"/>
                  </a:lnTo>
                  <a:lnTo>
                    <a:pt x="166878" y="101345"/>
                  </a:lnTo>
                  <a:lnTo>
                    <a:pt x="166878" y="50291"/>
                  </a:lnTo>
                  <a:close/>
                </a:path>
                <a:path w="910589" h="283845">
                  <a:moveTo>
                    <a:pt x="277394" y="82295"/>
                  </a:moveTo>
                  <a:lnTo>
                    <a:pt x="225888" y="98797"/>
                  </a:lnTo>
                  <a:lnTo>
                    <a:pt x="199646" y="126944"/>
                  </a:lnTo>
                  <a:lnTo>
                    <a:pt x="186121" y="162567"/>
                  </a:lnTo>
                  <a:lnTo>
                    <a:pt x="184430" y="182879"/>
                  </a:lnTo>
                  <a:lnTo>
                    <a:pt x="186121" y="203215"/>
                  </a:lnTo>
                  <a:lnTo>
                    <a:pt x="199646" y="239029"/>
                  </a:lnTo>
                  <a:lnTo>
                    <a:pt x="225888" y="267176"/>
                  </a:lnTo>
                  <a:lnTo>
                    <a:pt x="277394" y="283463"/>
                  </a:lnTo>
                  <a:lnTo>
                    <a:pt x="296254" y="281725"/>
                  </a:lnTo>
                  <a:lnTo>
                    <a:pt x="312827" y="276510"/>
                  </a:lnTo>
                  <a:lnTo>
                    <a:pt x="327115" y="267819"/>
                  </a:lnTo>
                  <a:lnTo>
                    <a:pt x="339116" y="255650"/>
                  </a:lnTo>
                  <a:lnTo>
                    <a:pt x="388265" y="255650"/>
                  </a:lnTo>
                  <a:lnTo>
                    <a:pt x="388265" y="236600"/>
                  </a:lnTo>
                  <a:lnTo>
                    <a:pt x="286538" y="236600"/>
                  </a:lnTo>
                  <a:lnTo>
                    <a:pt x="275584" y="235672"/>
                  </a:lnTo>
                  <a:lnTo>
                    <a:pt x="241937" y="213597"/>
                  </a:lnTo>
                  <a:lnTo>
                    <a:pt x="233579" y="182879"/>
                  </a:lnTo>
                  <a:lnTo>
                    <a:pt x="234508" y="171616"/>
                  </a:lnTo>
                  <a:lnTo>
                    <a:pt x="256534" y="137731"/>
                  </a:lnTo>
                  <a:lnTo>
                    <a:pt x="286538" y="129158"/>
                  </a:lnTo>
                  <a:lnTo>
                    <a:pt x="388265" y="129158"/>
                  </a:lnTo>
                  <a:lnTo>
                    <a:pt x="388265" y="110108"/>
                  </a:lnTo>
                  <a:lnTo>
                    <a:pt x="339116" y="110108"/>
                  </a:lnTo>
                  <a:lnTo>
                    <a:pt x="327115" y="97940"/>
                  </a:lnTo>
                  <a:lnTo>
                    <a:pt x="312827" y="89249"/>
                  </a:lnTo>
                  <a:lnTo>
                    <a:pt x="296254" y="84034"/>
                  </a:lnTo>
                  <a:lnTo>
                    <a:pt x="277394" y="82295"/>
                  </a:lnTo>
                  <a:close/>
                </a:path>
                <a:path w="910589" h="283845">
                  <a:moveTo>
                    <a:pt x="388265" y="255650"/>
                  </a:moveTo>
                  <a:lnTo>
                    <a:pt x="339116" y="255650"/>
                  </a:lnTo>
                  <a:lnTo>
                    <a:pt x="339116" y="278129"/>
                  </a:lnTo>
                  <a:lnTo>
                    <a:pt x="388265" y="278129"/>
                  </a:lnTo>
                  <a:lnTo>
                    <a:pt x="388265" y="255650"/>
                  </a:lnTo>
                  <a:close/>
                </a:path>
                <a:path w="910589" h="283845">
                  <a:moveTo>
                    <a:pt x="388265" y="129158"/>
                  </a:moveTo>
                  <a:lnTo>
                    <a:pt x="286538" y="129158"/>
                  </a:lnTo>
                  <a:lnTo>
                    <a:pt x="297468" y="130111"/>
                  </a:lnTo>
                  <a:lnTo>
                    <a:pt x="307398" y="132968"/>
                  </a:lnTo>
                  <a:lnTo>
                    <a:pt x="335401" y="161448"/>
                  </a:lnTo>
                  <a:lnTo>
                    <a:pt x="339116" y="182879"/>
                  </a:lnTo>
                  <a:lnTo>
                    <a:pt x="338187" y="194166"/>
                  </a:lnTo>
                  <a:lnTo>
                    <a:pt x="316328" y="228242"/>
                  </a:lnTo>
                  <a:lnTo>
                    <a:pt x="286538" y="236600"/>
                  </a:lnTo>
                  <a:lnTo>
                    <a:pt x="388265" y="236600"/>
                  </a:lnTo>
                  <a:lnTo>
                    <a:pt x="388265" y="129158"/>
                  </a:lnTo>
                  <a:close/>
                </a:path>
                <a:path w="910589" h="283845">
                  <a:moveTo>
                    <a:pt x="388265" y="11429"/>
                  </a:moveTo>
                  <a:lnTo>
                    <a:pt x="339116" y="11429"/>
                  </a:lnTo>
                  <a:lnTo>
                    <a:pt x="339116" y="110108"/>
                  </a:lnTo>
                  <a:lnTo>
                    <a:pt x="388265" y="110108"/>
                  </a:lnTo>
                  <a:lnTo>
                    <a:pt x="388265" y="11429"/>
                  </a:lnTo>
                  <a:close/>
                </a:path>
                <a:path w="910589" h="283845">
                  <a:moveTo>
                    <a:pt x="523892" y="82295"/>
                  </a:moveTo>
                  <a:lnTo>
                    <a:pt x="483697" y="89534"/>
                  </a:lnTo>
                  <a:lnTo>
                    <a:pt x="451502" y="111251"/>
                  </a:lnTo>
                  <a:lnTo>
                    <a:pt x="430357" y="143446"/>
                  </a:lnTo>
                  <a:lnTo>
                    <a:pt x="423308" y="182879"/>
                  </a:lnTo>
                  <a:lnTo>
                    <a:pt x="425094" y="203668"/>
                  </a:lnTo>
                  <a:lnTo>
                    <a:pt x="439382" y="239672"/>
                  </a:lnTo>
                  <a:lnTo>
                    <a:pt x="467338" y="267390"/>
                  </a:lnTo>
                  <a:lnTo>
                    <a:pt x="505247" y="281677"/>
                  </a:lnTo>
                  <a:lnTo>
                    <a:pt x="527702" y="283463"/>
                  </a:lnTo>
                  <a:lnTo>
                    <a:pt x="553467" y="280915"/>
                  </a:lnTo>
                  <a:lnTo>
                    <a:pt x="575899" y="273272"/>
                  </a:lnTo>
                  <a:lnTo>
                    <a:pt x="594996" y="260532"/>
                  </a:lnTo>
                  <a:lnTo>
                    <a:pt x="610760" y="242696"/>
                  </a:lnTo>
                  <a:lnTo>
                    <a:pt x="604156" y="238886"/>
                  </a:lnTo>
                  <a:lnTo>
                    <a:pt x="528464" y="238886"/>
                  </a:lnTo>
                  <a:lnTo>
                    <a:pt x="508676" y="236648"/>
                  </a:lnTo>
                  <a:lnTo>
                    <a:pt x="493127" y="229933"/>
                  </a:lnTo>
                  <a:lnTo>
                    <a:pt x="481816" y="218741"/>
                  </a:lnTo>
                  <a:lnTo>
                    <a:pt x="474743" y="203072"/>
                  </a:lnTo>
                  <a:lnTo>
                    <a:pt x="618380" y="203072"/>
                  </a:lnTo>
                  <a:lnTo>
                    <a:pt x="619650" y="195960"/>
                  </a:lnTo>
                  <a:lnTo>
                    <a:pt x="620285" y="189229"/>
                  </a:lnTo>
                  <a:lnTo>
                    <a:pt x="620285" y="182879"/>
                  </a:lnTo>
                  <a:lnTo>
                    <a:pt x="618786" y="164972"/>
                  </a:lnTo>
                  <a:lnTo>
                    <a:pt x="473981" y="164972"/>
                  </a:lnTo>
                  <a:lnTo>
                    <a:pt x="476624" y="156352"/>
                  </a:lnTo>
                  <a:lnTo>
                    <a:pt x="505795" y="129063"/>
                  </a:lnTo>
                  <a:lnTo>
                    <a:pt x="523892" y="126491"/>
                  </a:lnTo>
                  <a:lnTo>
                    <a:pt x="604780" y="126491"/>
                  </a:lnTo>
                  <a:lnTo>
                    <a:pt x="592853" y="111251"/>
                  </a:lnTo>
                  <a:lnTo>
                    <a:pt x="578399" y="98583"/>
                  </a:lnTo>
                  <a:lnTo>
                    <a:pt x="562088" y="89534"/>
                  </a:lnTo>
                  <a:lnTo>
                    <a:pt x="543919" y="84105"/>
                  </a:lnTo>
                  <a:lnTo>
                    <a:pt x="523892" y="82295"/>
                  </a:lnTo>
                  <a:close/>
                </a:path>
                <a:path w="910589" h="283845">
                  <a:moveTo>
                    <a:pt x="571136" y="219836"/>
                  </a:moveTo>
                  <a:lnTo>
                    <a:pt x="563040" y="228171"/>
                  </a:lnTo>
                  <a:lnTo>
                    <a:pt x="553229" y="234124"/>
                  </a:lnTo>
                  <a:lnTo>
                    <a:pt x="541704" y="237696"/>
                  </a:lnTo>
                  <a:lnTo>
                    <a:pt x="528464" y="238886"/>
                  </a:lnTo>
                  <a:lnTo>
                    <a:pt x="604156" y="238886"/>
                  </a:lnTo>
                  <a:lnTo>
                    <a:pt x="571136" y="219836"/>
                  </a:lnTo>
                  <a:close/>
                </a:path>
                <a:path w="910589" h="283845">
                  <a:moveTo>
                    <a:pt x="604780" y="126491"/>
                  </a:moveTo>
                  <a:lnTo>
                    <a:pt x="523892" y="126491"/>
                  </a:lnTo>
                  <a:lnTo>
                    <a:pt x="532036" y="127087"/>
                  </a:lnTo>
                  <a:lnTo>
                    <a:pt x="539704" y="128873"/>
                  </a:lnTo>
                  <a:lnTo>
                    <a:pt x="568469" y="155876"/>
                  </a:lnTo>
                  <a:lnTo>
                    <a:pt x="571136" y="164972"/>
                  </a:lnTo>
                  <a:lnTo>
                    <a:pt x="618786" y="164972"/>
                  </a:lnTo>
                  <a:lnTo>
                    <a:pt x="618571" y="162401"/>
                  </a:lnTo>
                  <a:lnTo>
                    <a:pt x="613427" y="143636"/>
                  </a:lnTo>
                  <a:lnTo>
                    <a:pt x="604855" y="126587"/>
                  </a:lnTo>
                  <a:close/>
                </a:path>
                <a:path w="910589" h="283845">
                  <a:moveTo>
                    <a:pt x="703750" y="0"/>
                  </a:moveTo>
                  <a:lnTo>
                    <a:pt x="654601" y="0"/>
                  </a:lnTo>
                  <a:lnTo>
                    <a:pt x="654601" y="278129"/>
                  </a:lnTo>
                  <a:lnTo>
                    <a:pt x="703750" y="278129"/>
                  </a:lnTo>
                  <a:lnTo>
                    <a:pt x="703750" y="0"/>
                  </a:lnTo>
                  <a:close/>
                </a:path>
                <a:path w="910589" h="283845">
                  <a:moveTo>
                    <a:pt x="743399" y="50291"/>
                  </a:moveTo>
                  <a:lnTo>
                    <a:pt x="743399" y="101345"/>
                  </a:lnTo>
                  <a:lnTo>
                    <a:pt x="854270" y="144779"/>
                  </a:lnTo>
                  <a:lnTo>
                    <a:pt x="743399" y="187832"/>
                  </a:lnTo>
                  <a:lnTo>
                    <a:pt x="743399" y="238886"/>
                  </a:lnTo>
                  <a:lnTo>
                    <a:pt x="910277" y="166496"/>
                  </a:lnTo>
                  <a:lnTo>
                    <a:pt x="910277" y="122681"/>
                  </a:lnTo>
                  <a:lnTo>
                    <a:pt x="743399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3400" y="110363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7073900" y="10071100"/>
            <a:ext cx="4940300" cy="2565400"/>
            <a:chOff x="7073900" y="10071100"/>
            <a:chExt cx="4940300" cy="2565400"/>
          </a:xfrm>
        </p:grpSpPr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5500" y="10172700"/>
              <a:ext cx="4838700" cy="20955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3900" y="10071100"/>
              <a:ext cx="4838700" cy="20955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175500" y="10172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004578" y="10472164"/>
              <a:ext cx="1078865" cy="277495"/>
            </a:xfrm>
            <a:custGeom>
              <a:avLst/>
              <a:gdLst/>
              <a:ahLst/>
              <a:cxnLst/>
              <a:rect l="l" t="t" r="r" b="b"/>
              <a:pathLst>
                <a:path w="1078865" h="277495">
                  <a:moveTo>
                    <a:pt x="166878" y="44196"/>
                  </a:moveTo>
                  <a:lnTo>
                    <a:pt x="0" y="116586"/>
                  </a:lnTo>
                  <a:lnTo>
                    <a:pt x="0" y="160401"/>
                  </a:lnTo>
                  <a:lnTo>
                    <a:pt x="166878" y="232791"/>
                  </a:lnTo>
                  <a:lnTo>
                    <a:pt x="166878" y="181737"/>
                  </a:lnTo>
                  <a:lnTo>
                    <a:pt x="56007" y="138684"/>
                  </a:lnTo>
                  <a:lnTo>
                    <a:pt x="166878" y="95250"/>
                  </a:lnTo>
                  <a:lnTo>
                    <a:pt x="166878" y="44196"/>
                  </a:lnTo>
                  <a:close/>
                </a:path>
                <a:path w="1078865" h="277495">
                  <a:moveTo>
                    <a:pt x="268726" y="128778"/>
                  </a:moveTo>
                  <a:lnTo>
                    <a:pt x="219577" y="128778"/>
                  </a:lnTo>
                  <a:lnTo>
                    <a:pt x="219577" y="272034"/>
                  </a:lnTo>
                  <a:lnTo>
                    <a:pt x="268726" y="272034"/>
                  </a:lnTo>
                  <a:lnTo>
                    <a:pt x="268726" y="128778"/>
                  </a:lnTo>
                  <a:close/>
                </a:path>
                <a:path w="1078865" h="277495">
                  <a:moveTo>
                    <a:pt x="309112" y="81534"/>
                  </a:moveTo>
                  <a:lnTo>
                    <a:pt x="192145" y="81534"/>
                  </a:lnTo>
                  <a:lnTo>
                    <a:pt x="192145" y="128778"/>
                  </a:lnTo>
                  <a:lnTo>
                    <a:pt x="309112" y="128778"/>
                  </a:lnTo>
                  <a:lnTo>
                    <a:pt x="309112" y="81534"/>
                  </a:lnTo>
                  <a:close/>
                </a:path>
                <a:path w="1078865" h="277495">
                  <a:moveTo>
                    <a:pt x="309112" y="0"/>
                  </a:moveTo>
                  <a:lnTo>
                    <a:pt x="270060" y="3238"/>
                  </a:lnTo>
                  <a:lnTo>
                    <a:pt x="232222" y="29980"/>
                  </a:lnTo>
                  <a:lnTo>
                    <a:pt x="219577" y="79629"/>
                  </a:lnTo>
                  <a:lnTo>
                    <a:pt x="219577" y="81534"/>
                  </a:lnTo>
                  <a:lnTo>
                    <a:pt x="268726" y="81534"/>
                  </a:lnTo>
                  <a:lnTo>
                    <a:pt x="268726" y="79629"/>
                  </a:lnTo>
                  <a:lnTo>
                    <a:pt x="271251" y="64317"/>
                  </a:lnTo>
                  <a:lnTo>
                    <a:pt x="278823" y="53816"/>
                  </a:lnTo>
                  <a:lnTo>
                    <a:pt x="291444" y="48125"/>
                  </a:lnTo>
                  <a:lnTo>
                    <a:pt x="309112" y="47244"/>
                  </a:lnTo>
                  <a:lnTo>
                    <a:pt x="309112" y="0"/>
                  </a:lnTo>
                  <a:close/>
                </a:path>
                <a:path w="1078865" h="277495">
                  <a:moveTo>
                    <a:pt x="415248" y="76200"/>
                  </a:moveTo>
                  <a:lnTo>
                    <a:pt x="376195" y="83534"/>
                  </a:lnTo>
                  <a:lnTo>
                    <a:pt x="343620" y="105537"/>
                  </a:lnTo>
                  <a:lnTo>
                    <a:pt x="321903" y="137827"/>
                  </a:lnTo>
                  <a:lnTo>
                    <a:pt x="314664" y="176784"/>
                  </a:lnTo>
                  <a:lnTo>
                    <a:pt x="316473" y="197120"/>
                  </a:lnTo>
                  <a:lnTo>
                    <a:pt x="330951" y="232934"/>
                  </a:lnTo>
                  <a:lnTo>
                    <a:pt x="359098" y="261080"/>
                  </a:lnTo>
                  <a:lnTo>
                    <a:pt x="394912" y="275558"/>
                  </a:lnTo>
                  <a:lnTo>
                    <a:pt x="415248" y="277368"/>
                  </a:lnTo>
                  <a:lnTo>
                    <a:pt x="435583" y="275558"/>
                  </a:lnTo>
                  <a:lnTo>
                    <a:pt x="471397" y="261080"/>
                  </a:lnTo>
                  <a:lnTo>
                    <a:pt x="499711" y="232934"/>
                  </a:lnTo>
                  <a:lnTo>
                    <a:pt x="501626" y="229362"/>
                  </a:lnTo>
                  <a:lnTo>
                    <a:pt x="415248" y="229362"/>
                  </a:lnTo>
                  <a:lnTo>
                    <a:pt x="404651" y="228433"/>
                  </a:lnTo>
                  <a:lnTo>
                    <a:pt x="371956" y="206573"/>
                  </a:lnTo>
                  <a:lnTo>
                    <a:pt x="363813" y="176784"/>
                  </a:lnTo>
                  <a:lnTo>
                    <a:pt x="364717" y="165854"/>
                  </a:lnTo>
                  <a:lnTo>
                    <a:pt x="386173" y="132564"/>
                  </a:lnTo>
                  <a:lnTo>
                    <a:pt x="415248" y="124206"/>
                  </a:lnTo>
                  <a:lnTo>
                    <a:pt x="501524" y="124206"/>
                  </a:lnTo>
                  <a:lnTo>
                    <a:pt x="499711" y="120848"/>
                  </a:lnTo>
                  <a:lnTo>
                    <a:pt x="486876" y="105537"/>
                  </a:lnTo>
                  <a:lnTo>
                    <a:pt x="471397" y="92702"/>
                  </a:lnTo>
                  <a:lnTo>
                    <a:pt x="454300" y="83534"/>
                  </a:lnTo>
                  <a:lnTo>
                    <a:pt x="435583" y="78033"/>
                  </a:lnTo>
                  <a:lnTo>
                    <a:pt x="415248" y="76200"/>
                  </a:lnTo>
                  <a:close/>
                </a:path>
                <a:path w="1078865" h="277495">
                  <a:moveTo>
                    <a:pt x="501524" y="124206"/>
                  </a:moveTo>
                  <a:lnTo>
                    <a:pt x="415248" y="124206"/>
                  </a:lnTo>
                  <a:lnTo>
                    <a:pt x="425844" y="125134"/>
                  </a:lnTo>
                  <a:lnTo>
                    <a:pt x="435536" y="127921"/>
                  </a:lnTo>
                  <a:lnTo>
                    <a:pt x="463349" y="155924"/>
                  </a:lnTo>
                  <a:lnTo>
                    <a:pt x="467064" y="176784"/>
                  </a:lnTo>
                  <a:lnTo>
                    <a:pt x="466135" y="187714"/>
                  </a:lnTo>
                  <a:lnTo>
                    <a:pt x="444323" y="221004"/>
                  </a:lnTo>
                  <a:lnTo>
                    <a:pt x="415248" y="229362"/>
                  </a:lnTo>
                  <a:lnTo>
                    <a:pt x="501626" y="229362"/>
                  </a:lnTo>
                  <a:lnTo>
                    <a:pt x="508878" y="215836"/>
                  </a:lnTo>
                  <a:lnTo>
                    <a:pt x="514379" y="197120"/>
                  </a:lnTo>
                  <a:lnTo>
                    <a:pt x="516213" y="176784"/>
                  </a:lnTo>
                  <a:lnTo>
                    <a:pt x="514379" y="156472"/>
                  </a:lnTo>
                  <a:lnTo>
                    <a:pt x="508878" y="137827"/>
                  </a:lnTo>
                  <a:lnTo>
                    <a:pt x="501524" y="124206"/>
                  </a:lnTo>
                  <a:close/>
                </a:path>
                <a:path w="1078865" h="277495">
                  <a:moveTo>
                    <a:pt x="599936" y="81534"/>
                  </a:moveTo>
                  <a:lnTo>
                    <a:pt x="550787" y="81534"/>
                  </a:lnTo>
                  <a:lnTo>
                    <a:pt x="550787" y="272034"/>
                  </a:lnTo>
                  <a:lnTo>
                    <a:pt x="599936" y="272034"/>
                  </a:lnTo>
                  <a:lnTo>
                    <a:pt x="599936" y="169164"/>
                  </a:lnTo>
                  <a:lnTo>
                    <a:pt x="600650" y="158091"/>
                  </a:lnTo>
                  <a:lnTo>
                    <a:pt x="624701" y="124873"/>
                  </a:lnTo>
                  <a:lnTo>
                    <a:pt x="641846" y="121920"/>
                  </a:lnTo>
                  <a:lnTo>
                    <a:pt x="723480" y="121920"/>
                  </a:lnTo>
                  <a:lnTo>
                    <a:pt x="717141" y="108632"/>
                  </a:lnTo>
                  <a:lnTo>
                    <a:pt x="712622" y="102870"/>
                  </a:lnTo>
                  <a:lnTo>
                    <a:pt x="599936" y="102870"/>
                  </a:lnTo>
                  <a:lnTo>
                    <a:pt x="599936" y="81534"/>
                  </a:lnTo>
                  <a:close/>
                </a:path>
                <a:path w="1078865" h="277495">
                  <a:moveTo>
                    <a:pt x="723480" y="121920"/>
                  </a:moveTo>
                  <a:lnTo>
                    <a:pt x="641846" y="121920"/>
                  </a:lnTo>
                  <a:lnTo>
                    <a:pt x="649990" y="122563"/>
                  </a:lnTo>
                  <a:lnTo>
                    <a:pt x="657277" y="124492"/>
                  </a:lnTo>
                  <a:lnTo>
                    <a:pt x="679565" y="161163"/>
                  </a:lnTo>
                  <a:lnTo>
                    <a:pt x="679565" y="272034"/>
                  </a:lnTo>
                  <a:lnTo>
                    <a:pt x="728714" y="272034"/>
                  </a:lnTo>
                  <a:lnTo>
                    <a:pt x="728714" y="155067"/>
                  </a:lnTo>
                  <a:lnTo>
                    <a:pt x="727428" y="137588"/>
                  </a:lnTo>
                  <a:lnTo>
                    <a:pt x="723571" y="122110"/>
                  </a:lnTo>
                  <a:lnTo>
                    <a:pt x="723480" y="121920"/>
                  </a:lnTo>
                  <a:close/>
                </a:path>
                <a:path w="1078865" h="277495">
                  <a:moveTo>
                    <a:pt x="656705" y="76200"/>
                  </a:moveTo>
                  <a:lnTo>
                    <a:pt x="638584" y="77867"/>
                  </a:lnTo>
                  <a:lnTo>
                    <a:pt x="623082" y="82867"/>
                  </a:lnTo>
                  <a:lnTo>
                    <a:pt x="610199" y="91202"/>
                  </a:lnTo>
                  <a:lnTo>
                    <a:pt x="599936" y="102870"/>
                  </a:lnTo>
                  <a:lnTo>
                    <a:pt x="712622" y="102870"/>
                  </a:lnTo>
                  <a:lnTo>
                    <a:pt x="671636" y="77509"/>
                  </a:lnTo>
                  <a:lnTo>
                    <a:pt x="656705" y="76200"/>
                  </a:lnTo>
                  <a:close/>
                </a:path>
                <a:path w="1078865" h="277495">
                  <a:moveTo>
                    <a:pt x="836601" y="128778"/>
                  </a:moveTo>
                  <a:lnTo>
                    <a:pt x="787452" y="128778"/>
                  </a:lnTo>
                  <a:lnTo>
                    <a:pt x="787452" y="208026"/>
                  </a:lnTo>
                  <a:lnTo>
                    <a:pt x="799024" y="253389"/>
                  </a:lnTo>
                  <a:lnTo>
                    <a:pt x="836410" y="272510"/>
                  </a:lnTo>
                  <a:lnTo>
                    <a:pt x="856174" y="273582"/>
                  </a:lnTo>
                  <a:lnTo>
                    <a:pt x="879654" y="272034"/>
                  </a:lnTo>
                  <a:lnTo>
                    <a:pt x="879654" y="228092"/>
                  </a:lnTo>
                  <a:lnTo>
                    <a:pt x="862382" y="228092"/>
                  </a:lnTo>
                  <a:lnTo>
                    <a:pt x="856032" y="227838"/>
                  </a:lnTo>
                  <a:lnTo>
                    <a:pt x="849682" y="227330"/>
                  </a:lnTo>
                  <a:lnTo>
                    <a:pt x="844856" y="225552"/>
                  </a:lnTo>
                  <a:lnTo>
                    <a:pt x="838252" y="219456"/>
                  </a:lnTo>
                  <a:lnTo>
                    <a:pt x="836601" y="214630"/>
                  </a:lnTo>
                  <a:lnTo>
                    <a:pt x="836601" y="128778"/>
                  </a:lnTo>
                  <a:close/>
                </a:path>
                <a:path w="1078865" h="277495">
                  <a:moveTo>
                    <a:pt x="879654" y="227457"/>
                  </a:moveTo>
                  <a:lnTo>
                    <a:pt x="870256" y="227965"/>
                  </a:lnTo>
                  <a:lnTo>
                    <a:pt x="862382" y="228092"/>
                  </a:lnTo>
                  <a:lnTo>
                    <a:pt x="879654" y="228092"/>
                  </a:lnTo>
                  <a:lnTo>
                    <a:pt x="879654" y="227457"/>
                  </a:lnTo>
                  <a:close/>
                </a:path>
                <a:path w="1078865" h="277495">
                  <a:moveTo>
                    <a:pt x="879654" y="81534"/>
                  </a:moveTo>
                  <a:lnTo>
                    <a:pt x="754305" y="81534"/>
                  </a:lnTo>
                  <a:lnTo>
                    <a:pt x="754305" y="128778"/>
                  </a:lnTo>
                  <a:lnTo>
                    <a:pt x="879654" y="128778"/>
                  </a:lnTo>
                  <a:lnTo>
                    <a:pt x="879654" y="81534"/>
                  </a:lnTo>
                  <a:close/>
                </a:path>
                <a:path w="1078865" h="277495">
                  <a:moveTo>
                    <a:pt x="836601" y="28193"/>
                  </a:moveTo>
                  <a:lnTo>
                    <a:pt x="787452" y="43053"/>
                  </a:lnTo>
                  <a:lnTo>
                    <a:pt x="787452" y="81534"/>
                  </a:lnTo>
                  <a:lnTo>
                    <a:pt x="836601" y="81534"/>
                  </a:lnTo>
                  <a:lnTo>
                    <a:pt x="836601" y="28193"/>
                  </a:lnTo>
                  <a:close/>
                </a:path>
                <a:path w="1078865" h="277495">
                  <a:moveTo>
                    <a:pt x="911950" y="44196"/>
                  </a:moveTo>
                  <a:lnTo>
                    <a:pt x="911950" y="95250"/>
                  </a:lnTo>
                  <a:lnTo>
                    <a:pt x="1022821" y="138684"/>
                  </a:lnTo>
                  <a:lnTo>
                    <a:pt x="911950" y="181737"/>
                  </a:lnTo>
                  <a:lnTo>
                    <a:pt x="911950" y="232791"/>
                  </a:lnTo>
                  <a:lnTo>
                    <a:pt x="1078828" y="160401"/>
                  </a:lnTo>
                  <a:lnTo>
                    <a:pt x="1078828" y="116586"/>
                  </a:lnTo>
                  <a:lnTo>
                    <a:pt x="911950" y="44196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500" y="110363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1701800" y="13487400"/>
            <a:ext cx="4940300" cy="2565400"/>
            <a:chOff x="1701800" y="13487400"/>
            <a:chExt cx="4940300" cy="2565400"/>
          </a:xfrm>
        </p:grpSpPr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400" y="13589000"/>
              <a:ext cx="4838700" cy="20955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00" y="13487400"/>
              <a:ext cx="4838700" cy="20955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803400" y="135890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40737" y="13886557"/>
              <a:ext cx="462915" cy="274320"/>
            </a:xfrm>
            <a:custGeom>
              <a:avLst/>
              <a:gdLst/>
              <a:ahLst/>
              <a:cxnLst/>
              <a:rect l="l" t="t" r="r" b="b"/>
              <a:pathLst>
                <a:path w="462914" h="274319">
                  <a:moveTo>
                    <a:pt x="166877" y="46100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7" y="234695"/>
                  </a:lnTo>
                  <a:lnTo>
                    <a:pt x="166877" y="183641"/>
                  </a:lnTo>
                  <a:lnTo>
                    <a:pt x="56006" y="140588"/>
                  </a:lnTo>
                  <a:lnTo>
                    <a:pt x="166877" y="97154"/>
                  </a:lnTo>
                  <a:lnTo>
                    <a:pt x="166877" y="46100"/>
                  </a:lnTo>
                  <a:close/>
                </a:path>
                <a:path w="462914" h="274319">
                  <a:moveTo>
                    <a:pt x="239391" y="0"/>
                  </a:moveTo>
                  <a:lnTo>
                    <a:pt x="222879" y="0"/>
                  </a:lnTo>
                  <a:lnTo>
                    <a:pt x="215769" y="3048"/>
                  </a:lnTo>
                  <a:lnTo>
                    <a:pt x="209671" y="9144"/>
                  </a:lnTo>
                  <a:lnTo>
                    <a:pt x="203829" y="15240"/>
                  </a:lnTo>
                  <a:lnTo>
                    <a:pt x="200908" y="22352"/>
                  </a:lnTo>
                  <a:lnTo>
                    <a:pt x="200908" y="38607"/>
                  </a:lnTo>
                  <a:lnTo>
                    <a:pt x="203829" y="45719"/>
                  </a:lnTo>
                  <a:lnTo>
                    <a:pt x="209671" y="51815"/>
                  </a:lnTo>
                  <a:lnTo>
                    <a:pt x="215769" y="57657"/>
                  </a:lnTo>
                  <a:lnTo>
                    <a:pt x="222879" y="60578"/>
                  </a:lnTo>
                  <a:lnTo>
                    <a:pt x="239391" y="60578"/>
                  </a:lnTo>
                  <a:lnTo>
                    <a:pt x="246503" y="57657"/>
                  </a:lnTo>
                  <a:lnTo>
                    <a:pt x="258441" y="45719"/>
                  </a:lnTo>
                  <a:lnTo>
                    <a:pt x="261489" y="38607"/>
                  </a:lnTo>
                  <a:lnTo>
                    <a:pt x="261489" y="22352"/>
                  </a:lnTo>
                  <a:lnTo>
                    <a:pt x="258441" y="15240"/>
                  </a:lnTo>
                  <a:lnTo>
                    <a:pt x="252345" y="9144"/>
                  </a:lnTo>
                  <a:lnTo>
                    <a:pt x="246503" y="3048"/>
                  </a:lnTo>
                  <a:lnTo>
                    <a:pt x="239391" y="0"/>
                  </a:lnTo>
                  <a:close/>
                </a:path>
                <a:path w="462914" h="274319">
                  <a:moveTo>
                    <a:pt x="255774" y="83438"/>
                  </a:moveTo>
                  <a:lnTo>
                    <a:pt x="206623" y="83438"/>
                  </a:lnTo>
                  <a:lnTo>
                    <a:pt x="206623" y="273938"/>
                  </a:lnTo>
                  <a:lnTo>
                    <a:pt x="255774" y="273938"/>
                  </a:lnTo>
                  <a:lnTo>
                    <a:pt x="255774" y="83438"/>
                  </a:lnTo>
                  <a:close/>
                </a:path>
                <a:path w="462914" h="274319">
                  <a:moveTo>
                    <a:pt x="295423" y="46100"/>
                  </a:moveTo>
                  <a:lnTo>
                    <a:pt x="295423" y="97154"/>
                  </a:lnTo>
                  <a:lnTo>
                    <a:pt x="406294" y="140588"/>
                  </a:lnTo>
                  <a:lnTo>
                    <a:pt x="295423" y="183641"/>
                  </a:lnTo>
                  <a:lnTo>
                    <a:pt x="295423" y="234695"/>
                  </a:lnTo>
                  <a:lnTo>
                    <a:pt x="462301" y="162305"/>
                  </a:lnTo>
                  <a:lnTo>
                    <a:pt x="462301" y="118490"/>
                  </a:lnTo>
                  <a:lnTo>
                    <a:pt x="295423" y="4610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3400" y="144526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7073900" y="13487400"/>
            <a:ext cx="4940300" cy="2565400"/>
            <a:chOff x="7073900" y="13487400"/>
            <a:chExt cx="4940300" cy="2565400"/>
          </a:xfrm>
        </p:grpSpPr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5500" y="13589000"/>
              <a:ext cx="4838700" cy="20955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3900" y="13487400"/>
              <a:ext cx="4838700" cy="209550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7175500" y="135890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918072" y="13893801"/>
              <a:ext cx="1252220" cy="272415"/>
            </a:xfrm>
            <a:custGeom>
              <a:avLst/>
              <a:gdLst/>
              <a:ahLst/>
              <a:cxnLst/>
              <a:rect l="l" t="t" r="r" b="b"/>
              <a:pathLst>
                <a:path w="1252220" h="272415">
                  <a:moveTo>
                    <a:pt x="166876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6" y="227456"/>
                  </a:lnTo>
                  <a:lnTo>
                    <a:pt x="166876" y="176402"/>
                  </a:lnTo>
                  <a:lnTo>
                    <a:pt x="56006" y="133349"/>
                  </a:lnTo>
                  <a:lnTo>
                    <a:pt x="166876" y="89915"/>
                  </a:lnTo>
                  <a:lnTo>
                    <a:pt x="166876" y="38861"/>
                  </a:lnTo>
                  <a:close/>
                </a:path>
                <a:path w="1252220" h="272415">
                  <a:moveTo>
                    <a:pt x="255772" y="76199"/>
                  </a:moveTo>
                  <a:lnTo>
                    <a:pt x="206623" y="76199"/>
                  </a:lnTo>
                  <a:lnTo>
                    <a:pt x="206623" y="266699"/>
                  </a:lnTo>
                  <a:lnTo>
                    <a:pt x="255772" y="266699"/>
                  </a:lnTo>
                  <a:lnTo>
                    <a:pt x="255772" y="159638"/>
                  </a:lnTo>
                  <a:lnTo>
                    <a:pt x="256368" y="149780"/>
                  </a:lnTo>
                  <a:lnTo>
                    <a:pt x="283800" y="117276"/>
                  </a:lnTo>
                  <a:lnTo>
                    <a:pt x="291586" y="116585"/>
                  </a:lnTo>
                  <a:lnTo>
                    <a:pt x="484108" y="116585"/>
                  </a:lnTo>
                  <a:lnTo>
                    <a:pt x="478181" y="103774"/>
                  </a:lnTo>
                  <a:lnTo>
                    <a:pt x="474079" y="98297"/>
                  </a:lnTo>
                  <a:lnTo>
                    <a:pt x="360547" y="98297"/>
                  </a:lnTo>
                  <a:lnTo>
                    <a:pt x="359036" y="96392"/>
                  </a:lnTo>
                  <a:lnTo>
                    <a:pt x="255772" y="96392"/>
                  </a:lnTo>
                  <a:lnTo>
                    <a:pt x="255772" y="76199"/>
                  </a:lnTo>
                  <a:close/>
                </a:path>
                <a:path w="1252220" h="272415">
                  <a:moveTo>
                    <a:pt x="408172" y="116585"/>
                  </a:moveTo>
                  <a:lnTo>
                    <a:pt x="291586" y="116585"/>
                  </a:lnTo>
                  <a:lnTo>
                    <a:pt x="298778" y="117181"/>
                  </a:lnTo>
                  <a:lnTo>
                    <a:pt x="305112" y="118966"/>
                  </a:lnTo>
                  <a:lnTo>
                    <a:pt x="323590" y="152780"/>
                  </a:lnTo>
                  <a:lnTo>
                    <a:pt x="323590" y="266699"/>
                  </a:lnTo>
                  <a:lnTo>
                    <a:pt x="372739" y="266699"/>
                  </a:lnTo>
                  <a:lnTo>
                    <a:pt x="372739" y="159638"/>
                  </a:lnTo>
                  <a:lnTo>
                    <a:pt x="373311" y="149780"/>
                  </a:lnTo>
                  <a:lnTo>
                    <a:pt x="400243" y="117276"/>
                  </a:lnTo>
                  <a:lnTo>
                    <a:pt x="408172" y="116585"/>
                  </a:lnTo>
                  <a:close/>
                </a:path>
                <a:path w="1252220" h="272415">
                  <a:moveTo>
                    <a:pt x="484108" y="116585"/>
                  </a:moveTo>
                  <a:lnTo>
                    <a:pt x="408172" y="116585"/>
                  </a:lnTo>
                  <a:lnTo>
                    <a:pt x="415364" y="117181"/>
                  </a:lnTo>
                  <a:lnTo>
                    <a:pt x="421698" y="118966"/>
                  </a:lnTo>
                  <a:lnTo>
                    <a:pt x="440176" y="152780"/>
                  </a:lnTo>
                  <a:lnTo>
                    <a:pt x="440176" y="266699"/>
                  </a:lnTo>
                  <a:lnTo>
                    <a:pt x="489325" y="266699"/>
                  </a:lnTo>
                  <a:lnTo>
                    <a:pt x="489325" y="149351"/>
                  </a:lnTo>
                  <a:lnTo>
                    <a:pt x="488087" y="132349"/>
                  </a:lnTo>
                  <a:lnTo>
                    <a:pt x="484372" y="117157"/>
                  </a:lnTo>
                  <a:lnTo>
                    <a:pt x="484108" y="116585"/>
                  </a:lnTo>
                  <a:close/>
                </a:path>
                <a:path w="1252220" h="272415">
                  <a:moveTo>
                    <a:pt x="417316" y="70865"/>
                  </a:moveTo>
                  <a:lnTo>
                    <a:pt x="399624" y="72580"/>
                  </a:lnTo>
                  <a:lnTo>
                    <a:pt x="384265" y="77723"/>
                  </a:lnTo>
                  <a:lnTo>
                    <a:pt x="371239" y="86296"/>
                  </a:lnTo>
                  <a:lnTo>
                    <a:pt x="360547" y="98297"/>
                  </a:lnTo>
                  <a:lnTo>
                    <a:pt x="474079" y="98297"/>
                  </a:lnTo>
                  <a:lnTo>
                    <a:pt x="432866" y="72199"/>
                  </a:lnTo>
                  <a:lnTo>
                    <a:pt x="417316" y="70865"/>
                  </a:lnTo>
                  <a:close/>
                </a:path>
                <a:path w="1252220" h="272415">
                  <a:moveTo>
                    <a:pt x="308731" y="70865"/>
                  </a:moveTo>
                  <a:lnTo>
                    <a:pt x="291991" y="72461"/>
                  </a:lnTo>
                  <a:lnTo>
                    <a:pt x="277585" y="77247"/>
                  </a:lnTo>
                  <a:lnTo>
                    <a:pt x="265512" y="85224"/>
                  </a:lnTo>
                  <a:lnTo>
                    <a:pt x="255772" y="96392"/>
                  </a:lnTo>
                  <a:lnTo>
                    <a:pt x="359036" y="96392"/>
                  </a:lnTo>
                  <a:lnTo>
                    <a:pt x="351022" y="86296"/>
                  </a:lnTo>
                  <a:lnTo>
                    <a:pt x="339211" y="77723"/>
                  </a:lnTo>
                  <a:lnTo>
                    <a:pt x="325114" y="72580"/>
                  </a:lnTo>
                  <a:lnTo>
                    <a:pt x="308731" y="70865"/>
                  </a:lnTo>
                  <a:close/>
                </a:path>
                <a:path w="1252220" h="272415">
                  <a:moveTo>
                    <a:pt x="613745" y="70865"/>
                  </a:moveTo>
                  <a:lnTo>
                    <a:pt x="562596" y="87367"/>
                  </a:lnTo>
                  <a:lnTo>
                    <a:pt x="536378" y="115514"/>
                  </a:lnTo>
                  <a:lnTo>
                    <a:pt x="522852" y="151137"/>
                  </a:lnTo>
                  <a:lnTo>
                    <a:pt x="521162" y="171449"/>
                  </a:lnTo>
                  <a:lnTo>
                    <a:pt x="522852" y="191785"/>
                  </a:lnTo>
                  <a:lnTo>
                    <a:pt x="536378" y="227599"/>
                  </a:lnTo>
                  <a:lnTo>
                    <a:pt x="562596" y="255746"/>
                  </a:lnTo>
                  <a:lnTo>
                    <a:pt x="613745" y="272034"/>
                  </a:lnTo>
                  <a:lnTo>
                    <a:pt x="632630" y="270295"/>
                  </a:lnTo>
                  <a:lnTo>
                    <a:pt x="649275" y="265080"/>
                  </a:lnTo>
                  <a:lnTo>
                    <a:pt x="663682" y="256388"/>
                  </a:lnTo>
                  <a:lnTo>
                    <a:pt x="675850" y="244220"/>
                  </a:lnTo>
                  <a:lnTo>
                    <a:pt x="724999" y="244220"/>
                  </a:lnTo>
                  <a:lnTo>
                    <a:pt x="724999" y="225170"/>
                  </a:lnTo>
                  <a:lnTo>
                    <a:pt x="622891" y="225170"/>
                  </a:lnTo>
                  <a:lnTo>
                    <a:pt x="611960" y="224242"/>
                  </a:lnTo>
                  <a:lnTo>
                    <a:pt x="578669" y="202167"/>
                  </a:lnTo>
                  <a:lnTo>
                    <a:pt x="570311" y="171449"/>
                  </a:lnTo>
                  <a:lnTo>
                    <a:pt x="571239" y="160186"/>
                  </a:lnTo>
                  <a:lnTo>
                    <a:pt x="593099" y="126301"/>
                  </a:lnTo>
                  <a:lnTo>
                    <a:pt x="622891" y="117728"/>
                  </a:lnTo>
                  <a:lnTo>
                    <a:pt x="724999" y="117728"/>
                  </a:lnTo>
                  <a:lnTo>
                    <a:pt x="724999" y="98678"/>
                  </a:lnTo>
                  <a:lnTo>
                    <a:pt x="675850" y="98678"/>
                  </a:lnTo>
                  <a:lnTo>
                    <a:pt x="663682" y="86510"/>
                  </a:lnTo>
                  <a:lnTo>
                    <a:pt x="649275" y="77818"/>
                  </a:lnTo>
                  <a:lnTo>
                    <a:pt x="632630" y="72604"/>
                  </a:lnTo>
                  <a:lnTo>
                    <a:pt x="613745" y="70865"/>
                  </a:lnTo>
                  <a:close/>
                </a:path>
                <a:path w="1252220" h="272415">
                  <a:moveTo>
                    <a:pt x="724999" y="244220"/>
                  </a:moveTo>
                  <a:lnTo>
                    <a:pt x="675850" y="244220"/>
                  </a:lnTo>
                  <a:lnTo>
                    <a:pt x="675850" y="266699"/>
                  </a:lnTo>
                  <a:lnTo>
                    <a:pt x="724999" y="266699"/>
                  </a:lnTo>
                  <a:lnTo>
                    <a:pt x="724999" y="244220"/>
                  </a:lnTo>
                  <a:close/>
                </a:path>
                <a:path w="1252220" h="272415">
                  <a:moveTo>
                    <a:pt x="724999" y="117728"/>
                  </a:moveTo>
                  <a:lnTo>
                    <a:pt x="622891" y="117728"/>
                  </a:lnTo>
                  <a:lnTo>
                    <a:pt x="633821" y="118681"/>
                  </a:lnTo>
                  <a:lnTo>
                    <a:pt x="643751" y="121538"/>
                  </a:lnTo>
                  <a:lnTo>
                    <a:pt x="672040" y="150018"/>
                  </a:lnTo>
                  <a:lnTo>
                    <a:pt x="675850" y="171449"/>
                  </a:lnTo>
                  <a:lnTo>
                    <a:pt x="674898" y="182736"/>
                  </a:lnTo>
                  <a:lnTo>
                    <a:pt x="652681" y="216812"/>
                  </a:lnTo>
                  <a:lnTo>
                    <a:pt x="622891" y="225170"/>
                  </a:lnTo>
                  <a:lnTo>
                    <a:pt x="724999" y="225170"/>
                  </a:lnTo>
                  <a:lnTo>
                    <a:pt x="724999" y="117728"/>
                  </a:lnTo>
                  <a:close/>
                </a:path>
                <a:path w="1252220" h="272415">
                  <a:moveTo>
                    <a:pt x="724999" y="76199"/>
                  </a:moveTo>
                  <a:lnTo>
                    <a:pt x="675850" y="76199"/>
                  </a:lnTo>
                  <a:lnTo>
                    <a:pt x="675850" y="98678"/>
                  </a:lnTo>
                  <a:lnTo>
                    <a:pt x="724999" y="98678"/>
                  </a:lnTo>
                  <a:lnTo>
                    <a:pt x="724999" y="76199"/>
                  </a:lnTo>
                  <a:close/>
                </a:path>
                <a:path w="1252220" h="272415">
                  <a:moveTo>
                    <a:pt x="818713" y="76199"/>
                  </a:moveTo>
                  <a:lnTo>
                    <a:pt x="769564" y="76199"/>
                  </a:lnTo>
                  <a:lnTo>
                    <a:pt x="769564" y="266699"/>
                  </a:lnTo>
                  <a:lnTo>
                    <a:pt x="818713" y="266699"/>
                  </a:lnTo>
                  <a:lnTo>
                    <a:pt x="818713" y="175640"/>
                  </a:lnTo>
                  <a:lnTo>
                    <a:pt x="819808" y="162901"/>
                  </a:lnTo>
                  <a:lnTo>
                    <a:pt x="845478" y="131397"/>
                  </a:lnTo>
                  <a:lnTo>
                    <a:pt x="865671" y="126825"/>
                  </a:lnTo>
                  <a:lnTo>
                    <a:pt x="876625" y="126825"/>
                  </a:lnTo>
                  <a:lnTo>
                    <a:pt x="876625" y="108965"/>
                  </a:lnTo>
                  <a:lnTo>
                    <a:pt x="818713" y="108965"/>
                  </a:lnTo>
                  <a:lnTo>
                    <a:pt x="818713" y="76199"/>
                  </a:lnTo>
                  <a:close/>
                </a:path>
                <a:path w="1252220" h="272415">
                  <a:moveTo>
                    <a:pt x="876625" y="126825"/>
                  </a:moveTo>
                  <a:lnTo>
                    <a:pt x="865671" y="126825"/>
                  </a:lnTo>
                  <a:lnTo>
                    <a:pt x="876625" y="127253"/>
                  </a:lnTo>
                  <a:lnTo>
                    <a:pt x="876625" y="126825"/>
                  </a:lnTo>
                  <a:close/>
                </a:path>
                <a:path w="1252220" h="272415">
                  <a:moveTo>
                    <a:pt x="876625" y="72389"/>
                  </a:moveTo>
                  <a:lnTo>
                    <a:pt x="833929" y="86677"/>
                  </a:lnTo>
                  <a:lnTo>
                    <a:pt x="818713" y="108965"/>
                  </a:lnTo>
                  <a:lnTo>
                    <a:pt x="876625" y="108965"/>
                  </a:lnTo>
                  <a:lnTo>
                    <a:pt x="876625" y="72389"/>
                  </a:lnTo>
                  <a:close/>
                </a:path>
                <a:path w="1252220" h="272415">
                  <a:moveTo>
                    <a:pt x="954514" y="0"/>
                  </a:moveTo>
                  <a:lnTo>
                    <a:pt x="905365" y="0"/>
                  </a:lnTo>
                  <a:lnTo>
                    <a:pt x="905365" y="266699"/>
                  </a:lnTo>
                  <a:lnTo>
                    <a:pt x="954514" y="266699"/>
                  </a:lnTo>
                  <a:lnTo>
                    <a:pt x="954514" y="180212"/>
                  </a:lnTo>
                  <a:lnTo>
                    <a:pt x="1010244" y="180212"/>
                  </a:lnTo>
                  <a:lnTo>
                    <a:pt x="1002139" y="170306"/>
                  </a:lnTo>
                  <a:lnTo>
                    <a:pt x="1010510" y="160019"/>
                  </a:lnTo>
                  <a:lnTo>
                    <a:pt x="954514" y="160019"/>
                  </a:lnTo>
                  <a:lnTo>
                    <a:pt x="954514" y="0"/>
                  </a:lnTo>
                  <a:close/>
                </a:path>
                <a:path w="1252220" h="272415">
                  <a:moveTo>
                    <a:pt x="1010244" y="180212"/>
                  </a:moveTo>
                  <a:lnTo>
                    <a:pt x="954514" y="180212"/>
                  </a:lnTo>
                  <a:lnTo>
                    <a:pt x="1023856" y="266699"/>
                  </a:lnTo>
                  <a:lnTo>
                    <a:pt x="1081006" y="266699"/>
                  </a:lnTo>
                  <a:lnTo>
                    <a:pt x="1010244" y="180212"/>
                  </a:lnTo>
                  <a:close/>
                </a:path>
                <a:path w="1252220" h="272415">
                  <a:moveTo>
                    <a:pt x="1078720" y="76199"/>
                  </a:moveTo>
                  <a:lnTo>
                    <a:pt x="1020046" y="76199"/>
                  </a:lnTo>
                  <a:lnTo>
                    <a:pt x="954514" y="160019"/>
                  </a:lnTo>
                  <a:lnTo>
                    <a:pt x="1010510" y="160019"/>
                  </a:lnTo>
                  <a:lnTo>
                    <a:pt x="1078720" y="76199"/>
                  </a:lnTo>
                  <a:close/>
                </a:path>
                <a:path w="1252220" h="272415">
                  <a:moveTo>
                    <a:pt x="1084955" y="38861"/>
                  </a:moveTo>
                  <a:lnTo>
                    <a:pt x="1084955" y="89915"/>
                  </a:lnTo>
                  <a:lnTo>
                    <a:pt x="1195826" y="133349"/>
                  </a:lnTo>
                  <a:lnTo>
                    <a:pt x="1084955" y="176402"/>
                  </a:lnTo>
                  <a:lnTo>
                    <a:pt x="1084955" y="227456"/>
                  </a:lnTo>
                  <a:lnTo>
                    <a:pt x="1251833" y="155066"/>
                  </a:lnTo>
                  <a:lnTo>
                    <a:pt x="1251833" y="111251"/>
                  </a:lnTo>
                  <a:lnTo>
                    <a:pt x="1084955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500" y="14452600"/>
              <a:ext cx="4838700" cy="1600200"/>
            </a:xfrm>
            <a:prstGeom prst="rect">
              <a:avLst/>
            </a:prstGeom>
          </p:spPr>
        </p:pic>
      </p:grp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BF449278-D9BD-7805-058A-59F6288750CD}"/>
              </a:ext>
            </a:extLst>
          </p:cNvPr>
          <p:cNvSpPr txBox="1"/>
          <p:nvPr/>
        </p:nvSpPr>
        <p:spPr>
          <a:xfrm>
            <a:off x="2218839" y="4386122"/>
            <a:ext cx="3906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etiketi içerisindeki yazıyı kalın hale getirir.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51BA2EF1-0FA5-207C-A79D-5F6C2FD3D0AD}"/>
              </a:ext>
            </a:extLst>
          </p:cNvPr>
          <p:cNvSpPr txBox="1"/>
          <p:nvPr/>
        </p:nvSpPr>
        <p:spPr>
          <a:xfrm>
            <a:off x="7427686" y="4387769"/>
            <a:ext cx="43343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tiketi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başka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kaynaktan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alıntı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bölüm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E4F70A43-527F-97C6-28C4-843468356E45}"/>
              </a:ext>
            </a:extLst>
          </p:cNvPr>
          <p:cNvSpPr txBox="1"/>
          <p:nvPr/>
        </p:nvSpPr>
        <p:spPr>
          <a:xfrm>
            <a:off x="1777031" y="7768489"/>
            <a:ext cx="4838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tiketi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ortalanmış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metin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Ancak HTML5le birlikte desteklenmemektedir.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F485E405-41B3-07E8-0713-F81D2750B0FC}"/>
              </a:ext>
            </a:extLst>
          </p:cNvPr>
          <p:cNvSpPr txBox="1"/>
          <p:nvPr/>
        </p:nvSpPr>
        <p:spPr>
          <a:xfrm>
            <a:off x="7265939" y="7870617"/>
            <a:ext cx="4454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tr-TR" sz="2400" dirty="0">
                <a:solidFill>
                  <a:schemeClr val="bg1"/>
                </a:solidFill>
                <a:latin typeface="Roboto" panose="02000000000000000000" pitchFamily="2" charset="0"/>
              </a:rPr>
              <a:t>M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etinleri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bilgisayar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kodu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tanımla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r.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30CD209E-B265-022B-9B68-959E3D40D629}"/>
              </a:ext>
            </a:extLst>
          </p:cNvPr>
          <p:cNvSpPr txBox="1"/>
          <p:nvPr/>
        </p:nvSpPr>
        <p:spPr>
          <a:xfrm>
            <a:off x="1961143" y="11220450"/>
            <a:ext cx="43200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Sayfamızdan silinmiş olan bir metni göstermek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D8C9E61F-E514-6CBA-2246-04892C67FBDB}"/>
              </a:ext>
            </a:extLst>
          </p:cNvPr>
          <p:cNvSpPr txBox="1"/>
          <p:nvPr/>
        </p:nvSpPr>
        <p:spPr>
          <a:xfrm>
            <a:off x="7061668" y="11237809"/>
            <a:ext cx="50663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tiketi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metinin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yazı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tipini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büyüklüğünü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rengini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Ancak HTML5le birlikte desteklenmemektedir.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C683E034-1451-39FF-8595-C13651471C2B}"/>
              </a:ext>
            </a:extLst>
          </p:cNvPr>
          <p:cNvSpPr txBox="1"/>
          <p:nvPr/>
        </p:nvSpPr>
        <p:spPr>
          <a:xfrm>
            <a:off x="1955165" y="14697878"/>
            <a:ext cx="4535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 etiketi içerisindeki metni italik hale getirir.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B39F7F35-B1D2-3F54-A7AD-CBE45F580CE9}"/>
              </a:ext>
            </a:extLst>
          </p:cNvPr>
          <p:cNvSpPr txBox="1"/>
          <p:nvPr/>
        </p:nvSpPr>
        <p:spPr>
          <a:xfrm>
            <a:off x="7186208" y="14547398"/>
            <a:ext cx="4715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etinin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parçasını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işaretlemek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vurgulamak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isterseniz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&lt;mark&gt;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etiketini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</a:t>
            </a:r>
            <a:r>
              <a:rPr lang="tr-TR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labilir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701800" y="3314700"/>
            <a:ext cx="4940300" cy="2565400"/>
            <a:chOff x="1701800" y="3314700"/>
            <a:chExt cx="4940300" cy="2565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3416300"/>
              <a:ext cx="4838700" cy="20955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3314700"/>
              <a:ext cx="4838700" cy="2095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03400" y="34163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23001" y="3743958"/>
              <a:ext cx="1497965" cy="325755"/>
            </a:xfrm>
            <a:custGeom>
              <a:avLst/>
              <a:gdLst/>
              <a:ahLst/>
              <a:cxnLst/>
              <a:rect l="l" t="t" r="r" b="b"/>
              <a:pathLst>
                <a:path w="1497964" h="325754">
                  <a:moveTo>
                    <a:pt x="166878" y="16001"/>
                  </a:moveTo>
                  <a:lnTo>
                    <a:pt x="0" y="88391"/>
                  </a:lnTo>
                  <a:lnTo>
                    <a:pt x="0" y="132206"/>
                  </a:lnTo>
                  <a:lnTo>
                    <a:pt x="166878" y="204596"/>
                  </a:lnTo>
                  <a:lnTo>
                    <a:pt x="166878" y="153542"/>
                  </a:lnTo>
                  <a:lnTo>
                    <a:pt x="56007" y="110489"/>
                  </a:lnTo>
                  <a:lnTo>
                    <a:pt x="166878" y="67055"/>
                  </a:lnTo>
                  <a:lnTo>
                    <a:pt x="166878" y="16001"/>
                  </a:lnTo>
                  <a:close/>
                </a:path>
                <a:path w="1497964" h="325754">
                  <a:moveTo>
                    <a:pt x="236341" y="179831"/>
                  </a:moveTo>
                  <a:lnTo>
                    <a:pt x="193669" y="203834"/>
                  </a:lnTo>
                  <a:lnTo>
                    <a:pt x="206671" y="223670"/>
                  </a:lnTo>
                  <a:lnTo>
                    <a:pt x="224340" y="237838"/>
                  </a:lnTo>
                  <a:lnTo>
                    <a:pt x="246676" y="246340"/>
                  </a:lnTo>
                  <a:lnTo>
                    <a:pt x="273679" y="249173"/>
                  </a:lnTo>
                  <a:lnTo>
                    <a:pt x="289372" y="248197"/>
                  </a:lnTo>
                  <a:lnTo>
                    <a:pt x="328162" y="233552"/>
                  </a:lnTo>
                  <a:lnTo>
                    <a:pt x="348012" y="204596"/>
                  </a:lnTo>
                  <a:lnTo>
                    <a:pt x="273679" y="204596"/>
                  </a:lnTo>
                  <a:lnTo>
                    <a:pt x="260487" y="203048"/>
                  </a:lnTo>
                  <a:lnTo>
                    <a:pt x="249867" y="198405"/>
                  </a:lnTo>
                  <a:lnTo>
                    <a:pt x="241818" y="190666"/>
                  </a:lnTo>
                  <a:lnTo>
                    <a:pt x="236341" y="179831"/>
                  </a:lnTo>
                  <a:close/>
                </a:path>
                <a:path w="1497964" h="325754">
                  <a:moveTo>
                    <a:pt x="274060" y="48005"/>
                  </a:moveTo>
                  <a:lnTo>
                    <a:pt x="233341" y="57221"/>
                  </a:lnTo>
                  <a:lnTo>
                    <a:pt x="202956" y="95249"/>
                  </a:lnTo>
                  <a:lnTo>
                    <a:pt x="201670" y="108584"/>
                  </a:lnTo>
                  <a:lnTo>
                    <a:pt x="202290" y="117538"/>
                  </a:lnTo>
                  <a:lnTo>
                    <a:pt x="222911" y="150399"/>
                  </a:lnTo>
                  <a:lnTo>
                    <a:pt x="258058" y="165234"/>
                  </a:lnTo>
                  <a:lnTo>
                    <a:pt x="272251" y="169235"/>
                  </a:lnTo>
                  <a:lnTo>
                    <a:pt x="278632" y="171354"/>
                  </a:lnTo>
                  <a:lnTo>
                    <a:pt x="284443" y="173616"/>
                  </a:lnTo>
                  <a:lnTo>
                    <a:pt x="289681" y="176021"/>
                  </a:lnTo>
                  <a:lnTo>
                    <a:pt x="296539" y="179069"/>
                  </a:lnTo>
                  <a:lnTo>
                    <a:pt x="299968" y="183133"/>
                  </a:lnTo>
                  <a:lnTo>
                    <a:pt x="299968" y="188213"/>
                  </a:lnTo>
                  <a:lnTo>
                    <a:pt x="298325" y="195381"/>
                  </a:lnTo>
                  <a:lnTo>
                    <a:pt x="293396" y="200500"/>
                  </a:lnTo>
                  <a:lnTo>
                    <a:pt x="285181" y="203572"/>
                  </a:lnTo>
                  <a:lnTo>
                    <a:pt x="273679" y="204596"/>
                  </a:lnTo>
                  <a:lnTo>
                    <a:pt x="348012" y="204596"/>
                  </a:lnTo>
                  <a:lnTo>
                    <a:pt x="348879" y="202048"/>
                  </a:lnTo>
                  <a:lnTo>
                    <a:pt x="350260" y="188213"/>
                  </a:lnTo>
                  <a:lnTo>
                    <a:pt x="349617" y="178903"/>
                  </a:lnTo>
                  <a:lnTo>
                    <a:pt x="328924" y="144779"/>
                  </a:lnTo>
                  <a:lnTo>
                    <a:pt x="286633" y="128396"/>
                  </a:lnTo>
                  <a:lnTo>
                    <a:pt x="279656" y="126444"/>
                  </a:lnTo>
                  <a:lnTo>
                    <a:pt x="251962" y="112521"/>
                  </a:lnTo>
                  <a:lnTo>
                    <a:pt x="251962" y="102615"/>
                  </a:lnTo>
                  <a:lnTo>
                    <a:pt x="253994" y="98805"/>
                  </a:lnTo>
                  <a:lnTo>
                    <a:pt x="258058" y="96011"/>
                  </a:lnTo>
                  <a:lnTo>
                    <a:pt x="262376" y="93217"/>
                  </a:lnTo>
                  <a:lnTo>
                    <a:pt x="267710" y="91820"/>
                  </a:lnTo>
                  <a:lnTo>
                    <a:pt x="340164" y="91820"/>
                  </a:lnTo>
                  <a:lnTo>
                    <a:pt x="346450" y="88391"/>
                  </a:lnTo>
                  <a:lnTo>
                    <a:pt x="316351" y="58673"/>
                  </a:lnTo>
                  <a:lnTo>
                    <a:pt x="285419" y="48672"/>
                  </a:lnTo>
                  <a:lnTo>
                    <a:pt x="274060" y="48005"/>
                  </a:lnTo>
                  <a:close/>
                </a:path>
                <a:path w="1497964" h="325754">
                  <a:moveTo>
                    <a:pt x="340164" y="91820"/>
                  </a:moveTo>
                  <a:lnTo>
                    <a:pt x="274060" y="91820"/>
                  </a:lnTo>
                  <a:lnTo>
                    <a:pt x="283966" y="93035"/>
                  </a:lnTo>
                  <a:lnTo>
                    <a:pt x="292348" y="96678"/>
                  </a:lnTo>
                  <a:lnTo>
                    <a:pt x="299206" y="102750"/>
                  </a:lnTo>
                  <a:lnTo>
                    <a:pt x="304540" y="111251"/>
                  </a:lnTo>
                  <a:lnTo>
                    <a:pt x="340164" y="91820"/>
                  </a:lnTo>
                  <a:close/>
                </a:path>
                <a:path w="1497964" h="325754">
                  <a:moveTo>
                    <a:pt x="442201" y="100583"/>
                  </a:moveTo>
                  <a:lnTo>
                    <a:pt x="393052" y="100583"/>
                  </a:lnTo>
                  <a:lnTo>
                    <a:pt x="393052" y="179831"/>
                  </a:lnTo>
                  <a:lnTo>
                    <a:pt x="404625" y="225194"/>
                  </a:lnTo>
                  <a:lnTo>
                    <a:pt x="442010" y="244315"/>
                  </a:lnTo>
                  <a:lnTo>
                    <a:pt x="461775" y="245387"/>
                  </a:lnTo>
                  <a:lnTo>
                    <a:pt x="485254" y="243839"/>
                  </a:lnTo>
                  <a:lnTo>
                    <a:pt x="485254" y="199897"/>
                  </a:lnTo>
                  <a:lnTo>
                    <a:pt x="467982" y="199897"/>
                  </a:lnTo>
                  <a:lnTo>
                    <a:pt x="461632" y="199643"/>
                  </a:lnTo>
                  <a:lnTo>
                    <a:pt x="455282" y="199135"/>
                  </a:lnTo>
                  <a:lnTo>
                    <a:pt x="450456" y="197357"/>
                  </a:lnTo>
                  <a:lnTo>
                    <a:pt x="443852" y="191261"/>
                  </a:lnTo>
                  <a:lnTo>
                    <a:pt x="442201" y="186435"/>
                  </a:lnTo>
                  <a:lnTo>
                    <a:pt x="442201" y="100583"/>
                  </a:lnTo>
                  <a:close/>
                </a:path>
                <a:path w="1497964" h="325754">
                  <a:moveTo>
                    <a:pt x="485254" y="199262"/>
                  </a:moveTo>
                  <a:lnTo>
                    <a:pt x="475856" y="199770"/>
                  </a:lnTo>
                  <a:lnTo>
                    <a:pt x="467982" y="199897"/>
                  </a:lnTo>
                  <a:lnTo>
                    <a:pt x="485254" y="199897"/>
                  </a:lnTo>
                  <a:lnTo>
                    <a:pt x="485254" y="199262"/>
                  </a:lnTo>
                  <a:close/>
                </a:path>
                <a:path w="1497964" h="325754">
                  <a:moveTo>
                    <a:pt x="485254" y="53339"/>
                  </a:moveTo>
                  <a:lnTo>
                    <a:pt x="359905" y="53339"/>
                  </a:lnTo>
                  <a:lnTo>
                    <a:pt x="359905" y="100583"/>
                  </a:lnTo>
                  <a:lnTo>
                    <a:pt x="485254" y="100583"/>
                  </a:lnTo>
                  <a:lnTo>
                    <a:pt x="485254" y="53339"/>
                  </a:lnTo>
                  <a:close/>
                </a:path>
                <a:path w="1497964" h="325754">
                  <a:moveTo>
                    <a:pt x="442201" y="0"/>
                  </a:moveTo>
                  <a:lnTo>
                    <a:pt x="393052" y="14858"/>
                  </a:lnTo>
                  <a:lnTo>
                    <a:pt x="393052" y="53339"/>
                  </a:lnTo>
                  <a:lnTo>
                    <a:pt x="442201" y="53339"/>
                  </a:lnTo>
                  <a:lnTo>
                    <a:pt x="442201" y="0"/>
                  </a:lnTo>
                  <a:close/>
                </a:path>
                <a:path w="1497964" h="325754">
                  <a:moveTo>
                    <a:pt x="572033" y="53339"/>
                  </a:moveTo>
                  <a:lnTo>
                    <a:pt x="522884" y="53339"/>
                  </a:lnTo>
                  <a:lnTo>
                    <a:pt x="522884" y="243839"/>
                  </a:lnTo>
                  <a:lnTo>
                    <a:pt x="572033" y="243839"/>
                  </a:lnTo>
                  <a:lnTo>
                    <a:pt x="572033" y="152780"/>
                  </a:lnTo>
                  <a:lnTo>
                    <a:pt x="573128" y="140041"/>
                  </a:lnTo>
                  <a:lnTo>
                    <a:pt x="598798" y="108537"/>
                  </a:lnTo>
                  <a:lnTo>
                    <a:pt x="618991" y="103965"/>
                  </a:lnTo>
                  <a:lnTo>
                    <a:pt x="629945" y="103965"/>
                  </a:lnTo>
                  <a:lnTo>
                    <a:pt x="629945" y="86105"/>
                  </a:lnTo>
                  <a:lnTo>
                    <a:pt x="572033" y="86105"/>
                  </a:lnTo>
                  <a:lnTo>
                    <a:pt x="572033" y="53339"/>
                  </a:lnTo>
                  <a:close/>
                </a:path>
                <a:path w="1497964" h="325754">
                  <a:moveTo>
                    <a:pt x="629945" y="103965"/>
                  </a:moveTo>
                  <a:lnTo>
                    <a:pt x="618991" y="103965"/>
                  </a:lnTo>
                  <a:lnTo>
                    <a:pt x="629945" y="104393"/>
                  </a:lnTo>
                  <a:lnTo>
                    <a:pt x="629945" y="103965"/>
                  </a:lnTo>
                  <a:close/>
                </a:path>
                <a:path w="1497964" h="325754">
                  <a:moveTo>
                    <a:pt x="629945" y="49529"/>
                  </a:moveTo>
                  <a:lnTo>
                    <a:pt x="587249" y="63817"/>
                  </a:lnTo>
                  <a:lnTo>
                    <a:pt x="572033" y="86105"/>
                  </a:lnTo>
                  <a:lnTo>
                    <a:pt x="629945" y="86105"/>
                  </a:lnTo>
                  <a:lnTo>
                    <a:pt x="629945" y="49529"/>
                  </a:lnTo>
                  <a:close/>
                </a:path>
                <a:path w="1497964" h="325754">
                  <a:moveTo>
                    <a:pt x="742298" y="48005"/>
                  </a:moveTo>
                  <a:lnTo>
                    <a:pt x="703245" y="55340"/>
                  </a:lnTo>
                  <a:lnTo>
                    <a:pt x="670670" y="77342"/>
                  </a:lnTo>
                  <a:lnTo>
                    <a:pt x="648953" y="109632"/>
                  </a:lnTo>
                  <a:lnTo>
                    <a:pt x="641714" y="148589"/>
                  </a:lnTo>
                  <a:lnTo>
                    <a:pt x="643524" y="168925"/>
                  </a:lnTo>
                  <a:lnTo>
                    <a:pt x="658002" y="204739"/>
                  </a:lnTo>
                  <a:lnTo>
                    <a:pt x="686148" y="232885"/>
                  </a:lnTo>
                  <a:lnTo>
                    <a:pt x="721962" y="247363"/>
                  </a:lnTo>
                  <a:lnTo>
                    <a:pt x="742298" y="249173"/>
                  </a:lnTo>
                  <a:lnTo>
                    <a:pt x="762631" y="247363"/>
                  </a:lnTo>
                  <a:lnTo>
                    <a:pt x="798443" y="232885"/>
                  </a:lnTo>
                  <a:lnTo>
                    <a:pt x="826756" y="204739"/>
                  </a:lnTo>
                  <a:lnTo>
                    <a:pt x="828671" y="201167"/>
                  </a:lnTo>
                  <a:lnTo>
                    <a:pt x="742298" y="201167"/>
                  </a:lnTo>
                  <a:lnTo>
                    <a:pt x="731701" y="200239"/>
                  </a:lnTo>
                  <a:lnTo>
                    <a:pt x="699007" y="178379"/>
                  </a:lnTo>
                  <a:lnTo>
                    <a:pt x="690863" y="148589"/>
                  </a:lnTo>
                  <a:lnTo>
                    <a:pt x="691768" y="137659"/>
                  </a:lnTo>
                  <a:lnTo>
                    <a:pt x="713223" y="104369"/>
                  </a:lnTo>
                  <a:lnTo>
                    <a:pt x="742298" y="96011"/>
                  </a:lnTo>
                  <a:lnTo>
                    <a:pt x="828569" y="96011"/>
                  </a:lnTo>
                  <a:lnTo>
                    <a:pt x="826756" y="92654"/>
                  </a:lnTo>
                  <a:lnTo>
                    <a:pt x="813921" y="77342"/>
                  </a:lnTo>
                  <a:lnTo>
                    <a:pt x="798443" y="64507"/>
                  </a:lnTo>
                  <a:lnTo>
                    <a:pt x="781346" y="55340"/>
                  </a:lnTo>
                  <a:lnTo>
                    <a:pt x="762631" y="49839"/>
                  </a:lnTo>
                  <a:lnTo>
                    <a:pt x="742298" y="48005"/>
                  </a:lnTo>
                  <a:close/>
                </a:path>
                <a:path w="1497964" h="325754">
                  <a:moveTo>
                    <a:pt x="828569" y="96011"/>
                  </a:moveTo>
                  <a:lnTo>
                    <a:pt x="742298" y="96011"/>
                  </a:lnTo>
                  <a:lnTo>
                    <a:pt x="752892" y="96940"/>
                  </a:lnTo>
                  <a:lnTo>
                    <a:pt x="762582" y="99726"/>
                  </a:lnTo>
                  <a:lnTo>
                    <a:pt x="790394" y="127729"/>
                  </a:lnTo>
                  <a:lnTo>
                    <a:pt x="794109" y="148589"/>
                  </a:lnTo>
                  <a:lnTo>
                    <a:pt x="793180" y="159519"/>
                  </a:lnTo>
                  <a:lnTo>
                    <a:pt x="771368" y="192809"/>
                  </a:lnTo>
                  <a:lnTo>
                    <a:pt x="742298" y="201167"/>
                  </a:lnTo>
                  <a:lnTo>
                    <a:pt x="828671" y="201167"/>
                  </a:lnTo>
                  <a:lnTo>
                    <a:pt x="835924" y="187642"/>
                  </a:lnTo>
                  <a:lnTo>
                    <a:pt x="841424" y="168925"/>
                  </a:lnTo>
                  <a:lnTo>
                    <a:pt x="843258" y="148589"/>
                  </a:lnTo>
                  <a:lnTo>
                    <a:pt x="841424" y="128277"/>
                  </a:lnTo>
                  <a:lnTo>
                    <a:pt x="835924" y="109632"/>
                  </a:lnTo>
                  <a:lnTo>
                    <a:pt x="828569" y="96011"/>
                  </a:lnTo>
                  <a:close/>
                </a:path>
                <a:path w="1497964" h="325754">
                  <a:moveTo>
                    <a:pt x="926989" y="53339"/>
                  </a:moveTo>
                  <a:lnTo>
                    <a:pt x="877840" y="53339"/>
                  </a:lnTo>
                  <a:lnTo>
                    <a:pt x="877840" y="243839"/>
                  </a:lnTo>
                  <a:lnTo>
                    <a:pt x="926989" y="243839"/>
                  </a:lnTo>
                  <a:lnTo>
                    <a:pt x="926989" y="140969"/>
                  </a:lnTo>
                  <a:lnTo>
                    <a:pt x="927703" y="129896"/>
                  </a:lnTo>
                  <a:lnTo>
                    <a:pt x="951754" y="96678"/>
                  </a:lnTo>
                  <a:lnTo>
                    <a:pt x="968899" y="93725"/>
                  </a:lnTo>
                  <a:lnTo>
                    <a:pt x="1050533" y="93725"/>
                  </a:lnTo>
                  <a:lnTo>
                    <a:pt x="1044194" y="80438"/>
                  </a:lnTo>
                  <a:lnTo>
                    <a:pt x="1039675" y="74675"/>
                  </a:lnTo>
                  <a:lnTo>
                    <a:pt x="926989" y="74675"/>
                  </a:lnTo>
                  <a:lnTo>
                    <a:pt x="926989" y="53339"/>
                  </a:lnTo>
                  <a:close/>
                </a:path>
                <a:path w="1497964" h="325754">
                  <a:moveTo>
                    <a:pt x="1050533" y="93725"/>
                  </a:moveTo>
                  <a:lnTo>
                    <a:pt x="968899" y="93725"/>
                  </a:lnTo>
                  <a:lnTo>
                    <a:pt x="977043" y="94368"/>
                  </a:lnTo>
                  <a:lnTo>
                    <a:pt x="984330" y="96297"/>
                  </a:lnTo>
                  <a:lnTo>
                    <a:pt x="1006618" y="132968"/>
                  </a:lnTo>
                  <a:lnTo>
                    <a:pt x="1006618" y="243839"/>
                  </a:lnTo>
                  <a:lnTo>
                    <a:pt x="1055767" y="243839"/>
                  </a:lnTo>
                  <a:lnTo>
                    <a:pt x="1055767" y="126872"/>
                  </a:lnTo>
                  <a:lnTo>
                    <a:pt x="1054481" y="109394"/>
                  </a:lnTo>
                  <a:lnTo>
                    <a:pt x="1050624" y="93916"/>
                  </a:lnTo>
                  <a:lnTo>
                    <a:pt x="1050533" y="93725"/>
                  </a:lnTo>
                  <a:close/>
                </a:path>
                <a:path w="1497964" h="325754">
                  <a:moveTo>
                    <a:pt x="983758" y="48005"/>
                  </a:moveTo>
                  <a:lnTo>
                    <a:pt x="965637" y="49672"/>
                  </a:lnTo>
                  <a:lnTo>
                    <a:pt x="950135" y="54673"/>
                  </a:lnTo>
                  <a:lnTo>
                    <a:pt x="937252" y="63007"/>
                  </a:lnTo>
                  <a:lnTo>
                    <a:pt x="926989" y="74675"/>
                  </a:lnTo>
                  <a:lnTo>
                    <a:pt x="1039675" y="74675"/>
                  </a:lnTo>
                  <a:lnTo>
                    <a:pt x="998688" y="49315"/>
                  </a:lnTo>
                  <a:lnTo>
                    <a:pt x="983758" y="48005"/>
                  </a:lnTo>
                  <a:close/>
                </a:path>
                <a:path w="1497964" h="325754">
                  <a:moveTo>
                    <a:pt x="1143829" y="254888"/>
                  </a:moveTo>
                  <a:lnTo>
                    <a:pt x="1101919" y="278891"/>
                  </a:lnTo>
                  <a:lnTo>
                    <a:pt x="1108872" y="289631"/>
                  </a:lnTo>
                  <a:lnTo>
                    <a:pt x="1117159" y="298989"/>
                  </a:lnTo>
                  <a:lnTo>
                    <a:pt x="1149996" y="318730"/>
                  </a:lnTo>
                  <a:lnTo>
                    <a:pt x="1192216" y="325373"/>
                  </a:lnTo>
                  <a:lnTo>
                    <a:pt x="1212028" y="323921"/>
                  </a:lnTo>
                  <a:lnTo>
                    <a:pt x="1262320" y="302132"/>
                  </a:lnTo>
                  <a:lnTo>
                    <a:pt x="1279661" y="281558"/>
                  </a:lnTo>
                  <a:lnTo>
                    <a:pt x="1193740" y="281558"/>
                  </a:lnTo>
                  <a:lnTo>
                    <a:pt x="1177333" y="279891"/>
                  </a:lnTo>
                  <a:lnTo>
                    <a:pt x="1163546" y="274891"/>
                  </a:lnTo>
                  <a:lnTo>
                    <a:pt x="1152377" y="266556"/>
                  </a:lnTo>
                  <a:lnTo>
                    <a:pt x="1143829" y="254888"/>
                  </a:lnTo>
                  <a:close/>
                </a:path>
                <a:path w="1497964" h="325754">
                  <a:moveTo>
                    <a:pt x="1291657" y="214121"/>
                  </a:moveTo>
                  <a:lnTo>
                    <a:pt x="1243651" y="214121"/>
                  </a:lnTo>
                  <a:lnTo>
                    <a:pt x="1243546" y="236029"/>
                  </a:lnTo>
                  <a:lnTo>
                    <a:pt x="1242817" y="245292"/>
                  </a:lnTo>
                  <a:lnTo>
                    <a:pt x="1214504" y="278510"/>
                  </a:lnTo>
                  <a:lnTo>
                    <a:pt x="1193740" y="281558"/>
                  </a:lnTo>
                  <a:lnTo>
                    <a:pt x="1279661" y="281558"/>
                  </a:lnTo>
                  <a:lnTo>
                    <a:pt x="1284323" y="273653"/>
                  </a:lnTo>
                  <a:lnTo>
                    <a:pt x="1289823" y="255484"/>
                  </a:lnTo>
                  <a:lnTo>
                    <a:pt x="1291539" y="236029"/>
                  </a:lnTo>
                  <a:lnTo>
                    <a:pt x="1291657" y="214121"/>
                  </a:lnTo>
                  <a:close/>
                </a:path>
                <a:path w="1497964" h="325754">
                  <a:moveTo>
                    <a:pt x="1182691" y="48005"/>
                  </a:moveTo>
                  <a:lnTo>
                    <a:pt x="1129756" y="64079"/>
                  </a:lnTo>
                  <a:lnTo>
                    <a:pt x="1103252" y="91606"/>
                  </a:lnTo>
                  <a:lnTo>
                    <a:pt x="1087822" y="145541"/>
                  </a:lnTo>
                  <a:lnTo>
                    <a:pt x="1089512" y="165163"/>
                  </a:lnTo>
                  <a:lnTo>
                    <a:pt x="1114873" y="214883"/>
                  </a:lnTo>
                  <a:lnTo>
                    <a:pt x="1163307" y="241315"/>
                  </a:lnTo>
                  <a:lnTo>
                    <a:pt x="1182691" y="243077"/>
                  </a:lnTo>
                  <a:lnTo>
                    <a:pt x="1201217" y="241267"/>
                  </a:lnTo>
                  <a:lnTo>
                    <a:pt x="1217552" y="235838"/>
                  </a:lnTo>
                  <a:lnTo>
                    <a:pt x="1231697" y="226789"/>
                  </a:lnTo>
                  <a:lnTo>
                    <a:pt x="1243651" y="214121"/>
                  </a:lnTo>
                  <a:lnTo>
                    <a:pt x="1291657" y="214121"/>
                  </a:lnTo>
                  <a:lnTo>
                    <a:pt x="1291657" y="197738"/>
                  </a:lnTo>
                  <a:lnTo>
                    <a:pt x="1190311" y="197738"/>
                  </a:lnTo>
                  <a:lnTo>
                    <a:pt x="1179190" y="196833"/>
                  </a:lnTo>
                  <a:lnTo>
                    <a:pt x="1145329" y="175331"/>
                  </a:lnTo>
                  <a:lnTo>
                    <a:pt x="1136971" y="145541"/>
                  </a:lnTo>
                  <a:lnTo>
                    <a:pt x="1137899" y="134802"/>
                  </a:lnTo>
                  <a:lnTo>
                    <a:pt x="1159950" y="102083"/>
                  </a:lnTo>
                  <a:lnTo>
                    <a:pt x="1190311" y="93725"/>
                  </a:lnTo>
                  <a:lnTo>
                    <a:pt x="1291657" y="93725"/>
                  </a:lnTo>
                  <a:lnTo>
                    <a:pt x="1291657" y="76961"/>
                  </a:lnTo>
                  <a:lnTo>
                    <a:pt x="1243651" y="76961"/>
                  </a:lnTo>
                  <a:lnTo>
                    <a:pt x="1231697" y="64293"/>
                  </a:lnTo>
                  <a:lnTo>
                    <a:pt x="1217552" y="55244"/>
                  </a:lnTo>
                  <a:lnTo>
                    <a:pt x="1201217" y="49815"/>
                  </a:lnTo>
                  <a:lnTo>
                    <a:pt x="1182691" y="48005"/>
                  </a:lnTo>
                  <a:close/>
                </a:path>
                <a:path w="1497964" h="325754">
                  <a:moveTo>
                    <a:pt x="1291657" y="93725"/>
                  </a:moveTo>
                  <a:lnTo>
                    <a:pt x="1190311" y="93725"/>
                  </a:lnTo>
                  <a:lnTo>
                    <a:pt x="1201407" y="94654"/>
                  </a:lnTo>
                  <a:lnTo>
                    <a:pt x="1211456" y="97440"/>
                  </a:lnTo>
                  <a:lnTo>
                    <a:pt x="1239841" y="125062"/>
                  </a:lnTo>
                  <a:lnTo>
                    <a:pt x="1243651" y="145541"/>
                  </a:lnTo>
                  <a:lnTo>
                    <a:pt x="1242698" y="156471"/>
                  </a:lnTo>
                  <a:lnTo>
                    <a:pt x="1220457" y="189594"/>
                  </a:lnTo>
                  <a:lnTo>
                    <a:pt x="1190311" y="197738"/>
                  </a:lnTo>
                  <a:lnTo>
                    <a:pt x="1291657" y="197738"/>
                  </a:lnTo>
                  <a:lnTo>
                    <a:pt x="1291657" y="93725"/>
                  </a:lnTo>
                  <a:close/>
                </a:path>
                <a:path w="1497964" h="325754">
                  <a:moveTo>
                    <a:pt x="1291657" y="53339"/>
                  </a:moveTo>
                  <a:lnTo>
                    <a:pt x="1243651" y="53339"/>
                  </a:lnTo>
                  <a:lnTo>
                    <a:pt x="1243651" y="76961"/>
                  </a:lnTo>
                  <a:lnTo>
                    <a:pt x="1291657" y="76961"/>
                  </a:lnTo>
                  <a:lnTo>
                    <a:pt x="1291657" y="53339"/>
                  </a:lnTo>
                  <a:close/>
                </a:path>
                <a:path w="1497964" h="325754">
                  <a:moveTo>
                    <a:pt x="1330900" y="16001"/>
                  </a:moveTo>
                  <a:lnTo>
                    <a:pt x="1330900" y="67055"/>
                  </a:lnTo>
                  <a:lnTo>
                    <a:pt x="1441771" y="110489"/>
                  </a:lnTo>
                  <a:lnTo>
                    <a:pt x="1330900" y="153542"/>
                  </a:lnTo>
                  <a:lnTo>
                    <a:pt x="1330900" y="204596"/>
                  </a:lnTo>
                  <a:lnTo>
                    <a:pt x="1497778" y="132206"/>
                  </a:lnTo>
                  <a:lnTo>
                    <a:pt x="1497778" y="88391"/>
                  </a:lnTo>
                  <a:lnTo>
                    <a:pt x="1330900" y="1600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42799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073900" y="3314700"/>
            <a:ext cx="4940300" cy="2565400"/>
            <a:chOff x="7073900" y="3314700"/>
            <a:chExt cx="4940300" cy="25654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3416300"/>
              <a:ext cx="4838700" cy="20955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3314700"/>
              <a:ext cx="4838700" cy="2095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175500" y="34163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86631" y="3713854"/>
              <a:ext cx="1315085" cy="279400"/>
            </a:xfrm>
            <a:custGeom>
              <a:avLst/>
              <a:gdLst/>
              <a:ahLst/>
              <a:cxnLst/>
              <a:rect l="l" t="t" r="r" b="b"/>
              <a:pathLst>
                <a:path w="1315084" h="279400">
                  <a:moveTo>
                    <a:pt x="166878" y="46100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8" y="234695"/>
                  </a:lnTo>
                  <a:lnTo>
                    <a:pt x="166878" y="183641"/>
                  </a:lnTo>
                  <a:lnTo>
                    <a:pt x="56007" y="140588"/>
                  </a:lnTo>
                  <a:lnTo>
                    <a:pt x="166878" y="97154"/>
                  </a:lnTo>
                  <a:lnTo>
                    <a:pt x="166878" y="46100"/>
                  </a:lnTo>
                  <a:close/>
                </a:path>
                <a:path w="1315084" h="279400">
                  <a:moveTo>
                    <a:pt x="236341" y="209930"/>
                  </a:moveTo>
                  <a:lnTo>
                    <a:pt x="193669" y="233933"/>
                  </a:lnTo>
                  <a:lnTo>
                    <a:pt x="206671" y="253769"/>
                  </a:lnTo>
                  <a:lnTo>
                    <a:pt x="224340" y="267938"/>
                  </a:lnTo>
                  <a:lnTo>
                    <a:pt x="246676" y="276439"/>
                  </a:lnTo>
                  <a:lnTo>
                    <a:pt x="273679" y="279272"/>
                  </a:lnTo>
                  <a:lnTo>
                    <a:pt x="289372" y="278296"/>
                  </a:lnTo>
                  <a:lnTo>
                    <a:pt x="328162" y="263651"/>
                  </a:lnTo>
                  <a:lnTo>
                    <a:pt x="348012" y="234695"/>
                  </a:lnTo>
                  <a:lnTo>
                    <a:pt x="273679" y="234695"/>
                  </a:lnTo>
                  <a:lnTo>
                    <a:pt x="260487" y="233148"/>
                  </a:lnTo>
                  <a:lnTo>
                    <a:pt x="249867" y="228504"/>
                  </a:lnTo>
                  <a:lnTo>
                    <a:pt x="241818" y="220765"/>
                  </a:lnTo>
                  <a:lnTo>
                    <a:pt x="236341" y="209930"/>
                  </a:lnTo>
                  <a:close/>
                </a:path>
                <a:path w="1315084" h="279400">
                  <a:moveTo>
                    <a:pt x="274060" y="78104"/>
                  </a:moveTo>
                  <a:lnTo>
                    <a:pt x="233341" y="87320"/>
                  </a:lnTo>
                  <a:lnTo>
                    <a:pt x="202956" y="125348"/>
                  </a:lnTo>
                  <a:lnTo>
                    <a:pt x="201670" y="138683"/>
                  </a:lnTo>
                  <a:lnTo>
                    <a:pt x="202290" y="147637"/>
                  </a:lnTo>
                  <a:lnTo>
                    <a:pt x="222911" y="180498"/>
                  </a:lnTo>
                  <a:lnTo>
                    <a:pt x="258058" y="195333"/>
                  </a:lnTo>
                  <a:lnTo>
                    <a:pt x="272251" y="199334"/>
                  </a:lnTo>
                  <a:lnTo>
                    <a:pt x="278632" y="201453"/>
                  </a:lnTo>
                  <a:lnTo>
                    <a:pt x="284443" y="203715"/>
                  </a:lnTo>
                  <a:lnTo>
                    <a:pt x="289681" y="206120"/>
                  </a:lnTo>
                  <a:lnTo>
                    <a:pt x="296539" y="209168"/>
                  </a:lnTo>
                  <a:lnTo>
                    <a:pt x="299968" y="213232"/>
                  </a:lnTo>
                  <a:lnTo>
                    <a:pt x="299968" y="218312"/>
                  </a:lnTo>
                  <a:lnTo>
                    <a:pt x="298325" y="225480"/>
                  </a:lnTo>
                  <a:lnTo>
                    <a:pt x="293396" y="230600"/>
                  </a:lnTo>
                  <a:lnTo>
                    <a:pt x="285181" y="233671"/>
                  </a:lnTo>
                  <a:lnTo>
                    <a:pt x="273679" y="234695"/>
                  </a:lnTo>
                  <a:lnTo>
                    <a:pt x="348012" y="234695"/>
                  </a:lnTo>
                  <a:lnTo>
                    <a:pt x="348879" y="232147"/>
                  </a:lnTo>
                  <a:lnTo>
                    <a:pt x="350260" y="218312"/>
                  </a:lnTo>
                  <a:lnTo>
                    <a:pt x="349617" y="209002"/>
                  </a:lnTo>
                  <a:lnTo>
                    <a:pt x="328924" y="174878"/>
                  </a:lnTo>
                  <a:lnTo>
                    <a:pt x="286633" y="158495"/>
                  </a:lnTo>
                  <a:lnTo>
                    <a:pt x="279656" y="156543"/>
                  </a:lnTo>
                  <a:lnTo>
                    <a:pt x="251962" y="142620"/>
                  </a:lnTo>
                  <a:lnTo>
                    <a:pt x="251962" y="132714"/>
                  </a:lnTo>
                  <a:lnTo>
                    <a:pt x="253994" y="128904"/>
                  </a:lnTo>
                  <a:lnTo>
                    <a:pt x="258058" y="126110"/>
                  </a:lnTo>
                  <a:lnTo>
                    <a:pt x="262376" y="123316"/>
                  </a:lnTo>
                  <a:lnTo>
                    <a:pt x="267710" y="121919"/>
                  </a:lnTo>
                  <a:lnTo>
                    <a:pt x="340164" y="121919"/>
                  </a:lnTo>
                  <a:lnTo>
                    <a:pt x="346450" y="118490"/>
                  </a:lnTo>
                  <a:lnTo>
                    <a:pt x="316351" y="88772"/>
                  </a:lnTo>
                  <a:lnTo>
                    <a:pt x="285419" y="78771"/>
                  </a:lnTo>
                  <a:lnTo>
                    <a:pt x="274060" y="78104"/>
                  </a:lnTo>
                  <a:close/>
                </a:path>
                <a:path w="1315084" h="279400">
                  <a:moveTo>
                    <a:pt x="340164" y="121919"/>
                  </a:moveTo>
                  <a:lnTo>
                    <a:pt x="274060" y="121919"/>
                  </a:lnTo>
                  <a:lnTo>
                    <a:pt x="283966" y="123134"/>
                  </a:lnTo>
                  <a:lnTo>
                    <a:pt x="292348" y="126777"/>
                  </a:lnTo>
                  <a:lnTo>
                    <a:pt x="299206" y="132849"/>
                  </a:lnTo>
                  <a:lnTo>
                    <a:pt x="304540" y="141350"/>
                  </a:lnTo>
                  <a:lnTo>
                    <a:pt x="340164" y="121919"/>
                  </a:lnTo>
                  <a:close/>
                </a:path>
                <a:path w="1315084" h="279400">
                  <a:moveTo>
                    <a:pt x="442200" y="130682"/>
                  </a:moveTo>
                  <a:lnTo>
                    <a:pt x="393052" y="130682"/>
                  </a:lnTo>
                  <a:lnTo>
                    <a:pt x="393052" y="209930"/>
                  </a:lnTo>
                  <a:lnTo>
                    <a:pt x="404624" y="255293"/>
                  </a:lnTo>
                  <a:lnTo>
                    <a:pt x="442010" y="274415"/>
                  </a:lnTo>
                  <a:lnTo>
                    <a:pt x="461774" y="275486"/>
                  </a:lnTo>
                  <a:lnTo>
                    <a:pt x="485253" y="273938"/>
                  </a:lnTo>
                  <a:lnTo>
                    <a:pt x="485253" y="229996"/>
                  </a:lnTo>
                  <a:lnTo>
                    <a:pt x="467981" y="229996"/>
                  </a:lnTo>
                  <a:lnTo>
                    <a:pt x="461631" y="229742"/>
                  </a:lnTo>
                  <a:lnTo>
                    <a:pt x="455281" y="229234"/>
                  </a:lnTo>
                  <a:lnTo>
                    <a:pt x="450456" y="227456"/>
                  </a:lnTo>
                  <a:lnTo>
                    <a:pt x="443851" y="221360"/>
                  </a:lnTo>
                  <a:lnTo>
                    <a:pt x="442200" y="216534"/>
                  </a:lnTo>
                  <a:lnTo>
                    <a:pt x="442200" y="130682"/>
                  </a:lnTo>
                  <a:close/>
                </a:path>
                <a:path w="1315084" h="279400">
                  <a:moveTo>
                    <a:pt x="485253" y="229361"/>
                  </a:moveTo>
                  <a:lnTo>
                    <a:pt x="475856" y="229869"/>
                  </a:lnTo>
                  <a:lnTo>
                    <a:pt x="467981" y="229996"/>
                  </a:lnTo>
                  <a:lnTo>
                    <a:pt x="485253" y="229996"/>
                  </a:lnTo>
                  <a:lnTo>
                    <a:pt x="485253" y="229361"/>
                  </a:lnTo>
                  <a:close/>
                </a:path>
                <a:path w="1315084" h="279400">
                  <a:moveTo>
                    <a:pt x="485253" y="83438"/>
                  </a:moveTo>
                  <a:lnTo>
                    <a:pt x="359905" y="83438"/>
                  </a:lnTo>
                  <a:lnTo>
                    <a:pt x="359905" y="130682"/>
                  </a:lnTo>
                  <a:lnTo>
                    <a:pt x="485253" y="130682"/>
                  </a:lnTo>
                  <a:lnTo>
                    <a:pt x="485253" y="83438"/>
                  </a:lnTo>
                  <a:close/>
                </a:path>
                <a:path w="1315084" h="279400">
                  <a:moveTo>
                    <a:pt x="442200" y="30099"/>
                  </a:moveTo>
                  <a:lnTo>
                    <a:pt x="393052" y="44957"/>
                  </a:lnTo>
                  <a:lnTo>
                    <a:pt x="393052" y="83438"/>
                  </a:lnTo>
                  <a:lnTo>
                    <a:pt x="442200" y="83438"/>
                  </a:lnTo>
                  <a:lnTo>
                    <a:pt x="442200" y="30099"/>
                  </a:lnTo>
                  <a:close/>
                </a:path>
                <a:path w="1315084" h="279400">
                  <a:moveTo>
                    <a:pt x="572032" y="83438"/>
                  </a:moveTo>
                  <a:lnTo>
                    <a:pt x="522883" y="83438"/>
                  </a:lnTo>
                  <a:lnTo>
                    <a:pt x="522883" y="273938"/>
                  </a:lnTo>
                  <a:lnTo>
                    <a:pt x="572032" y="273938"/>
                  </a:lnTo>
                  <a:lnTo>
                    <a:pt x="572032" y="182879"/>
                  </a:lnTo>
                  <a:lnTo>
                    <a:pt x="573127" y="170140"/>
                  </a:lnTo>
                  <a:lnTo>
                    <a:pt x="598797" y="138636"/>
                  </a:lnTo>
                  <a:lnTo>
                    <a:pt x="618990" y="134064"/>
                  </a:lnTo>
                  <a:lnTo>
                    <a:pt x="629944" y="134064"/>
                  </a:lnTo>
                  <a:lnTo>
                    <a:pt x="629944" y="116204"/>
                  </a:lnTo>
                  <a:lnTo>
                    <a:pt x="572032" y="116204"/>
                  </a:lnTo>
                  <a:lnTo>
                    <a:pt x="572032" y="83438"/>
                  </a:lnTo>
                  <a:close/>
                </a:path>
                <a:path w="1315084" h="279400">
                  <a:moveTo>
                    <a:pt x="629944" y="134064"/>
                  </a:moveTo>
                  <a:lnTo>
                    <a:pt x="618990" y="134064"/>
                  </a:lnTo>
                  <a:lnTo>
                    <a:pt x="629944" y="134492"/>
                  </a:lnTo>
                  <a:lnTo>
                    <a:pt x="629944" y="134064"/>
                  </a:lnTo>
                  <a:close/>
                </a:path>
                <a:path w="1315084" h="279400">
                  <a:moveTo>
                    <a:pt x="629944" y="79628"/>
                  </a:moveTo>
                  <a:lnTo>
                    <a:pt x="587248" y="93916"/>
                  </a:lnTo>
                  <a:lnTo>
                    <a:pt x="572032" y="116204"/>
                  </a:lnTo>
                  <a:lnTo>
                    <a:pt x="629944" y="116204"/>
                  </a:lnTo>
                  <a:lnTo>
                    <a:pt x="629944" y="79628"/>
                  </a:lnTo>
                  <a:close/>
                </a:path>
                <a:path w="1315084" h="279400">
                  <a:moveTo>
                    <a:pt x="691454" y="0"/>
                  </a:moveTo>
                  <a:lnTo>
                    <a:pt x="674944" y="0"/>
                  </a:lnTo>
                  <a:lnTo>
                    <a:pt x="667832" y="3048"/>
                  </a:lnTo>
                  <a:lnTo>
                    <a:pt x="661736" y="9144"/>
                  </a:lnTo>
                  <a:lnTo>
                    <a:pt x="655894" y="15240"/>
                  </a:lnTo>
                  <a:lnTo>
                    <a:pt x="652973" y="22352"/>
                  </a:lnTo>
                  <a:lnTo>
                    <a:pt x="652973" y="38607"/>
                  </a:lnTo>
                  <a:lnTo>
                    <a:pt x="655894" y="45719"/>
                  </a:lnTo>
                  <a:lnTo>
                    <a:pt x="661736" y="51815"/>
                  </a:lnTo>
                  <a:lnTo>
                    <a:pt x="667832" y="57657"/>
                  </a:lnTo>
                  <a:lnTo>
                    <a:pt x="674944" y="60578"/>
                  </a:lnTo>
                  <a:lnTo>
                    <a:pt x="691454" y="60578"/>
                  </a:lnTo>
                  <a:lnTo>
                    <a:pt x="698566" y="57657"/>
                  </a:lnTo>
                  <a:lnTo>
                    <a:pt x="710504" y="45719"/>
                  </a:lnTo>
                  <a:lnTo>
                    <a:pt x="713552" y="38607"/>
                  </a:lnTo>
                  <a:lnTo>
                    <a:pt x="713552" y="22352"/>
                  </a:lnTo>
                  <a:lnTo>
                    <a:pt x="710504" y="15240"/>
                  </a:lnTo>
                  <a:lnTo>
                    <a:pt x="704408" y="9144"/>
                  </a:lnTo>
                  <a:lnTo>
                    <a:pt x="698566" y="3048"/>
                  </a:lnTo>
                  <a:lnTo>
                    <a:pt x="691454" y="0"/>
                  </a:lnTo>
                  <a:close/>
                </a:path>
                <a:path w="1315084" h="279400">
                  <a:moveTo>
                    <a:pt x="707837" y="83438"/>
                  </a:moveTo>
                  <a:lnTo>
                    <a:pt x="658688" y="83438"/>
                  </a:lnTo>
                  <a:lnTo>
                    <a:pt x="658688" y="273938"/>
                  </a:lnTo>
                  <a:lnTo>
                    <a:pt x="707837" y="273938"/>
                  </a:lnTo>
                  <a:lnTo>
                    <a:pt x="707837" y="83438"/>
                  </a:lnTo>
                  <a:close/>
                </a:path>
                <a:path w="1315084" h="279400">
                  <a:moveTo>
                    <a:pt x="801969" y="7239"/>
                  </a:moveTo>
                  <a:lnTo>
                    <a:pt x="752820" y="7239"/>
                  </a:lnTo>
                  <a:lnTo>
                    <a:pt x="752820" y="273938"/>
                  </a:lnTo>
                  <a:lnTo>
                    <a:pt x="801969" y="273938"/>
                  </a:lnTo>
                  <a:lnTo>
                    <a:pt x="801969" y="187451"/>
                  </a:lnTo>
                  <a:lnTo>
                    <a:pt x="857699" y="187451"/>
                  </a:lnTo>
                  <a:lnTo>
                    <a:pt x="849594" y="177545"/>
                  </a:lnTo>
                  <a:lnTo>
                    <a:pt x="857965" y="167258"/>
                  </a:lnTo>
                  <a:lnTo>
                    <a:pt x="801969" y="167258"/>
                  </a:lnTo>
                  <a:lnTo>
                    <a:pt x="801969" y="7239"/>
                  </a:lnTo>
                  <a:close/>
                </a:path>
                <a:path w="1315084" h="279400">
                  <a:moveTo>
                    <a:pt x="857699" y="187451"/>
                  </a:moveTo>
                  <a:lnTo>
                    <a:pt x="801969" y="187451"/>
                  </a:lnTo>
                  <a:lnTo>
                    <a:pt x="871311" y="273938"/>
                  </a:lnTo>
                  <a:lnTo>
                    <a:pt x="928461" y="273938"/>
                  </a:lnTo>
                  <a:lnTo>
                    <a:pt x="857699" y="187451"/>
                  </a:lnTo>
                  <a:close/>
                </a:path>
                <a:path w="1315084" h="279400">
                  <a:moveTo>
                    <a:pt x="926175" y="83438"/>
                  </a:moveTo>
                  <a:lnTo>
                    <a:pt x="867501" y="83438"/>
                  </a:lnTo>
                  <a:lnTo>
                    <a:pt x="801969" y="167258"/>
                  </a:lnTo>
                  <a:lnTo>
                    <a:pt x="857965" y="167258"/>
                  </a:lnTo>
                  <a:lnTo>
                    <a:pt x="926175" y="83438"/>
                  </a:lnTo>
                  <a:close/>
                </a:path>
                <a:path w="1315084" h="279400">
                  <a:moveTo>
                    <a:pt x="1029909" y="78104"/>
                  </a:moveTo>
                  <a:lnTo>
                    <a:pt x="989713" y="85343"/>
                  </a:lnTo>
                  <a:lnTo>
                    <a:pt x="957519" y="107060"/>
                  </a:lnTo>
                  <a:lnTo>
                    <a:pt x="936373" y="139255"/>
                  </a:lnTo>
                  <a:lnTo>
                    <a:pt x="929325" y="178688"/>
                  </a:lnTo>
                  <a:lnTo>
                    <a:pt x="931110" y="199477"/>
                  </a:lnTo>
                  <a:lnTo>
                    <a:pt x="945398" y="235481"/>
                  </a:lnTo>
                  <a:lnTo>
                    <a:pt x="973354" y="263199"/>
                  </a:lnTo>
                  <a:lnTo>
                    <a:pt x="1011263" y="277486"/>
                  </a:lnTo>
                  <a:lnTo>
                    <a:pt x="1033719" y="279272"/>
                  </a:lnTo>
                  <a:lnTo>
                    <a:pt x="1059484" y="276724"/>
                  </a:lnTo>
                  <a:lnTo>
                    <a:pt x="1081915" y="269081"/>
                  </a:lnTo>
                  <a:lnTo>
                    <a:pt x="1101013" y="256341"/>
                  </a:lnTo>
                  <a:lnTo>
                    <a:pt x="1116777" y="238505"/>
                  </a:lnTo>
                  <a:lnTo>
                    <a:pt x="1110173" y="234695"/>
                  </a:lnTo>
                  <a:lnTo>
                    <a:pt x="1034481" y="234695"/>
                  </a:lnTo>
                  <a:lnTo>
                    <a:pt x="1014692" y="232457"/>
                  </a:lnTo>
                  <a:lnTo>
                    <a:pt x="999143" y="225742"/>
                  </a:lnTo>
                  <a:lnTo>
                    <a:pt x="987832" y="214550"/>
                  </a:lnTo>
                  <a:lnTo>
                    <a:pt x="980760" y="198881"/>
                  </a:lnTo>
                  <a:lnTo>
                    <a:pt x="1124397" y="198881"/>
                  </a:lnTo>
                  <a:lnTo>
                    <a:pt x="1125667" y="191769"/>
                  </a:lnTo>
                  <a:lnTo>
                    <a:pt x="1126302" y="185038"/>
                  </a:lnTo>
                  <a:lnTo>
                    <a:pt x="1126302" y="178688"/>
                  </a:lnTo>
                  <a:lnTo>
                    <a:pt x="1124802" y="160781"/>
                  </a:lnTo>
                  <a:lnTo>
                    <a:pt x="979998" y="160781"/>
                  </a:lnTo>
                  <a:lnTo>
                    <a:pt x="982641" y="152161"/>
                  </a:lnTo>
                  <a:lnTo>
                    <a:pt x="1011811" y="124872"/>
                  </a:lnTo>
                  <a:lnTo>
                    <a:pt x="1029909" y="122300"/>
                  </a:lnTo>
                  <a:lnTo>
                    <a:pt x="1110796" y="122300"/>
                  </a:lnTo>
                  <a:lnTo>
                    <a:pt x="1098870" y="107060"/>
                  </a:lnTo>
                  <a:lnTo>
                    <a:pt x="1084415" y="94392"/>
                  </a:lnTo>
                  <a:lnTo>
                    <a:pt x="1068104" y="85343"/>
                  </a:lnTo>
                  <a:lnTo>
                    <a:pt x="1049935" y="79914"/>
                  </a:lnTo>
                  <a:lnTo>
                    <a:pt x="1029909" y="78104"/>
                  </a:lnTo>
                  <a:close/>
                </a:path>
                <a:path w="1315084" h="279400">
                  <a:moveTo>
                    <a:pt x="1077153" y="215645"/>
                  </a:moveTo>
                  <a:lnTo>
                    <a:pt x="1069056" y="223980"/>
                  </a:lnTo>
                  <a:lnTo>
                    <a:pt x="1059246" y="229933"/>
                  </a:lnTo>
                  <a:lnTo>
                    <a:pt x="1047720" y="233505"/>
                  </a:lnTo>
                  <a:lnTo>
                    <a:pt x="1034481" y="234695"/>
                  </a:lnTo>
                  <a:lnTo>
                    <a:pt x="1110173" y="234695"/>
                  </a:lnTo>
                  <a:lnTo>
                    <a:pt x="1077153" y="215645"/>
                  </a:lnTo>
                  <a:close/>
                </a:path>
                <a:path w="1315084" h="279400">
                  <a:moveTo>
                    <a:pt x="1110796" y="122300"/>
                  </a:moveTo>
                  <a:lnTo>
                    <a:pt x="1029909" y="122300"/>
                  </a:lnTo>
                  <a:lnTo>
                    <a:pt x="1038052" y="122896"/>
                  </a:lnTo>
                  <a:lnTo>
                    <a:pt x="1045720" y="124682"/>
                  </a:lnTo>
                  <a:lnTo>
                    <a:pt x="1074486" y="151685"/>
                  </a:lnTo>
                  <a:lnTo>
                    <a:pt x="1077153" y="160781"/>
                  </a:lnTo>
                  <a:lnTo>
                    <a:pt x="1124802" y="160781"/>
                  </a:lnTo>
                  <a:lnTo>
                    <a:pt x="1124587" y="158210"/>
                  </a:lnTo>
                  <a:lnTo>
                    <a:pt x="1119444" y="139445"/>
                  </a:lnTo>
                  <a:lnTo>
                    <a:pt x="1110871" y="122396"/>
                  </a:lnTo>
                  <a:close/>
                </a:path>
                <a:path w="1315084" h="279400">
                  <a:moveTo>
                    <a:pt x="1147841" y="46100"/>
                  </a:moveTo>
                  <a:lnTo>
                    <a:pt x="1147841" y="97154"/>
                  </a:lnTo>
                  <a:lnTo>
                    <a:pt x="1258712" y="140588"/>
                  </a:lnTo>
                  <a:lnTo>
                    <a:pt x="1147841" y="183641"/>
                  </a:lnTo>
                  <a:lnTo>
                    <a:pt x="1147841" y="234695"/>
                  </a:lnTo>
                  <a:lnTo>
                    <a:pt x="1314719" y="162305"/>
                  </a:lnTo>
                  <a:lnTo>
                    <a:pt x="1314719" y="118490"/>
                  </a:lnTo>
                  <a:lnTo>
                    <a:pt x="1147841" y="4610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42799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701800" y="6731000"/>
            <a:ext cx="4940300" cy="2565400"/>
            <a:chOff x="1701800" y="6731000"/>
            <a:chExt cx="4940300" cy="256540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6832600"/>
              <a:ext cx="4838700" cy="20955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6731000"/>
              <a:ext cx="4838700" cy="20955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803400" y="68326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23646" y="7125966"/>
              <a:ext cx="1296670" cy="283845"/>
            </a:xfrm>
            <a:custGeom>
              <a:avLst/>
              <a:gdLst/>
              <a:ahLst/>
              <a:cxnLst/>
              <a:rect l="l" t="t" r="r" b="b"/>
              <a:pathLst>
                <a:path w="1296670" h="283845">
                  <a:moveTo>
                    <a:pt x="166878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8" y="238886"/>
                  </a:lnTo>
                  <a:lnTo>
                    <a:pt x="166878" y="187832"/>
                  </a:lnTo>
                  <a:lnTo>
                    <a:pt x="56007" y="144779"/>
                  </a:lnTo>
                  <a:lnTo>
                    <a:pt x="166878" y="101345"/>
                  </a:lnTo>
                  <a:lnTo>
                    <a:pt x="166878" y="50291"/>
                  </a:lnTo>
                  <a:close/>
                </a:path>
                <a:path w="1296670" h="283845">
                  <a:moveTo>
                    <a:pt x="236341" y="214121"/>
                  </a:moveTo>
                  <a:lnTo>
                    <a:pt x="193669" y="238124"/>
                  </a:lnTo>
                  <a:lnTo>
                    <a:pt x="206672" y="257960"/>
                  </a:lnTo>
                  <a:lnTo>
                    <a:pt x="224341" y="272129"/>
                  </a:lnTo>
                  <a:lnTo>
                    <a:pt x="246677" y="280630"/>
                  </a:lnTo>
                  <a:lnTo>
                    <a:pt x="273681" y="283463"/>
                  </a:lnTo>
                  <a:lnTo>
                    <a:pt x="289372" y="282487"/>
                  </a:lnTo>
                  <a:lnTo>
                    <a:pt x="328164" y="267842"/>
                  </a:lnTo>
                  <a:lnTo>
                    <a:pt x="348012" y="238886"/>
                  </a:lnTo>
                  <a:lnTo>
                    <a:pt x="273681" y="238886"/>
                  </a:lnTo>
                  <a:lnTo>
                    <a:pt x="260488" y="237339"/>
                  </a:lnTo>
                  <a:lnTo>
                    <a:pt x="249867" y="232695"/>
                  </a:lnTo>
                  <a:lnTo>
                    <a:pt x="241818" y="224956"/>
                  </a:lnTo>
                  <a:lnTo>
                    <a:pt x="236341" y="214121"/>
                  </a:lnTo>
                  <a:close/>
                </a:path>
                <a:path w="1296670" h="283845">
                  <a:moveTo>
                    <a:pt x="274062" y="82295"/>
                  </a:moveTo>
                  <a:lnTo>
                    <a:pt x="233341" y="91511"/>
                  </a:lnTo>
                  <a:lnTo>
                    <a:pt x="202956" y="129539"/>
                  </a:lnTo>
                  <a:lnTo>
                    <a:pt x="201670" y="142874"/>
                  </a:lnTo>
                  <a:lnTo>
                    <a:pt x="202290" y="151828"/>
                  </a:lnTo>
                  <a:lnTo>
                    <a:pt x="222912" y="184689"/>
                  </a:lnTo>
                  <a:lnTo>
                    <a:pt x="258059" y="199524"/>
                  </a:lnTo>
                  <a:lnTo>
                    <a:pt x="272251" y="203525"/>
                  </a:lnTo>
                  <a:lnTo>
                    <a:pt x="278632" y="205644"/>
                  </a:lnTo>
                  <a:lnTo>
                    <a:pt x="284443" y="207906"/>
                  </a:lnTo>
                  <a:lnTo>
                    <a:pt x="289681" y="210311"/>
                  </a:lnTo>
                  <a:lnTo>
                    <a:pt x="296539" y="213359"/>
                  </a:lnTo>
                  <a:lnTo>
                    <a:pt x="299970" y="217423"/>
                  </a:lnTo>
                  <a:lnTo>
                    <a:pt x="299970" y="222503"/>
                  </a:lnTo>
                  <a:lnTo>
                    <a:pt x="298326" y="229671"/>
                  </a:lnTo>
                  <a:lnTo>
                    <a:pt x="293397" y="234791"/>
                  </a:lnTo>
                  <a:lnTo>
                    <a:pt x="285182" y="237862"/>
                  </a:lnTo>
                  <a:lnTo>
                    <a:pt x="273681" y="238886"/>
                  </a:lnTo>
                  <a:lnTo>
                    <a:pt x="348012" y="238886"/>
                  </a:lnTo>
                  <a:lnTo>
                    <a:pt x="348879" y="236338"/>
                  </a:lnTo>
                  <a:lnTo>
                    <a:pt x="350260" y="222503"/>
                  </a:lnTo>
                  <a:lnTo>
                    <a:pt x="349617" y="213193"/>
                  </a:lnTo>
                  <a:lnTo>
                    <a:pt x="328924" y="179069"/>
                  </a:lnTo>
                  <a:lnTo>
                    <a:pt x="286633" y="162686"/>
                  </a:lnTo>
                  <a:lnTo>
                    <a:pt x="279657" y="160734"/>
                  </a:lnTo>
                  <a:lnTo>
                    <a:pt x="251962" y="146811"/>
                  </a:lnTo>
                  <a:lnTo>
                    <a:pt x="251962" y="136905"/>
                  </a:lnTo>
                  <a:lnTo>
                    <a:pt x="253994" y="133095"/>
                  </a:lnTo>
                  <a:lnTo>
                    <a:pt x="258058" y="130301"/>
                  </a:lnTo>
                  <a:lnTo>
                    <a:pt x="262378" y="127507"/>
                  </a:lnTo>
                  <a:lnTo>
                    <a:pt x="267710" y="126110"/>
                  </a:lnTo>
                  <a:lnTo>
                    <a:pt x="340164" y="126110"/>
                  </a:lnTo>
                  <a:lnTo>
                    <a:pt x="346450" y="122681"/>
                  </a:lnTo>
                  <a:lnTo>
                    <a:pt x="316353" y="92963"/>
                  </a:lnTo>
                  <a:lnTo>
                    <a:pt x="285420" y="82962"/>
                  </a:lnTo>
                  <a:lnTo>
                    <a:pt x="274062" y="82295"/>
                  </a:lnTo>
                  <a:close/>
                </a:path>
                <a:path w="1296670" h="283845">
                  <a:moveTo>
                    <a:pt x="340164" y="126110"/>
                  </a:moveTo>
                  <a:lnTo>
                    <a:pt x="274062" y="126110"/>
                  </a:lnTo>
                  <a:lnTo>
                    <a:pt x="283968" y="127325"/>
                  </a:lnTo>
                  <a:lnTo>
                    <a:pt x="292349" y="130968"/>
                  </a:lnTo>
                  <a:lnTo>
                    <a:pt x="299207" y="137040"/>
                  </a:lnTo>
                  <a:lnTo>
                    <a:pt x="304542" y="145541"/>
                  </a:lnTo>
                  <a:lnTo>
                    <a:pt x="340164" y="126110"/>
                  </a:lnTo>
                  <a:close/>
                </a:path>
                <a:path w="1296670" h="283845">
                  <a:moveTo>
                    <a:pt x="432879" y="87629"/>
                  </a:moveTo>
                  <a:lnTo>
                    <a:pt x="383730" y="87629"/>
                  </a:lnTo>
                  <a:lnTo>
                    <a:pt x="383730" y="278129"/>
                  </a:lnTo>
                  <a:lnTo>
                    <a:pt x="432879" y="278129"/>
                  </a:lnTo>
                  <a:lnTo>
                    <a:pt x="432879" y="171068"/>
                  </a:lnTo>
                  <a:lnTo>
                    <a:pt x="433474" y="161210"/>
                  </a:lnTo>
                  <a:lnTo>
                    <a:pt x="460906" y="128706"/>
                  </a:lnTo>
                  <a:lnTo>
                    <a:pt x="468693" y="128015"/>
                  </a:lnTo>
                  <a:lnTo>
                    <a:pt x="661208" y="128015"/>
                  </a:lnTo>
                  <a:lnTo>
                    <a:pt x="655281" y="115204"/>
                  </a:lnTo>
                  <a:lnTo>
                    <a:pt x="651179" y="109727"/>
                  </a:lnTo>
                  <a:lnTo>
                    <a:pt x="537654" y="109727"/>
                  </a:lnTo>
                  <a:lnTo>
                    <a:pt x="536142" y="107822"/>
                  </a:lnTo>
                  <a:lnTo>
                    <a:pt x="432879" y="107822"/>
                  </a:lnTo>
                  <a:lnTo>
                    <a:pt x="432879" y="87629"/>
                  </a:lnTo>
                  <a:close/>
                </a:path>
                <a:path w="1296670" h="283845">
                  <a:moveTo>
                    <a:pt x="585279" y="128015"/>
                  </a:moveTo>
                  <a:lnTo>
                    <a:pt x="468693" y="128015"/>
                  </a:lnTo>
                  <a:lnTo>
                    <a:pt x="475884" y="128611"/>
                  </a:lnTo>
                  <a:lnTo>
                    <a:pt x="482219" y="130397"/>
                  </a:lnTo>
                  <a:lnTo>
                    <a:pt x="500697" y="164210"/>
                  </a:lnTo>
                  <a:lnTo>
                    <a:pt x="500697" y="278129"/>
                  </a:lnTo>
                  <a:lnTo>
                    <a:pt x="549846" y="278129"/>
                  </a:lnTo>
                  <a:lnTo>
                    <a:pt x="549846" y="171068"/>
                  </a:lnTo>
                  <a:lnTo>
                    <a:pt x="550418" y="161210"/>
                  </a:lnTo>
                  <a:lnTo>
                    <a:pt x="577349" y="128706"/>
                  </a:lnTo>
                  <a:lnTo>
                    <a:pt x="585279" y="128015"/>
                  </a:lnTo>
                  <a:close/>
                </a:path>
                <a:path w="1296670" h="283845">
                  <a:moveTo>
                    <a:pt x="661208" y="128015"/>
                  </a:moveTo>
                  <a:lnTo>
                    <a:pt x="585279" y="128015"/>
                  </a:lnTo>
                  <a:lnTo>
                    <a:pt x="592470" y="128611"/>
                  </a:lnTo>
                  <a:lnTo>
                    <a:pt x="598805" y="130397"/>
                  </a:lnTo>
                  <a:lnTo>
                    <a:pt x="617283" y="164210"/>
                  </a:lnTo>
                  <a:lnTo>
                    <a:pt x="617283" y="278129"/>
                  </a:lnTo>
                  <a:lnTo>
                    <a:pt x="666426" y="278129"/>
                  </a:lnTo>
                  <a:lnTo>
                    <a:pt x="666426" y="160781"/>
                  </a:lnTo>
                  <a:lnTo>
                    <a:pt x="665187" y="143779"/>
                  </a:lnTo>
                  <a:lnTo>
                    <a:pt x="661473" y="128587"/>
                  </a:lnTo>
                  <a:lnTo>
                    <a:pt x="661208" y="128015"/>
                  </a:lnTo>
                  <a:close/>
                </a:path>
                <a:path w="1296670" h="283845">
                  <a:moveTo>
                    <a:pt x="594423" y="82295"/>
                  </a:moveTo>
                  <a:lnTo>
                    <a:pt x="576730" y="84010"/>
                  </a:lnTo>
                  <a:lnTo>
                    <a:pt x="561371" y="89153"/>
                  </a:lnTo>
                  <a:lnTo>
                    <a:pt x="548346" y="97726"/>
                  </a:lnTo>
                  <a:lnTo>
                    <a:pt x="537654" y="109727"/>
                  </a:lnTo>
                  <a:lnTo>
                    <a:pt x="651179" y="109727"/>
                  </a:lnTo>
                  <a:lnTo>
                    <a:pt x="609972" y="83629"/>
                  </a:lnTo>
                  <a:lnTo>
                    <a:pt x="594423" y="82295"/>
                  </a:lnTo>
                  <a:close/>
                </a:path>
                <a:path w="1296670" h="283845">
                  <a:moveTo>
                    <a:pt x="485838" y="82295"/>
                  </a:moveTo>
                  <a:lnTo>
                    <a:pt x="469098" y="83891"/>
                  </a:lnTo>
                  <a:lnTo>
                    <a:pt x="454691" y="88677"/>
                  </a:lnTo>
                  <a:lnTo>
                    <a:pt x="442618" y="96654"/>
                  </a:lnTo>
                  <a:lnTo>
                    <a:pt x="432879" y="107822"/>
                  </a:lnTo>
                  <a:lnTo>
                    <a:pt x="536142" y="107822"/>
                  </a:lnTo>
                  <a:lnTo>
                    <a:pt x="528129" y="97726"/>
                  </a:lnTo>
                  <a:lnTo>
                    <a:pt x="516318" y="89153"/>
                  </a:lnTo>
                  <a:lnTo>
                    <a:pt x="502221" y="84010"/>
                  </a:lnTo>
                  <a:lnTo>
                    <a:pt x="485838" y="82295"/>
                  </a:lnTo>
                  <a:close/>
                </a:path>
                <a:path w="1296670" h="283845">
                  <a:moveTo>
                    <a:pt x="790848" y="82295"/>
                  </a:moveTo>
                  <a:lnTo>
                    <a:pt x="739698" y="98797"/>
                  </a:lnTo>
                  <a:lnTo>
                    <a:pt x="713481" y="126944"/>
                  </a:lnTo>
                  <a:lnTo>
                    <a:pt x="699955" y="162567"/>
                  </a:lnTo>
                  <a:lnTo>
                    <a:pt x="698265" y="182879"/>
                  </a:lnTo>
                  <a:lnTo>
                    <a:pt x="699955" y="203215"/>
                  </a:lnTo>
                  <a:lnTo>
                    <a:pt x="713481" y="239029"/>
                  </a:lnTo>
                  <a:lnTo>
                    <a:pt x="739698" y="267176"/>
                  </a:lnTo>
                  <a:lnTo>
                    <a:pt x="790848" y="283463"/>
                  </a:lnTo>
                  <a:lnTo>
                    <a:pt x="809731" y="281725"/>
                  </a:lnTo>
                  <a:lnTo>
                    <a:pt x="826376" y="276510"/>
                  </a:lnTo>
                  <a:lnTo>
                    <a:pt x="840782" y="267819"/>
                  </a:lnTo>
                  <a:lnTo>
                    <a:pt x="852951" y="255650"/>
                  </a:lnTo>
                  <a:lnTo>
                    <a:pt x="902100" y="255650"/>
                  </a:lnTo>
                  <a:lnTo>
                    <a:pt x="902100" y="236600"/>
                  </a:lnTo>
                  <a:lnTo>
                    <a:pt x="799992" y="236600"/>
                  </a:lnTo>
                  <a:lnTo>
                    <a:pt x="789062" y="235672"/>
                  </a:lnTo>
                  <a:lnTo>
                    <a:pt x="755772" y="213597"/>
                  </a:lnTo>
                  <a:lnTo>
                    <a:pt x="747414" y="182879"/>
                  </a:lnTo>
                  <a:lnTo>
                    <a:pt x="748342" y="171616"/>
                  </a:lnTo>
                  <a:lnTo>
                    <a:pt x="770202" y="137731"/>
                  </a:lnTo>
                  <a:lnTo>
                    <a:pt x="799992" y="129158"/>
                  </a:lnTo>
                  <a:lnTo>
                    <a:pt x="902100" y="129158"/>
                  </a:lnTo>
                  <a:lnTo>
                    <a:pt x="902100" y="110108"/>
                  </a:lnTo>
                  <a:lnTo>
                    <a:pt x="852951" y="110108"/>
                  </a:lnTo>
                  <a:lnTo>
                    <a:pt x="840782" y="97940"/>
                  </a:lnTo>
                  <a:lnTo>
                    <a:pt x="826376" y="89249"/>
                  </a:lnTo>
                  <a:lnTo>
                    <a:pt x="809731" y="84034"/>
                  </a:lnTo>
                  <a:lnTo>
                    <a:pt x="790848" y="82295"/>
                  </a:lnTo>
                  <a:close/>
                </a:path>
                <a:path w="1296670" h="283845">
                  <a:moveTo>
                    <a:pt x="902100" y="255650"/>
                  </a:moveTo>
                  <a:lnTo>
                    <a:pt x="852951" y="255650"/>
                  </a:lnTo>
                  <a:lnTo>
                    <a:pt x="852951" y="278129"/>
                  </a:lnTo>
                  <a:lnTo>
                    <a:pt x="902100" y="278129"/>
                  </a:lnTo>
                  <a:lnTo>
                    <a:pt x="902100" y="255650"/>
                  </a:lnTo>
                  <a:close/>
                </a:path>
                <a:path w="1296670" h="283845">
                  <a:moveTo>
                    <a:pt x="902100" y="129158"/>
                  </a:moveTo>
                  <a:lnTo>
                    <a:pt x="799992" y="129158"/>
                  </a:lnTo>
                  <a:lnTo>
                    <a:pt x="810921" y="130111"/>
                  </a:lnTo>
                  <a:lnTo>
                    <a:pt x="820851" y="132968"/>
                  </a:lnTo>
                  <a:lnTo>
                    <a:pt x="849141" y="161448"/>
                  </a:lnTo>
                  <a:lnTo>
                    <a:pt x="852951" y="182879"/>
                  </a:lnTo>
                  <a:lnTo>
                    <a:pt x="851998" y="194166"/>
                  </a:lnTo>
                  <a:lnTo>
                    <a:pt x="829781" y="228242"/>
                  </a:lnTo>
                  <a:lnTo>
                    <a:pt x="799992" y="236600"/>
                  </a:lnTo>
                  <a:lnTo>
                    <a:pt x="902100" y="236600"/>
                  </a:lnTo>
                  <a:lnTo>
                    <a:pt x="902100" y="129158"/>
                  </a:lnTo>
                  <a:close/>
                </a:path>
                <a:path w="1296670" h="283845">
                  <a:moveTo>
                    <a:pt x="902100" y="87629"/>
                  </a:moveTo>
                  <a:lnTo>
                    <a:pt x="852951" y="87629"/>
                  </a:lnTo>
                  <a:lnTo>
                    <a:pt x="852951" y="110108"/>
                  </a:lnTo>
                  <a:lnTo>
                    <a:pt x="902100" y="110108"/>
                  </a:lnTo>
                  <a:lnTo>
                    <a:pt x="902100" y="87629"/>
                  </a:lnTo>
                  <a:close/>
                </a:path>
                <a:path w="1296670" h="283845">
                  <a:moveTo>
                    <a:pt x="995826" y="0"/>
                  </a:moveTo>
                  <a:lnTo>
                    <a:pt x="946677" y="0"/>
                  </a:lnTo>
                  <a:lnTo>
                    <a:pt x="946677" y="278129"/>
                  </a:lnTo>
                  <a:lnTo>
                    <a:pt x="995826" y="278129"/>
                  </a:lnTo>
                  <a:lnTo>
                    <a:pt x="995826" y="0"/>
                  </a:lnTo>
                  <a:close/>
                </a:path>
                <a:path w="1296670" h="283845">
                  <a:moveTo>
                    <a:pt x="1089958" y="0"/>
                  </a:moveTo>
                  <a:lnTo>
                    <a:pt x="1040809" y="0"/>
                  </a:lnTo>
                  <a:lnTo>
                    <a:pt x="1040809" y="278129"/>
                  </a:lnTo>
                  <a:lnTo>
                    <a:pt x="1089958" y="278129"/>
                  </a:lnTo>
                  <a:lnTo>
                    <a:pt x="1089958" y="0"/>
                  </a:lnTo>
                  <a:close/>
                </a:path>
                <a:path w="1296670" h="283845">
                  <a:moveTo>
                    <a:pt x="1129607" y="50291"/>
                  </a:moveTo>
                  <a:lnTo>
                    <a:pt x="1129607" y="101345"/>
                  </a:lnTo>
                  <a:lnTo>
                    <a:pt x="1240478" y="144779"/>
                  </a:lnTo>
                  <a:lnTo>
                    <a:pt x="1129607" y="187832"/>
                  </a:lnTo>
                  <a:lnTo>
                    <a:pt x="1129607" y="238886"/>
                  </a:lnTo>
                  <a:lnTo>
                    <a:pt x="1296485" y="166496"/>
                  </a:lnTo>
                  <a:lnTo>
                    <a:pt x="1296485" y="122681"/>
                  </a:lnTo>
                  <a:lnTo>
                    <a:pt x="1129607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76962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7073900" y="6731000"/>
            <a:ext cx="4940300" cy="2565400"/>
            <a:chOff x="7073900" y="6731000"/>
            <a:chExt cx="4940300" cy="256540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6832600"/>
              <a:ext cx="4838700" cy="20955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6731000"/>
              <a:ext cx="4838700" cy="20955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175500" y="68326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046808" y="7137401"/>
              <a:ext cx="994410" cy="272415"/>
            </a:xfrm>
            <a:custGeom>
              <a:avLst/>
              <a:gdLst/>
              <a:ahLst/>
              <a:cxnLst/>
              <a:rect l="l" t="t" r="r" b="b"/>
              <a:pathLst>
                <a:path w="994409" h="272415">
                  <a:moveTo>
                    <a:pt x="166878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8" y="227456"/>
                  </a:lnTo>
                  <a:lnTo>
                    <a:pt x="166878" y="176402"/>
                  </a:lnTo>
                  <a:lnTo>
                    <a:pt x="56007" y="133349"/>
                  </a:lnTo>
                  <a:lnTo>
                    <a:pt x="166878" y="89915"/>
                  </a:lnTo>
                  <a:lnTo>
                    <a:pt x="166878" y="38861"/>
                  </a:lnTo>
                  <a:close/>
                </a:path>
                <a:path w="994409" h="272415">
                  <a:moveTo>
                    <a:pt x="236341" y="202691"/>
                  </a:moveTo>
                  <a:lnTo>
                    <a:pt x="193669" y="226694"/>
                  </a:lnTo>
                  <a:lnTo>
                    <a:pt x="206671" y="246530"/>
                  </a:lnTo>
                  <a:lnTo>
                    <a:pt x="224340" y="260699"/>
                  </a:lnTo>
                  <a:lnTo>
                    <a:pt x="246676" y="269200"/>
                  </a:lnTo>
                  <a:lnTo>
                    <a:pt x="273679" y="272033"/>
                  </a:lnTo>
                  <a:lnTo>
                    <a:pt x="289372" y="271057"/>
                  </a:lnTo>
                  <a:lnTo>
                    <a:pt x="328162" y="256412"/>
                  </a:lnTo>
                  <a:lnTo>
                    <a:pt x="348012" y="227456"/>
                  </a:lnTo>
                  <a:lnTo>
                    <a:pt x="273679" y="227456"/>
                  </a:lnTo>
                  <a:lnTo>
                    <a:pt x="260487" y="225908"/>
                  </a:lnTo>
                  <a:lnTo>
                    <a:pt x="249867" y="221265"/>
                  </a:lnTo>
                  <a:lnTo>
                    <a:pt x="241818" y="213526"/>
                  </a:lnTo>
                  <a:lnTo>
                    <a:pt x="236341" y="202691"/>
                  </a:lnTo>
                  <a:close/>
                </a:path>
                <a:path w="994409" h="272415">
                  <a:moveTo>
                    <a:pt x="274060" y="70865"/>
                  </a:moveTo>
                  <a:lnTo>
                    <a:pt x="233341" y="80081"/>
                  </a:lnTo>
                  <a:lnTo>
                    <a:pt x="202956" y="118109"/>
                  </a:lnTo>
                  <a:lnTo>
                    <a:pt x="201670" y="131444"/>
                  </a:lnTo>
                  <a:lnTo>
                    <a:pt x="202290" y="140398"/>
                  </a:lnTo>
                  <a:lnTo>
                    <a:pt x="222911" y="173259"/>
                  </a:lnTo>
                  <a:lnTo>
                    <a:pt x="258058" y="188094"/>
                  </a:lnTo>
                  <a:lnTo>
                    <a:pt x="272251" y="192095"/>
                  </a:lnTo>
                  <a:lnTo>
                    <a:pt x="278632" y="194214"/>
                  </a:lnTo>
                  <a:lnTo>
                    <a:pt x="284443" y="196476"/>
                  </a:lnTo>
                  <a:lnTo>
                    <a:pt x="289681" y="198881"/>
                  </a:lnTo>
                  <a:lnTo>
                    <a:pt x="296539" y="201929"/>
                  </a:lnTo>
                  <a:lnTo>
                    <a:pt x="299968" y="205993"/>
                  </a:lnTo>
                  <a:lnTo>
                    <a:pt x="299968" y="211073"/>
                  </a:lnTo>
                  <a:lnTo>
                    <a:pt x="298325" y="218241"/>
                  </a:lnTo>
                  <a:lnTo>
                    <a:pt x="293396" y="223360"/>
                  </a:lnTo>
                  <a:lnTo>
                    <a:pt x="285181" y="226432"/>
                  </a:lnTo>
                  <a:lnTo>
                    <a:pt x="273679" y="227456"/>
                  </a:lnTo>
                  <a:lnTo>
                    <a:pt x="348012" y="227456"/>
                  </a:lnTo>
                  <a:lnTo>
                    <a:pt x="348879" y="224908"/>
                  </a:lnTo>
                  <a:lnTo>
                    <a:pt x="350260" y="211073"/>
                  </a:lnTo>
                  <a:lnTo>
                    <a:pt x="349617" y="201763"/>
                  </a:lnTo>
                  <a:lnTo>
                    <a:pt x="328924" y="167639"/>
                  </a:lnTo>
                  <a:lnTo>
                    <a:pt x="286633" y="151256"/>
                  </a:lnTo>
                  <a:lnTo>
                    <a:pt x="279656" y="149304"/>
                  </a:lnTo>
                  <a:lnTo>
                    <a:pt x="251962" y="135381"/>
                  </a:lnTo>
                  <a:lnTo>
                    <a:pt x="251962" y="125475"/>
                  </a:lnTo>
                  <a:lnTo>
                    <a:pt x="253994" y="121665"/>
                  </a:lnTo>
                  <a:lnTo>
                    <a:pt x="258058" y="118871"/>
                  </a:lnTo>
                  <a:lnTo>
                    <a:pt x="262376" y="116077"/>
                  </a:lnTo>
                  <a:lnTo>
                    <a:pt x="267710" y="114680"/>
                  </a:lnTo>
                  <a:lnTo>
                    <a:pt x="340164" y="114680"/>
                  </a:lnTo>
                  <a:lnTo>
                    <a:pt x="346450" y="111251"/>
                  </a:lnTo>
                  <a:lnTo>
                    <a:pt x="316351" y="81533"/>
                  </a:lnTo>
                  <a:lnTo>
                    <a:pt x="285419" y="71532"/>
                  </a:lnTo>
                  <a:lnTo>
                    <a:pt x="274060" y="70865"/>
                  </a:lnTo>
                  <a:close/>
                </a:path>
                <a:path w="994409" h="272415">
                  <a:moveTo>
                    <a:pt x="340164" y="114680"/>
                  </a:moveTo>
                  <a:lnTo>
                    <a:pt x="274060" y="114680"/>
                  </a:lnTo>
                  <a:lnTo>
                    <a:pt x="283966" y="115895"/>
                  </a:lnTo>
                  <a:lnTo>
                    <a:pt x="292348" y="119538"/>
                  </a:lnTo>
                  <a:lnTo>
                    <a:pt x="299206" y="125610"/>
                  </a:lnTo>
                  <a:lnTo>
                    <a:pt x="304540" y="134111"/>
                  </a:lnTo>
                  <a:lnTo>
                    <a:pt x="340164" y="114680"/>
                  </a:lnTo>
                  <a:close/>
                </a:path>
                <a:path w="994409" h="272415">
                  <a:moveTo>
                    <a:pt x="427969" y="76199"/>
                  </a:moveTo>
                  <a:lnTo>
                    <a:pt x="378820" y="76199"/>
                  </a:lnTo>
                  <a:lnTo>
                    <a:pt x="378820" y="193166"/>
                  </a:lnTo>
                  <a:lnTo>
                    <a:pt x="390179" y="239601"/>
                  </a:lnTo>
                  <a:lnTo>
                    <a:pt x="422254" y="266795"/>
                  </a:lnTo>
                  <a:lnTo>
                    <a:pt x="450829" y="272033"/>
                  </a:lnTo>
                  <a:lnTo>
                    <a:pt x="468951" y="270367"/>
                  </a:lnTo>
                  <a:lnTo>
                    <a:pt x="484456" y="265366"/>
                  </a:lnTo>
                  <a:lnTo>
                    <a:pt x="497340" y="257031"/>
                  </a:lnTo>
                  <a:lnTo>
                    <a:pt x="507605" y="245363"/>
                  </a:lnTo>
                  <a:lnTo>
                    <a:pt x="556754" y="245363"/>
                  </a:lnTo>
                  <a:lnTo>
                    <a:pt x="556754" y="226313"/>
                  </a:lnTo>
                  <a:lnTo>
                    <a:pt x="465688" y="226313"/>
                  </a:lnTo>
                  <a:lnTo>
                    <a:pt x="457544" y="225694"/>
                  </a:lnTo>
                  <a:lnTo>
                    <a:pt x="428612" y="196048"/>
                  </a:lnTo>
                  <a:lnTo>
                    <a:pt x="427969" y="187070"/>
                  </a:lnTo>
                  <a:lnTo>
                    <a:pt x="427969" y="76199"/>
                  </a:lnTo>
                  <a:close/>
                </a:path>
                <a:path w="994409" h="272415">
                  <a:moveTo>
                    <a:pt x="556754" y="245363"/>
                  </a:moveTo>
                  <a:lnTo>
                    <a:pt x="507605" y="245363"/>
                  </a:lnTo>
                  <a:lnTo>
                    <a:pt x="507605" y="266699"/>
                  </a:lnTo>
                  <a:lnTo>
                    <a:pt x="556754" y="266699"/>
                  </a:lnTo>
                  <a:lnTo>
                    <a:pt x="556754" y="245363"/>
                  </a:lnTo>
                  <a:close/>
                </a:path>
                <a:path w="994409" h="272415">
                  <a:moveTo>
                    <a:pt x="556754" y="76199"/>
                  </a:moveTo>
                  <a:lnTo>
                    <a:pt x="507605" y="76199"/>
                  </a:lnTo>
                  <a:lnTo>
                    <a:pt x="507605" y="179069"/>
                  </a:lnTo>
                  <a:lnTo>
                    <a:pt x="506890" y="190142"/>
                  </a:lnTo>
                  <a:lnTo>
                    <a:pt x="482834" y="223360"/>
                  </a:lnTo>
                  <a:lnTo>
                    <a:pt x="465688" y="226313"/>
                  </a:lnTo>
                  <a:lnTo>
                    <a:pt x="556754" y="226313"/>
                  </a:lnTo>
                  <a:lnTo>
                    <a:pt x="556754" y="76199"/>
                  </a:lnTo>
                  <a:close/>
                </a:path>
                <a:path w="994409" h="272415">
                  <a:moveTo>
                    <a:pt x="776881" y="244220"/>
                  </a:moveTo>
                  <a:lnTo>
                    <a:pt x="650911" y="244220"/>
                  </a:lnTo>
                  <a:lnTo>
                    <a:pt x="662913" y="256388"/>
                  </a:lnTo>
                  <a:lnTo>
                    <a:pt x="677200" y="265080"/>
                  </a:lnTo>
                  <a:lnTo>
                    <a:pt x="693774" y="270295"/>
                  </a:lnTo>
                  <a:lnTo>
                    <a:pt x="712633" y="272033"/>
                  </a:lnTo>
                  <a:lnTo>
                    <a:pt x="731159" y="270224"/>
                  </a:lnTo>
                  <a:lnTo>
                    <a:pt x="748257" y="264794"/>
                  </a:lnTo>
                  <a:lnTo>
                    <a:pt x="763925" y="255746"/>
                  </a:lnTo>
                  <a:lnTo>
                    <a:pt x="776881" y="244220"/>
                  </a:lnTo>
                  <a:close/>
                </a:path>
                <a:path w="994409" h="272415">
                  <a:moveTo>
                    <a:pt x="650911" y="0"/>
                  </a:moveTo>
                  <a:lnTo>
                    <a:pt x="601762" y="0"/>
                  </a:lnTo>
                  <a:lnTo>
                    <a:pt x="601762" y="266699"/>
                  </a:lnTo>
                  <a:lnTo>
                    <a:pt x="650911" y="266699"/>
                  </a:lnTo>
                  <a:lnTo>
                    <a:pt x="650911" y="244220"/>
                  </a:lnTo>
                  <a:lnTo>
                    <a:pt x="776881" y="244220"/>
                  </a:lnTo>
                  <a:lnTo>
                    <a:pt x="778165" y="243077"/>
                  </a:lnTo>
                  <a:lnTo>
                    <a:pt x="790167" y="227599"/>
                  </a:lnTo>
                  <a:lnTo>
                    <a:pt x="791385" y="225170"/>
                  </a:lnTo>
                  <a:lnTo>
                    <a:pt x="703489" y="225170"/>
                  </a:lnTo>
                  <a:lnTo>
                    <a:pt x="692559" y="224242"/>
                  </a:lnTo>
                  <a:lnTo>
                    <a:pt x="659270" y="202167"/>
                  </a:lnTo>
                  <a:lnTo>
                    <a:pt x="650911" y="171449"/>
                  </a:lnTo>
                  <a:lnTo>
                    <a:pt x="651840" y="160186"/>
                  </a:lnTo>
                  <a:lnTo>
                    <a:pt x="673700" y="126301"/>
                  </a:lnTo>
                  <a:lnTo>
                    <a:pt x="703489" y="117728"/>
                  </a:lnTo>
                  <a:lnTo>
                    <a:pt x="791285" y="117728"/>
                  </a:lnTo>
                  <a:lnTo>
                    <a:pt x="790167" y="115514"/>
                  </a:lnTo>
                  <a:lnTo>
                    <a:pt x="778165" y="100202"/>
                  </a:lnTo>
                  <a:lnTo>
                    <a:pt x="776475" y="98678"/>
                  </a:lnTo>
                  <a:lnTo>
                    <a:pt x="650911" y="98678"/>
                  </a:lnTo>
                  <a:lnTo>
                    <a:pt x="650911" y="0"/>
                  </a:lnTo>
                  <a:close/>
                </a:path>
                <a:path w="994409" h="272415">
                  <a:moveTo>
                    <a:pt x="791285" y="117728"/>
                  </a:moveTo>
                  <a:lnTo>
                    <a:pt x="703489" y="117728"/>
                  </a:lnTo>
                  <a:lnTo>
                    <a:pt x="714419" y="118681"/>
                  </a:lnTo>
                  <a:lnTo>
                    <a:pt x="724349" y="121538"/>
                  </a:lnTo>
                  <a:lnTo>
                    <a:pt x="752638" y="150018"/>
                  </a:lnTo>
                  <a:lnTo>
                    <a:pt x="756448" y="171449"/>
                  </a:lnTo>
                  <a:lnTo>
                    <a:pt x="755496" y="182736"/>
                  </a:lnTo>
                  <a:lnTo>
                    <a:pt x="733279" y="216812"/>
                  </a:lnTo>
                  <a:lnTo>
                    <a:pt x="703489" y="225170"/>
                  </a:lnTo>
                  <a:lnTo>
                    <a:pt x="791385" y="225170"/>
                  </a:lnTo>
                  <a:lnTo>
                    <a:pt x="798739" y="210502"/>
                  </a:lnTo>
                  <a:lnTo>
                    <a:pt x="803883" y="191785"/>
                  </a:lnTo>
                  <a:lnTo>
                    <a:pt x="805597" y="171449"/>
                  </a:lnTo>
                  <a:lnTo>
                    <a:pt x="803883" y="151137"/>
                  </a:lnTo>
                  <a:lnTo>
                    <a:pt x="798739" y="132492"/>
                  </a:lnTo>
                  <a:lnTo>
                    <a:pt x="791285" y="117728"/>
                  </a:lnTo>
                  <a:close/>
                </a:path>
                <a:path w="994409" h="272415">
                  <a:moveTo>
                    <a:pt x="712633" y="70865"/>
                  </a:moveTo>
                  <a:lnTo>
                    <a:pt x="693774" y="72604"/>
                  </a:lnTo>
                  <a:lnTo>
                    <a:pt x="677200" y="77818"/>
                  </a:lnTo>
                  <a:lnTo>
                    <a:pt x="662913" y="86510"/>
                  </a:lnTo>
                  <a:lnTo>
                    <a:pt x="650911" y="98678"/>
                  </a:lnTo>
                  <a:lnTo>
                    <a:pt x="776475" y="98678"/>
                  </a:lnTo>
                  <a:lnTo>
                    <a:pt x="763925" y="87367"/>
                  </a:lnTo>
                  <a:lnTo>
                    <a:pt x="748257" y="78199"/>
                  </a:lnTo>
                  <a:lnTo>
                    <a:pt x="731159" y="72699"/>
                  </a:lnTo>
                  <a:lnTo>
                    <a:pt x="712633" y="70865"/>
                  </a:lnTo>
                  <a:close/>
                </a:path>
                <a:path w="994409" h="272415">
                  <a:moveTo>
                    <a:pt x="827479" y="38861"/>
                  </a:moveTo>
                  <a:lnTo>
                    <a:pt x="827479" y="89915"/>
                  </a:lnTo>
                  <a:lnTo>
                    <a:pt x="938350" y="133349"/>
                  </a:lnTo>
                  <a:lnTo>
                    <a:pt x="827479" y="176402"/>
                  </a:lnTo>
                  <a:lnTo>
                    <a:pt x="827479" y="227456"/>
                  </a:lnTo>
                  <a:lnTo>
                    <a:pt x="994357" y="155066"/>
                  </a:lnTo>
                  <a:lnTo>
                    <a:pt x="994357" y="111251"/>
                  </a:lnTo>
                  <a:lnTo>
                    <a:pt x="827479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76962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1701800" y="10147300"/>
            <a:ext cx="4940300" cy="2565400"/>
            <a:chOff x="1701800" y="10147300"/>
            <a:chExt cx="4940300" cy="2565400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10248900"/>
              <a:ext cx="4838700" cy="20955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10147300"/>
              <a:ext cx="4838700" cy="20955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803400" y="102489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74708" y="10592555"/>
              <a:ext cx="994410" cy="304165"/>
            </a:xfrm>
            <a:custGeom>
              <a:avLst/>
              <a:gdLst/>
              <a:ahLst/>
              <a:cxnLst/>
              <a:rect l="l" t="t" r="r" b="b"/>
              <a:pathLst>
                <a:path w="994410" h="304165">
                  <a:moveTo>
                    <a:pt x="166877" y="0"/>
                  </a:moveTo>
                  <a:lnTo>
                    <a:pt x="0" y="72390"/>
                  </a:lnTo>
                  <a:lnTo>
                    <a:pt x="0" y="116205"/>
                  </a:lnTo>
                  <a:lnTo>
                    <a:pt x="166877" y="188595"/>
                  </a:lnTo>
                  <a:lnTo>
                    <a:pt x="166877" y="137541"/>
                  </a:lnTo>
                  <a:lnTo>
                    <a:pt x="56006" y="94488"/>
                  </a:lnTo>
                  <a:lnTo>
                    <a:pt x="166877" y="51054"/>
                  </a:lnTo>
                  <a:lnTo>
                    <a:pt x="166877" y="0"/>
                  </a:lnTo>
                  <a:close/>
                </a:path>
                <a:path w="994410" h="304165">
                  <a:moveTo>
                    <a:pt x="236341" y="163830"/>
                  </a:moveTo>
                  <a:lnTo>
                    <a:pt x="193669" y="187833"/>
                  </a:lnTo>
                  <a:lnTo>
                    <a:pt x="206671" y="207669"/>
                  </a:lnTo>
                  <a:lnTo>
                    <a:pt x="224340" y="221837"/>
                  </a:lnTo>
                  <a:lnTo>
                    <a:pt x="246676" y="230338"/>
                  </a:lnTo>
                  <a:lnTo>
                    <a:pt x="273679" y="233172"/>
                  </a:lnTo>
                  <a:lnTo>
                    <a:pt x="289372" y="232196"/>
                  </a:lnTo>
                  <a:lnTo>
                    <a:pt x="328162" y="217551"/>
                  </a:lnTo>
                  <a:lnTo>
                    <a:pt x="348012" y="188595"/>
                  </a:lnTo>
                  <a:lnTo>
                    <a:pt x="273679" y="188595"/>
                  </a:lnTo>
                  <a:lnTo>
                    <a:pt x="260487" y="187047"/>
                  </a:lnTo>
                  <a:lnTo>
                    <a:pt x="249867" y="182404"/>
                  </a:lnTo>
                  <a:lnTo>
                    <a:pt x="241818" y="174665"/>
                  </a:lnTo>
                  <a:lnTo>
                    <a:pt x="236341" y="163830"/>
                  </a:lnTo>
                  <a:close/>
                </a:path>
                <a:path w="994410" h="304165">
                  <a:moveTo>
                    <a:pt x="274060" y="32004"/>
                  </a:moveTo>
                  <a:lnTo>
                    <a:pt x="233341" y="41220"/>
                  </a:lnTo>
                  <a:lnTo>
                    <a:pt x="202956" y="79248"/>
                  </a:lnTo>
                  <a:lnTo>
                    <a:pt x="201670" y="92583"/>
                  </a:lnTo>
                  <a:lnTo>
                    <a:pt x="202290" y="101537"/>
                  </a:lnTo>
                  <a:lnTo>
                    <a:pt x="222911" y="134398"/>
                  </a:lnTo>
                  <a:lnTo>
                    <a:pt x="258058" y="149233"/>
                  </a:lnTo>
                  <a:lnTo>
                    <a:pt x="272251" y="153234"/>
                  </a:lnTo>
                  <a:lnTo>
                    <a:pt x="278632" y="155353"/>
                  </a:lnTo>
                  <a:lnTo>
                    <a:pt x="284443" y="157615"/>
                  </a:lnTo>
                  <a:lnTo>
                    <a:pt x="289681" y="160020"/>
                  </a:lnTo>
                  <a:lnTo>
                    <a:pt x="296539" y="163068"/>
                  </a:lnTo>
                  <a:lnTo>
                    <a:pt x="299968" y="167132"/>
                  </a:lnTo>
                  <a:lnTo>
                    <a:pt x="299968" y="172212"/>
                  </a:lnTo>
                  <a:lnTo>
                    <a:pt x="298325" y="179380"/>
                  </a:lnTo>
                  <a:lnTo>
                    <a:pt x="293396" y="184499"/>
                  </a:lnTo>
                  <a:lnTo>
                    <a:pt x="285181" y="187571"/>
                  </a:lnTo>
                  <a:lnTo>
                    <a:pt x="273679" y="188595"/>
                  </a:lnTo>
                  <a:lnTo>
                    <a:pt x="348012" y="188595"/>
                  </a:lnTo>
                  <a:lnTo>
                    <a:pt x="348879" y="186047"/>
                  </a:lnTo>
                  <a:lnTo>
                    <a:pt x="350260" y="172212"/>
                  </a:lnTo>
                  <a:lnTo>
                    <a:pt x="349617" y="162901"/>
                  </a:lnTo>
                  <a:lnTo>
                    <a:pt x="328924" y="128778"/>
                  </a:lnTo>
                  <a:lnTo>
                    <a:pt x="286633" y="112395"/>
                  </a:lnTo>
                  <a:lnTo>
                    <a:pt x="279656" y="110443"/>
                  </a:lnTo>
                  <a:lnTo>
                    <a:pt x="251962" y="96520"/>
                  </a:lnTo>
                  <a:lnTo>
                    <a:pt x="251962" y="86614"/>
                  </a:lnTo>
                  <a:lnTo>
                    <a:pt x="253994" y="82804"/>
                  </a:lnTo>
                  <a:lnTo>
                    <a:pt x="258058" y="80010"/>
                  </a:lnTo>
                  <a:lnTo>
                    <a:pt x="262376" y="77216"/>
                  </a:lnTo>
                  <a:lnTo>
                    <a:pt x="267710" y="75819"/>
                  </a:lnTo>
                  <a:lnTo>
                    <a:pt x="340164" y="75819"/>
                  </a:lnTo>
                  <a:lnTo>
                    <a:pt x="346450" y="72390"/>
                  </a:lnTo>
                  <a:lnTo>
                    <a:pt x="316351" y="42672"/>
                  </a:lnTo>
                  <a:lnTo>
                    <a:pt x="285419" y="32671"/>
                  </a:lnTo>
                  <a:lnTo>
                    <a:pt x="274060" y="32004"/>
                  </a:lnTo>
                  <a:close/>
                </a:path>
                <a:path w="994410" h="304165">
                  <a:moveTo>
                    <a:pt x="340164" y="75819"/>
                  </a:moveTo>
                  <a:lnTo>
                    <a:pt x="274060" y="75819"/>
                  </a:lnTo>
                  <a:lnTo>
                    <a:pt x="283966" y="77034"/>
                  </a:lnTo>
                  <a:lnTo>
                    <a:pt x="292348" y="80677"/>
                  </a:lnTo>
                  <a:lnTo>
                    <a:pt x="299206" y="86749"/>
                  </a:lnTo>
                  <a:lnTo>
                    <a:pt x="304540" y="95250"/>
                  </a:lnTo>
                  <a:lnTo>
                    <a:pt x="340164" y="75819"/>
                  </a:lnTo>
                  <a:close/>
                </a:path>
                <a:path w="994410" h="304165">
                  <a:moveTo>
                    <a:pt x="427969" y="37338"/>
                  </a:moveTo>
                  <a:lnTo>
                    <a:pt x="378820" y="37338"/>
                  </a:lnTo>
                  <a:lnTo>
                    <a:pt x="378820" y="154305"/>
                  </a:lnTo>
                  <a:lnTo>
                    <a:pt x="390179" y="200740"/>
                  </a:lnTo>
                  <a:lnTo>
                    <a:pt x="422254" y="227933"/>
                  </a:lnTo>
                  <a:lnTo>
                    <a:pt x="450829" y="233172"/>
                  </a:lnTo>
                  <a:lnTo>
                    <a:pt x="468951" y="231505"/>
                  </a:lnTo>
                  <a:lnTo>
                    <a:pt x="484456" y="226505"/>
                  </a:lnTo>
                  <a:lnTo>
                    <a:pt x="497340" y="218170"/>
                  </a:lnTo>
                  <a:lnTo>
                    <a:pt x="507605" y="206502"/>
                  </a:lnTo>
                  <a:lnTo>
                    <a:pt x="556754" y="206502"/>
                  </a:lnTo>
                  <a:lnTo>
                    <a:pt x="556754" y="187452"/>
                  </a:lnTo>
                  <a:lnTo>
                    <a:pt x="465688" y="187452"/>
                  </a:lnTo>
                  <a:lnTo>
                    <a:pt x="457544" y="186833"/>
                  </a:lnTo>
                  <a:lnTo>
                    <a:pt x="428612" y="157186"/>
                  </a:lnTo>
                  <a:lnTo>
                    <a:pt x="427969" y="148209"/>
                  </a:lnTo>
                  <a:lnTo>
                    <a:pt x="427969" y="37338"/>
                  </a:lnTo>
                  <a:close/>
                </a:path>
                <a:path w="994410" h="304165">
                  <a:moveTo>
                    <a:pt x="556754" y="206502"/>
                  </a:moveTo>
                  <a:lnTo>
                    <a:pt x="507605" y="206502"/>
                  </a:lnTo>
                  <a:lnTo>
                    <a:pt x="507605" y="227838"/>
                  </a:lnTo>
                  <a:lnTo>
                    <a:pt x="556754" y="227838"/>
                  </a:lnTo>
                  <a:lnTo>
                    <a:pt x="556754" y="206502"/>
                  </a:lnTo>
                  <a:close/>
                </a:path>
                <a:path w="994410" h="304165">
                  <a:moveTo>
                    <a:pt x="556754" y="37338"/>
                  </a:moveTo>
                  <a:lnTo>
                    <a:pt x="507605" y="37338"/>
                  </a:lnTo>
                  <a:lnTo>
                    <a:pt x="507605" y="140208"/>
                  </a:lnTo>
                  <a:lnTo>
                    <a:pt x="506890" y="151281"/>
                  </a:lnTo>
                  <a:lnTo>
                    <a:pt x="482834" y="184499"/>
                  </a:lnTo>
                  <a:lnTo>
                    <a:pt x="465688" y="187452"/>
                  </a:lnTo>
                  <a:lnTo>
                    <a:pt x="556754" y="187452"/>
                  </a:lnTo>
                  <a:lnTo>
                    <a:pt x="556754" y="37338"/>
                  </a:lnTo>
                  <a:close/>
                </a:path>
                <a:path w="994410" h="304165">
                  <a:moveTo>
                    <a:pt x="650911" y="37338"/>
                  </a:moveTo>
                  <a:lnTo>
                    <a:pt x="601762" y="37338"/>
                  </a:lnTo>
                  <a:lnTo>
                    <a:pt x="601762" y="304037"/>
                  </a:lnTo>
                  <a:lnTo>
                    <a:pt x="650911" y="304037"/>
                  </a:lnTo>
                  <a:lnTo>
                    <a:pt x="650911" y="205359"/>
                  </a:lnTo>
                  <a:lnTo>
                    <a:pt x="776881" y="205359"/>
                  </a:lnTo>
                  <a:lnTo>
                    <a:pt x="778165" y="204216"/>
                  </a:lnTo>
                  <a:lnTo>
                    <a:pt x="790167" y="188738"/>
                  </a:lnTo>
                  <a:lnTo>
                    <a:pt x="791385" y="186309"/>
                  </a:lnTo>
                  <a:lnTo>
                    <a:pt x="703489" y="186309"/>
                  </a:lnTo>
                  <a:lnTo>
                    <a:pt x="692559" y="185380"/>
                  </a:lnTo>
                  <a:lnTo>
                    <a:pt x="659270" y="163306"/>
                  </a:lnTo>
                  <a:lnTo>
                    <a:pt x="650911" y="132588"/>
                  </a:lnTo>
                  <a:lnTo>
                    <a:pt x="651840" y="121325"/>
                  </a:lnTo>
                  <a:lnTo>
                    <a:pt x="673700" y="87440"/>
                  </a:lnTo>
                  <a:lnTo>
                    <a:pt x="703489" y="78867"/>
                  </a:lnTo>
                  <a:lnTo>
                    <a:pt x="791285" y="78867"/>
                  </a:lnTo>
                  <a:lnTo>
                    <a:pt x="790167" y="76653"/>
                  </a:lnTo>
                  <a:lnTo>
                    <a:pt x="778165" y="61341"/>
                  </a:lnTo>
                  <a:lnTo>
                    <a:pt x="776475" y="59817"/>
                  </a:lnTo>
                  <a:lnTo>
                    <a:pt x="650911" y="59817"/>
                  </a:lnTo>
                  <a:lnTo>
                    <a:pt x="650911" y="37338"/>
                  </a:lnTo>
                  <a:close/>
                </a:path>
                <a:path w="994410" h="304165">
                  <a:moveTo>
                    <a:pt x="776881" y="205359"/>
                  </a:moveTo>
                  <a:lnTo>
                    <a:pt x="650911" y="205359"/>
                  </a:lnTo>
                  <a:lnTo>
                    <a:pt x="662913" y="217527"/>
                  </a:lnTo>
                  <a:lnTo>
                    <a:pt x="677200" y="226219"/>
                  </a:lnTo>
                  <a:lnTo>
                    <a:pt x="693774" y="231434"/>
                  </a:lnTo>
                  <a:lnTo>
                    <a:pt x="712633" y="233172"/>
                  </a:lnTo>
                  <a:lnTo>
                    <a:pt x="731159" y="231362"/>
                  </a:lnTo>
                  <a:lnTo>
                    <a:pt x="748257" y="225933"/>
                  </a:lnTo>
                  <a:lnTo>
                    <a:pt x="763925" y="216884"/>
                  </a:lnTo>
                  <a:lnTo>
                    <a:pt x="776881" y="205359"/>
                  </a:lnTo>
                  <a:close/>
                </a:path>
                <a:path w="994410" h="304165">
                  <a:moveTo>
                    <a:pt x="791285" y="78867"/>
                  </a:moveTo>
                  <a:lnTo>
                    <a:pt x="703489" y="78867"/>
                  </a:lnTo>
                  <a:lnTo>
                    <a:pt x="714419" y="79820"/>
                  </a:lnTo>
                  <a:lnTo>
                    <a:pt x="724349" y="82677"/>
                  </a:lnTo>
                  <a:lnTo>
                    <a:pt x="752638" y="111157"/>
                  </a:lnTo>
                  <a:lnTo>
                    <a:pt x="756448" y="132588"/>
                  </a:lnTo>
                  <a:lnTo>
                    <a:pt x="755496" y="143875"/>
                  </a:lnTo>
                  <a:lnTo>
                    <a:pt x="733279" y="177951"/>
                  </a:lnTo>
                  <a:lnTo>
                    <a:pt x="703489" y="186309"/>
                  </a:lnTo>
                  <a:lnTo>
                    <a:pt x="791385" y="186309"/>
                  </a:lnTo>
                  <a:lnTo>
                    <a:pt x="798739" y="171641"/>
                  </a:lnTo>
                  <a:lnTo>
                    <a:pt x="803883" y="152924"/>
                  </a:lnTo>
                  <a:lnTo>
                    <a:pt x="805597" y="132588"/>
                  </a:lnTo>
                  <a:lnTo>
                    <a:pt x="803883" y="112276"/>
                  </a:lnTo>
                  <a:lnTo>
                    <a:pt x="798739" y="93631"/>
                  </a:lnTo>
                  <a:lnTo>
                    <a:pt x="791285" y="78867"/>
                  </a:lnTo>
                  <a:close/>
                </a:path>
                <a:path w="994410" h="304165">
                  <a:moveTo>
                    <a:pt x="712633" y="32004"/>
                  </a:moveTo>
                  <a:lnTo>
                    <a:pt x="693774" y="33742"/>
                  </a:lnTo>
                  <a:lnTo>
                    <a:pt x="677200" y="38957"/>
                  </a:lnTo>
                  <a:lnTo>
                    <a:pt x="662913" y="47649"/>
                  </a:lnTo>
                  <a:lnTo>
                    <a:pt x="650911" y="59817"/>
                  </a:lnTo>
                  <a:lnTo>
                    <a:pt x="776475" y="59817"/>
                  </a:lnTo>
                  <a:lnTo>
                    <a:pt x="763925" y="48506"/>
                  </a:lnTo>
                  <a:lnTo>
                    <a:pt x="748257" y="39338"/>
                  </a:lnTo>
                  <a:lnTo>
                    <a:pt x="731159" y="33838"/>
                  </a:lnTo>
                  <a:lnTo>
                    <a:pt x="712633" y="32004"/>
                  </a:lnTo>
                  <a:close/>
                </a:path>
                <a:path w="994410" h="304165">
                  <a:moveTo>
                    <a:pt x="827479" y="0"/>
                  </a:moveTo>
                  <a:lnTo>
                    <a:pt x="827479" y="51054"/>
                  </a:lnTo>
                  <a:lnTo>
                    <a:pt x="938350" y="94488"/>
                  </a:lnTo>
                  <a:lnTo>
                    <a:pt x="827479" y="137541"/>
                  </a:lnTo>
                  <a:lnTo>
                    <a:pt x="827479" y="188595"/>
                  </a:lnTo>
                  <a:lnTo>
                    <a:pt x="994357" y="116205"/>
                  </a:lnTo>
                  <a:lnTo>
                    <a:pt x="994357" y="72390"/>
                  </a:lnTo>
                  <a:lnTo>
                    <a:pt x="827479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111125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7073900" y="10147300"/>
            <a:ext cx="4940300" cy="2565400"/>
            <a:chOff x="7073900" y="10147300"/>
            <a:chExt cx="4940300" cy="2565400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10248900"/>
              <a:ext cx="4838700" cy="20955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10147300"/>
              <a:ext cx="4838700" cy="20955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175500" y="102489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249958" y="10592557"/>
              <a:ext cx="588645" cy="233679"/>
            </a:xfrm>
            <a:custGeom>
              <a:avLst/>
              <a:gdLst/>
              <a:ahLst/>
              <a:cxnLst/>
              <a:rect l="l" t="t" r="r" b="b"/>
              <a:pathLst>
                <a:path w="588645" h="233679">
                  <a:moveTo>
                    <a:pt x="166877" y="0"/>
                  </a:moveTo>
                  <a:lnTo>
                    <a:pt x="0" y="72390"/>
                  </a:lnTo>
                  <a:lnTo>
                    <a:pt x="0" y="116204"/>
                  </a:lnTo>
                  <a:lnTo>
                    <a:pt x="166877" y="188594"/>
                  </a:lnTo>
                  <a:lnTo>
                    <a:pt x="166877" y="137540"/>
                  </a:lnTo>
                  <a:lnTo>
                    <a:pt x="56006" y="94487"/>
                  </a:lnTo>
                  <a:lnTo>
                    <a:pt x="166877" y="51054"/>
                  </a:lnTo>
                  <a:lnTo>
                    <a:pt x="166877" y="0"/>
                  </a:lnTo>
                  <a:close/>
                </a:path>
                <a:path w="588645" h="233679">
                  <a:moveTo>
                    <a:pt x="252724" y="37338"/>
                  </a:moveTo>
                  <a:lnTo>
                    <a:pt x="203575" y="37338"/>
                  </a:lnTo>
                  <a:lnTo>
                    <a:pt x="203575" y="154304"/>
                  </a:lnTo>
                  <a:lnTo>
                    <a:pt x="214934" y="200739"/>
                  </a:lnTo>
                  <a:lnTo>
                    <a:pt x="247009" y="227932"/>
                  </a:lnTo>
                  <a:lnTo>
                    <a:pt x="275584" y="233171"/>
                  </a:lnTo>
                  <a:lnTo>
                    <a:pt x="293707" y="231504"/>
                  </a:lnTo>
                  <a:lnTo>
                    <a:pt x="309210" y="226504"/>
                  </a:lnTo>
                  <a:lnTo>
                    <a:pt x="322093" y="218169"/>
                  </a:lnTo>
                  <a:lnTo>
                    <a:pt x="332356" y="206501"/>
                  </a:lnTo>
                  <a:lnTo>
                    <a:pt x="381505" y="206501"/>
                  </a:lnTo>
                  <a:lnTo>
                    <a:pt x="381505" y="187452"/>
                  </a:lnTo>
                  <a:lnTo>
                    <a:pt x="290446" y="187452"/>
                  </a:lnTo>
                  <a:lnTo>
                    <a:pt x="282301" y="186832"/>
                  </a:lnTo>
                  <a:lnTo>
                    <a:pt x="253367" y="157186"/>
                  </a:lnTo>
                  <a:lnTo>
                    <a:pt x="252724" y="148209"/>
                  </a:lnTo>
                  <a:lnTo>
                    <a:pt x="252724" y="37338"/>
                  </a:lnTo>
                  <a:close/>
                </a:path>
                <a:path w="588645" h="233679">
                  <a:moveTo>
                    <a:pt x="381505" y="206501"/>
                  </a:moveTo>
                  <a:lnTo>
                    <a:pt x="332356" y="206501"/>
                  </a:lnTo>
                  <a:lnTo>
                    <a:pt x="332356" y="227837"/>
                  </a:lnTo>
                  <a:lnTo>
                    <a:pt x="381505" y="227837"/>
                  </a:lnTo>
                  <a:lnTo>
                    <a:pt x="381505" y="206501"/>
                  </a:lnTo>
                  <a:close/>
                </a:path>
                <a:path w="588645" h="233679">
                  <a:moveTo>
                    <a:pt x="381505" y="37338"/>
                  </a:moveTo>
                  <a:lnTo>
                    <a:pt x="332356" y="37338"/>
                  </a:lnTo>
                  <a:lnTo>
                    <a:pt x="332356" y="140208"/>
                  </a:lnTo>
                  <a:lnTo>
                    <a:pt x="331642" y="151280"/>
                  </a:lnTo>
                  <a:lnTo>
                    <a:pt x="307591" y="184499"/>
                  </a:lnTo>
                  <a:lnTo>
                    <a:pt x="290446" y="187452"/>
                  </a:lnTo>
                  <a:lnTo>
                    <a:pt x="381505" y="187452"/>
                  </a:lnTo>
                  <a:lnTo>
                    <a:pt x="381505" y="37338"/>
                  </a:lnTo>
                  <a:close/>
                </a:path>
                <a:path w="588645" h="233679">
                  <a:moveTo>
                    <a:pt x="421180" y="0"/>
                  </a:moveTo>
                  <a:lnTo>
                    <a:pt x="421180" y="51054"/>
                  </a:lnTo>
                  <a:lnTo>
                    <a:pt x="532051" y="94487"/>
                  </a:lnTo>
                  <a:lnTo>
                    <a:pt x="421180" y="137540"/>
                  </a:lnTo>
                  <a:lnTo>
                    <a:pt x="421180" y="188594"/>
                  </a:lnTo>
                  <a:lnTo>
                    <a:pt x="588058" y="116204"/>
                  </a:lnTo>
                  <a:lnTo>
                    <a:pt x="588058" y="72390"/>
                  </a:lnTo>
                  <a:lnTo>
                    <a:pt x="421180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111125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4381500" y="13563600"/>
            <a:ext cx="4940300" cy="2565400"/>
            <a:chOff x="4381500" y="13563600"/>
            <a:chExt cx="4940300" cy="2565400"/>
          </a:xfrm>
        </p:grpSpPr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3100" y="13665200"/>
              <a:ext cx="4838700" cy="209550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1500" y="13563600"/>
              <a:ext cx="4838700" cy="20955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483100" y="136652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84545" y="14008857"/>
              <a:ext cx="934085" cy="233679"/>
            </a:xfrm>
            <a:custGeom>
              <a:avLst/>
              <a:gdLst/>
              <a:ahLst/>
              <a:cxnLst/>
              <a:rect l="l" t="t" r="r" b="b"/>
              <a:pathLst>
                <a:path w="934084" h="233680">
                  <a:moveTo>
                    <a:pt x="166878" y="0"/>
                  </a:moveTo>
                  <a:lnTo>
                    <a:pt x="0" y="72390"/>
                  </a:lnTo>
                  <a:lnTo>
                    <a:pt x="0" y="116205"/>
                  </a:lnTo>
                  <a:lnTo>
                    <a:pt x="166878" y="188595"/>
                  </a:lnTo>
                  <a:lnTo>
                    <a:pt x="166878" y="137541"/>
                  </a:lnTo>
                  <a:lnTo>
                    <a:pt x="56006" y="94488"/>
                  </a:lnTo>
                  <a:lnTo>
                    <a:pt x="166878" y="51054"/>
                  </a:lnTo>
                  <a:lnTo>
                    <a:pt x="166878" y="0"/>
                  </a:lnTo>
                  <a:close/>
                </a:path>
                <a:path w="934084" h="233680">
                  <a:moveTo>
                    <a:pt x="235297" y="37338"/>
                  </a:moveTo>
                  <a:lnTo>
                    <a:pt x="181195" y="37338"/>
                  </a:lnTo>
                  <a:lnTo>
                    <a:pt x="253585" y="227837"/>
                  </a:lnTo>
                  <a:lnTo>
                    <a:pt x="309592" y="227837"/>
                  </a:lnTo>
                  <a:lnTo>
                    <a:pt x="331309" y="170688"/>
                  </a:lnTo>
                  <a:lnTo>
                    <a:pt x="281398" y="170688"/>
                  </a:lnTo>
                  <a:lnTo>
                    <a:pt x="235297" y="37338"/>
                  </a:lnTo>
                  <a:close/>
                </a:path>
                <a:path w="934084" h="233680">
                  <a:moveTo>
                    <a:pt x="381982" y="37338"/>
                  </a:moveTo>
                  <a:lnTo>
                    <a:pt x="327880" y="37338"/>
                  </a:lnTo>
                  <a:lnTo>
                    <a:pt x="281398" y="170688"/>
                  </a:lnTo>
                  <a:lnTo>
                    <a:pt x="331309" y="170688"/>
                  </a:lnTo>
                  <a:lnTo>
                    <a:pt x="381982" y="37338"/>
                  </a:lnTo>
                  <a:close/>
                </a:path>
                <a:path w="934084" h="233680">
                  <a:moveTo>
                    <a:pt x="480922" y="32004"/>
                  </a:moveTo>
                  <a:lnTo>
                    <a:pt x="429768" y="48506"/>
                  </a:lnTo>
                  <a:lnTo>
                    <a:pt x="403550" y="76652"/>
                  </a:lnTo>
                  <a:lnTo>
                    <a:pt x="390024" y="112275"/>
                  </a:lnTo>
                  <a:lnTo>
                    <a:pt x="388334" y="132588"/>
                  </a:lnTo>
                  <a:lnTo>
                    <a:pt x="390024" y="152923"/>
                  </a:lnTo>
                  <a:lnTo>
                    <a:pt x="403550" y="188737"/>
                  </a:lnTo>
                  <a:lnTo>
                    <a:pt x="429768" y="216883"/>
                  </a:lnTo>
                  <a:lnTo>
                    <a:pt x="480922" y="233171"/>
                  </a:lnTo>
                  <a:lnTo>
                    <a:pt x="499805" y="231433"/>
                  </a:lnTo>
                  <a:lnTo>
                    <a:pt x="516450" y="226218"/>
                  </a:lnTo>
                  <a:lnTo>
                    <a:pt x="530857" y="217526"/>
                  </a:lnTo>
                  <a:lnTo>
                    <a:pt x="543025" y="205358"/>
                  </a:lnTo>
                  <a:lnTo>
                    <a:pt x="592174" y="205358"/>
                  </a:lnTo>
                  <a:lnTo>
                    <a:pt x="592174" y="186309"/>
                  </a:lnTo>
                  <a:lnTo>
                    <a:pt x="490066" y="186309"/>
                  </a:lnTo>
                  <a:lnTo>
                    <a:pt x="479136" y="185380"/>
                  </a:lnTo>
                  <a:lnTo>
                    <a:pt x="445841" y="163306"/>
                  </a:lnTo>
                  <a:lnTo>
                    <a:pt x="437483" y="132588"/>
                  </a:lnTo>
                  <a:lnTo>
                    <a:pt x="438411" y="121324"/>
                  </a:lnTo>
                  <a:lnTo>
                    <a:pt x="460274" y="87439"/>
                  </a:lnTo>
                  <a:lnTo>
                    <a:pt x="490066" y="78867"/>
                  </a:lnTo>
                  <a:lnTo>
                    <a:pt x="592174" y="78867"/>
                  </a:lnTo>
                  <a:lnTo>
                    <a:pt x="592174" y="59817"/>
                  </a:lnTo>
                  <a:lnTo>
                    <a:pt x="543025" y="59817"/>
                  </a:lnTo>
                  <a:lnTo>
                    <a:pt x="530857" y="47648"/>
                  </a:lnTo>
                  <a:lnTo>
                    <a:pt x="516450" y="38957"/>
                  </a:lnTo>
                  <a:lnTo>
                    <a:pt x="499805" y="33742"/>
                  </a:lnTo>
                  <a:lnTo>
                    <a:pt x="480922" y="32004"/>
                  </a:lnTo>
                  <a:close/>
                </a:path>
                <a:path w="934084" h="233680">
                  <a:moveTo>
                    <a:pt x="592174" y="205358"/>
                  </a:moveTo>
                  <a:lnTo>
                    <a:pt x="543025" y="205358"/>
                  </a:lnTo>
                  <a:lnTo>
                    <a:pt x="543025" y="227837"/>
                  </a:lnTo>
                  <a:lnTo>
                    <a:pt x="592174" y="227837"/>
                  </a:lnTo>
                  <a:lnTo>
                    <a:pt x="592174" y="205358"/>
                  </a:lnTo>
                  <a:close/>
                </a:path>
                <a:path w="934084" h="233680">
                  <a:moveTo>
                    <a:pt x="592174" y="78867"/>
                  </a:moveTo>
                  <a:lnTo>
                    <a:pt x="490066" y="78867"/>
                  </a:lnTo>
                  <a:lnTo>
                    <a:pt x="500996" y="79819"/>
                  </a:lnTo>
                  <a:lnTo>
                    <a:pt x="510926" y="82677"/>
                  </a:lnTo>
                  <a:lnTo>
                    <a:pt x="539215" y="111156"/>
                  </a:lnTo>
                  <a:lnTo>
                    <a:pt x="543025" y="132588"/>
                  </a:lnTo>
                  <a:lnTo>
                    <a:pt x="542072" y="143875"/>
                  </a:lnTo>
                  <a:lnTo>
                    <a:pt x="519855" y="177950"/>
                  </a:lnTo>
                  <a:lnTo>
                    <a:pt x="490066" y="186309"/>
                  </a:lnTo>
                  <a:lnTo>
                    <a:pt x="592174" y="186309"/>
                  </a:lnTo>
                  <a:lnTo>
                    <a:pt x="592174" y="78867"/>
                  </a:lnTo>
                  <a:close/>
                </a:path>
                <a:path w="934084" h="233680">
                  <a:moveTo>
                    <a:pt x="592174" y="37338"/>
                  </a:moveTo>
                  <a:lnTo>
                    <a:pt x="543025" y="37338"/>
                  </a:lnTo>
                  <a:lnTo>
                    <a:pt x="543025" y="59817"/>
                  </a:lnTo>
                  <a:lnTo>
                    <a:pt x="592174" y="59817"/>
                  </a:lnTo>
                  <a:lnTo>
                    <a:pt x="592174" y="37338"/>
                  </a:lnTo>
                  <a:close/>
                </a:path>
                <a:path w="934084" h="233680">
                  <a:moveTo>
                    <a:pt x="685887" y="37338"/>
                  </a:moveTo>
                  <a:lnTo>
                    <a:pt x="636738" y="37338"/>
                  </a:lnTo>
                  <a:lnTo>
                    <a:pt x="636738" y="227837"/>
                  </a:lnTo>
                  <a:lnTo>
                    <a:pt x="685887" y="227837"/>
                  </a:lnTo>
                  <a:lnTo>
                    <a:pt x="685887" y="136779"/>
                  </a:lnTo>
                  <a:lnTo>
                    <a:pt x="686983" y="124039"/>
                  </a:lnTo>
                  <a:lnTo>
                    <a:pt x="712652" y="92535"/>
                  </a:lnTo>
                  <a:lnTo>
                    <a:pt x="743799" y="87963"/>
                  </a:lnTo>
                  <a:lnTo>
                    <a:pt x="743799" y="70104"/>
                  </a:lnTo>
                  <a:lnTo>
                    <a:pt x="685887" y="70104"/>
                  </a:lnTo>
                  <a:lnTo>
                    <a:pt x="685887" y="37338"/>
                  </a:lnTo>
                  <a:close/>
                </a:path>
                <a:path w="934084" h="233680">
                  <a:moveTo>
                    <a:pt x="743799" y="87963"/>
                  </a:moveTo>
                  <a:lnTo>
                    <a:pt x="732845" y="87963"/>
                  </a:lnTo>
                  <a:lnTo>
                    <a:pt x="743799" y="88392"/>
                  </a:lnTo>
                  <a:lnTo>
                    <a:pt x="743799" y="87963"/>
                  </a:lnTo>
                  <a:close/>
                </a:path>
                <a:path w="934084" h="233680">
                  <a:moveTo>
                    <a:pt x="743799" y="33528"/>
                  </a:moveTo>
                  <a:lnTo>
                    <a:pt x="701103" y="47815"/>
                  </a:lnTo>
                  <a:lnTo>
                    <a:pt x="685887" y="70104"/>
                  </a:lnTo>
                  <a:lnTo>
                    <a:pt x="743799" y="70104"/>
                  </a:lnTo>
                  <a:lnTo>
                    <a:pt x="743799" y="33528"/>
                  </a:lnTo>
                  <a:close/>
                </a:path>
                <a:path w="934084" h="233680">
                  <a:moveTo>
                    <a:pt x="767205" y="0"/>
                  </a:moveTo>
                  <a:lnTo>
                    <a:pt x="767205" y="51054"/>
                  </a:lnTo>
                  <a:lnTo>
                    <a:pt x="878076" y="94488"/>
                  </a:lnTo>
                  <a:lnTo>
                    <a:pt x="767205" y="137541"/>
                  </a:lnTo>
                  <a:lnTo>
                    <a:pt x="767205" y="188595"/>
                  </a:lnTo>
                  <a:lnTo>
                    <a:pt x="934083" y="116205"/>
                  </a:lnTo>
                  <a:lnTo>
                    <a:pt x="934083" y="72390"/>
                  </a:lnTo>
                  <a:lnTo>
                    <a:pt x="767205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3100" y="14528800"/>
              <a:ext cx="4838700" cy="1600200"/>
            </a:xfrm>
            <a:prstGeom prst="rect">
              <a:avLst/>
            </a:prstGeom>
          </p:spPr>
        </p:pic>
      </p:grpSp>
      <p:sp>
        <p:nvSpPr>
          <p:cNvPr id="52" name="object 52"/>
          <p:cNvSpPr/>
          <p:nvPr/>
        </p:nvSpPr>
        <p:spPr>
          <a:xfrm>
            <a:off x="4584153" y="2527300"/>
            <a:ext cx="4535170" cy="12700"/>
          </a:xfrm>
          <a:custGeom>
            <a:avLst/>
            <a:gdLst/>
            <a:ahLst/>
            <a:cxnLst/>
            <a:rect l="l" t="t" r="r" b="b"/>
            <a:pathLst>
              <a:path w="4535170" h="12700">
                <a:moveTo>
                  <a:pt x="4535043" y="0"/>
                </a:moveTo>
                <a:lnTo>
                  <a:pt x="0" y="0"/>
                </a:lnTo>
                <a:lnTo>
                  <a:pt x="0" y="12700"/>
                </a:lnTo>
                <a:lnTo>
                  <a:pt x="4535043" y="12700"/>
                </a:lnTo>
                <a:lnTo>
                  <a:pt x="4535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2481834" y="1180872"/>
            <a:ext cx="8756650" cy="758825"/>
            <a:chOff x="2481834" y="1180872"/>
            <a:chExt cx="8756650" cy="758825"/>
          </a:xfrm>
        </p:grpSpPr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1834" y="1180872"/>
              <a:ext cx="8756319" cy="75834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123620" y="1196342"/>
              <a:ext cx="2044700" cy="568960"/>
            </a:xfrm>
            <a:custGeom>
              <a:avLst/>
              <a:gdLst/>
              <a:ahLst/>
              <a:cxnLst/>
              <a:rect l="l" t="t" r="r" b="b"/>
              <a:pathLst>
                <a:path w="2044700" h="568960">
                  <a:moveTo>
                    <a:pt x="112166" y="0"/>
                  </a:moveTo>
                  <a:lnTo>
                    <a:pt x="0" y="0"/>
                  </a:lnTo>
                  <a:lnTo>
                    <a:pt x="0" y="568959"/>
                  </a:lnTo>
                  <a:lnTo>
                    <a:pt x="112166" y="568959"/>
                  </a:lnTo>
                  <a:lnTo>
                    <a:pt x="112166" y="333247"/>
                  </a:lnTo>
                  <a:lnTo>
                    <a:pt x="434848" y="333247"/>
                  </a:lnTo>
                  <a:lnTo>
                    <a:pt x="434848" y="225958"/>
                  </a:lnTo>
                  <a:lnTo>
                    <a:pt x="112166" y="225958"/>
                  </a:lnTo>
                  <a:lnTo>
                    <a:pt x="112166" y="0"/>
                  </a:lnTo>
                  <a:close/>
                </a:path>
                <a:path w="2044700" h="568960">
                  <a:moveTo>
                    <a:pt x="434848" y="333247"/>
                  </a:moveTo>
                  <a:lnTo>
                    <a:pt x="323494" y="333247"/>
                  </a:lnTo>
                  <a:lnTo>
                    <a:pt x="323494" y="568959"/>
                  </a:lnTo>
                  <a:lnTo>
                    <a:pt x="434848" y="568959"/>
                  </a:lnTo>
                  <a:lnTo>
                    <a:pt x="434848" y="333247"/>
                  </a:lnTo>
                  <a:close/>
                </a:path>
                <a:path w="2044700" h="568960">
                  <a:moveTo>
                    <a:pt x="434848" y="0"/>
                  </a:moveTo>
                  <a:lnTo>
                    <a:pt x="323494" y="0"/>
                  </a:lnTo>
                  <a:lnTo>
                    <a:pt x="323494" y="225958"/>
                  </a:lnTo>
                  <a:lnTo>
                    <a:pt x="434848" y="225958"/>
                  </a:lnTo>
                  <a:lnTo>
                    <a:pt x="434848" y="0"/>
                  </a:lnTo>
                  <a:close/>
                </a:path>
                <a:path w="2044700" h="568960">
                  <a:moveTo>
                    <a:pt x="787641" y="107289"/>
                  </a:moveTo>
                  <a:lnTo>
                    <a:pt x="675474" y="107289"/>
                  </a:lnTo>
                  <a:lnTo>
                    <a:pt x="675474" y="568959"/>
                  </a:lnTo>
                  <a:lnTo>
                    <a:pt x="787641" y="568959"/>
                  </a:lnTo>
                  <a:lnTo>
                    <a:pt x="787641" y="107289"/>
                  </a:lnTo>
                  <a:close/>
                </a:path>
                <a:path w="2044700" h="568960">
                  <a:moveTo>
                    <a:pt x="941260" y="0"/>
                  </a:moveTo>
                  <a:lnTo>
                    <a:pt x="522668" y="0"/>
                  </a:lnTo>
                  <a:lnTo>
                    <a:pt x="522668" y="107289"/>
                  </a:lnTo>
                  <a:lnTo>
                    <a:pt x="941260" y="107289"/>
                  </a:lnTo>
                  <a:lnTo>
                    <a:pt x="941260" y="0"/>
                  </a:lnTo>
                  <a:close/>
                </a:path>
                <a:path w="2044700" h="568960">
                  <a:moveTo>
                    <a:pt x="1143673" y="0"/>
                  </a:moveTo>
                  <a:lnTo>
                    <a:pt x="1028255" y="0"/>
                  </a:lnTo>
                  <a:lnTo>
                    <a:pt x="1028255" y="568959"/>
                  </a:lnTo>
                  <a:lnTo>
                    <a:pt x="1140421" y="568959"/>
                  </a:lnTo>
                  <a:lnTo>
                    <a:pt x="1140421" y="200761"/>
                  </a:lnTo>
                  <a:lnTo>
                    <a:pt x="1265585" y="200761"/>
                  </a:lnTo>
                  <a:lnTo>
                    <a:pt x="1143673" y="0"/>
                  </a:lnTo>
                  <a:close/>
                </a:path>
                <a:path w="2044700" h="568960">
                  <a:moveTo>
                    <a:pt x="1585023" y="199948"/>
                  </a:moveTo>
                  <a:lnTo>
                    <a:pt x="1473669" y="199948"/>
                  </a:lnTo>
                  <a:lnTo>
                    <a:pt x="1473669" y="568959"/>
                  </a:lnTo>
                  <a:lnTo>
                    <a:pt x="1585023" y="568959"/>
                  </a:lnTo>
                  <a:lnTo>
                    <a:pt x="1585023" y="199948"/>
                  </a:lnTo>
                  <a:close/>
                </a:path>
                <a:path w="2044700" h="568960">
                  <a:moveTo>
                    <a:pt x="1265585" y="200761"/>
                  </a:moveTo>
                  <a:lnTo>
                    <a:pt x="1140421" y="200761"/>
                  </a:lnTo>
                  <a:lnTo>
                    <a:pt x="1300543" y="464108"/>
                  </a:lnTo>
                  <a:lnTo>
                    <a:pt x="1313548" y="464108"/>
                  </a:lnTo>
                  <a:lnTo>
                    <a:pt x="1431791" y="269036"/>
                  </a:lnTo>
                  <a:lnTo>
                    <a:pt x="1307045" y="269036"/>
                  </a:lnTo>
                  <a:lnTo>
                    <a:pt x="1265585" y="200761"/>
                  </a:lnTo>
                  <a:close/>
                </a:path>
                <a:path w="2044700" h="568960">
                  <a:moveTo>
                    <a:pt x="1585023" y="0"/>
                  </a:moveTo>
                  <a:lnTo>
                    <a:pt x="1469605" y="0"/>
                  </a:lnTo>
                  <a:lnTo>
                    <a:pt x="1307045" y="269036"/>
                  </a:lnTo>
                  <a:lnTo>
                    <a:pt x="1431791" y="269036"/>
                  </a:lnTo>
                  <a:lnTo>
                    <a:pt x="1473669" y="199948"/>
                  </a:lnTo>
                  <a:lnTo>
                    <a:pt x="1585023" y="199948"/>
                  </a:lnTo>
                  <a:lnTo>
                    <a:pt x="1585023" y="0"/>
                  </a:lnTo>
                  <a:close/>
                </a:path>
                <a:path w="2044700" h="568960">
                  <a:moveTo>
                    <a:pt x="1827593" y="0"/>
                  </a:moveTo>
                  <a:lnTo>
                    <a:pt x="1715427" y="0"/>
                  </a:lnTo>
                  <a:lnTo>
                    <a:pt x="1715427" y="568959"/>
                  </a:lnTo>
                  <a:lnTo>
                    <a:pt x="2044611" y="568959"/>
                  </a:lnTo>
                  <a:lnTo>
                    <a:pt x="2044611" y="461670"/>
                  </a:lnTo>
                  <a:lnTo>
                    <a:pt x="1827593" y="461670"/>
                  </a:lnTo>
                  <a:lnTo>
                    <a:pt x="1827593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2C040BAF-DD44-2594-7807-5DD33C4FC2BA}"/>
              </a:ext>
            </a:extLst>
          </p:cNvPr>
          <p:cNvSpPr txBox="1"/>
          <p:nvPr/>
        </p:nvSpPr>
        <p:spPr>
          <a:xfrm>
            <a:off x="1822021" y="4362450"/>
            <a:ext cx="47371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etiketi içerisindeki yazıyı kalın hale getirir. B etiketinden farklı olarak metin içinde önemli olan kısımları </a:t>
            </a:r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belirtmek daha doğru olacaktır.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C6570060-71A7-F024-9ABA-21A4F255F9E6}"/>
              </a:ext>
            </a:extLst>
          </p:cNvPr>
          <p:cNvSpPr txBox="1"/>
          <p:nvPr/>
        </p:nvSpPr>
        <p:spPr>
          <a:xfrm>
            <a:off x="7326049" y="4380510"/>
            <a:ext cx="4435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&lt;strike&gt;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etiketi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üstü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çizili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metin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Ancak HTML5le birlikte desteklenmemektedir.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C9A852F2-E1A0-2200-7494-E40319E990BF}"/>
              </a:ext>
            </a:extLst>
          </p:cNvPr>
          <p:cNvSpPr txBox="1"/>
          <p:nvPr/>
        </p:nvSpPr>
        <p:spPr>
          <a:xfrm>
            <a:off x="1934531" y="7949422"/>
            <a:ext cx="44500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etiketi</a:t>
            </a:r>
            <a:r>
              <a:rPr lang="sv-SE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küçük bir metin tanımla</a:t>
            </a:r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DBC68BD0-306B-54B5-DBFF-E4150EEA3F3C}"/>
              </a:ext>
            </a:extLst>
          </p:cNvPr>
          <p:cNvSpPr txBox="1"/>
          <p:nvPr/>
        </p:nvSpPr>
        <p:spPr>
          <a:xfrm>
            <a:off x="7367539" y="7965208"/>
            <a:ext cx="44546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elementi b</a:t>
            </a:r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 altsimge tanımlar.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b="0" i="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gibi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E3D7FE00-59C7-E932-3DDE-18DBFDD20247}"/>
              </a:ext>
            </a:extLst>
          </p:cNvPr>
          <p:cNvSpPr txBox="1"/>
          <p:nvPr/>
        </p:nvSpPr>
        <p:spPr>
          <a:xfrm>
            <a:off x="1803400" y="11319302"/>
            <a:ext cx="4718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 elementi b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 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üst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simge tanımlar.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WWW</a:t>
            </a:r>
            <a:r>
              <a:rPr lang="en-US" sz="2400" b="0" i="0" baseline="3000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[1]</a:t>
            </a:r>
            <a:r>
              <a:rPr lang="tr-TR" sz="2400" baseline="300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gibi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AE9F8CD8-59E8-916B-46F9-5299F27B17DE}"/>
              </a:ext>
            </a:extLst>
          </p:cNvPr>
          <p:cNvSpPr txBox="1"/>
          <p:nvPr/>
        </p:nvSpPr>
        <p:spPr>
          <a:xfrm>
            <a:off x="4590415" y="14728735"/>
            <a:ext cx="4535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etiketi genellikle bir değişken tanımlamak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C9A77DEC-2147-3B6F-10A5-DDDF80188962}"/>
              </a:ext>
            </a:extLst>
          </p:cNvPr>
          <p:cNvSpPr txBox="1"/>
          <p:nvPr/>
        </p:nvSpPr>
        <p:spPr>
          <a:xfrm>
            <a:off x="7268243" y="11366758"/>
            <a:ext cx="4450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etiketi</a:t>
            </a:r>
            <a:r>
              <a:rPr lang="sv-SE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</a:t>
            </a:r>
            <a:r>
              <a:rPr lang="tr-TR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altını çizer. 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153" y="2019300"/>
            <a:ext cx="4535170" cy="12700"/>
          </a:xfrm>
          <a:custGeom>
            <a:avLst/>
            <a:gdLst/>
            <a:ahLst/>
            <a:cxnLst/>
            <a:rect l="l" t="t" r="r" b="b"/>
            <a:pathLst>
              <a:path w="4535170" h="12700">
                <a:moveTo>
                  <a:pt x="4535043" y="0"/>
                </a:moveTo>
                <a:lnTo>
                  <a:pt x="0" y="0"/>
                </a:lnTo>
                <a:lnTo>
                  <a:pt x="0" y="12700"/>
                </a:lnTo>
                <a:lnTo>
                  <a:pt x="4535043" y="12700"/>
                </a:lnTo>
                <a:lnTo>
                  <a:pt x="4535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65479" y="878886"/>
            <a:ext cx="4048125" cy="580390"/>
          </a:xfrm>
          <a:custGeom>
            <a:avLst/>
            <a:gdLst/>
            <a:ahLst/>
            <a:cxnLst/>
            <a:rect l="l" t="t" r="r" b="b"/>
            <a:pathLst>
              <a:path w="4048125" h="580390">
                <a:moveTo>
                  <a:pt x="339750" y="0"/>
                </a:moveTo>
                <a:lnTo>
                  <a:pt x="0" y="0"/>
                </a:lnTo>
                <a:lnTo>
                  <a:pt x="0" y="568960"/>
                </a:lnTo>
                <a:lnTo>
                  <a:pt x="112166" y="568960"/>
                </a:lnTo>
                <a:lnTo>
                  <a:pt x="112166" y="349504"/>
                </a:lnTo>
                <a:lnTo>
                  <a:pt x="333247" y="349504"/>
                </a:lnTo>
                <a:lnTo>
                  <a:pt x="333247" y="242214"/>
                </a:lnTo>
                <a:lnTo>
                  <a:pt x="112166" y="242214"/>
                </a:lnTo>
                <a:lnTo>
                  <a:pt x="112166" y="107289"/>
                </a:lnTo>
                <a:lnTo>
                  <a:pt x="339750" y="107289"/>
                </a:lnTo>
                <a:lnTo>
                  <a:pt x="339750" y="0"/>
                </a:lnTo>
                <a:close/>
              </a:path>
              <a:path w="4048125" h="580390">
                <a:moveTo>
                  <a:pt x="634434" y="151180"/>
                </a:moveTo>
                <a:lnTo>
                  <a:pt x="591051" y="155092"/>
                </a:lnTo>
                <a:lnTo>
                  <a:pt x="551122" y="166827"/>
                </a:lnTo>
                <a:lnTo>
                  <a:pt x="514648" y="186385"/>
                </a:lnTo>
                <a:lnTo>
                  <a:pt x="481628" y="213766"/>
                </a:lnTo>
                <a:lnTo>
                  <a:pt x="454602" y="246430"/>
                </a:lnTo>
                <a:lnTo>
                  <a:pt x="435298" y="282651"/>
                </a:lnTo>
                <a:lnTo>
                  <a:pt x="423716" y="322427"/>
                </a:lnTo>
                <a:lnTo>
                  <a:pt x="419855" y="365760"/>
                </a:lnTo>
                <a:lnTo>
                  <a:pt x="423716" y="409143"/>
                </a:lnTo>
                <a:lnTo>
                  <a:pt x="435298" y="449072"/>
                </a:lnTo>
                <a:lnTo>
                  <a:pt x="454602" y="485546"/>
                </a:lnTo>
                <a:lnTo>
                  <a:pt x="481628" y="518566"/>
                </a:lnTo>
                <a:lnTo>
                  <a:pt x="514648" y="545592"/>
                </a:lnTo>
                <a:lnTo>
                  <a:pt x="551122" y="564896"/>
                </a:lnTo>
                <a:lnTo>
                  <a:pt x="591051" y="576478"/>
                </a:lnTo>
                <a:lnTo>
                  <a:pt x="634434" y="580339"/>
                </a:lnTo>
                <a:lnTo>
                  <a:pt x="677818" y="576478"/>
                </a:lnTo>
                <a:lnTo>
                  <a:pt x="717747" y="564896"/>
                </a:lnTo>
                <a:lnTo>
                  <a:pt x="754221" y="545592"/>
                </a:lnTo>
                <a:lnTo>
                  <a:pt x="787241" y="518566"/>
                </a:lnTo>
                <a:lnTo>
                  <a:pt x="814622" y="485546"/>
                </a:lnTo>
                <a:lnTo>
                  <a:pt x="818708" y="477926"/>
                </a:lnTo>
                <a:lnTo>
                  <a:pt x="634434" y="477926"/>
                </a:lnTo>
                <a:lnTo>
                  <a:pt x="611828" y="475945"/>
                </a:lnTo>
                <a:lnTo>
                  <a:pt x="572407" y="460095"/>
                </a:lnTo>
                <a:lnTo>
                  <a:pt x="542080" y="429310"/>
                </a:lnTo>
                <a:lnTo>
                  <a:pt x="526637" y="389077"/>
                </a:lnTo>
                <a:lnTo>
                  <a:pt x="524706" y="365760"/>
                </a:lnTo>
                <a:lnTo>
                  <a:pt x="526637" y="342442"/>
                </a:lnTo>
                <a:lnTo>
                  <a:pt x="542080" y="302209"/>
                </a:lnTo>
                <a:lnTo>
                  <a:pt x="572407" y="271424"/>
                </a:lnTo>
                <a:lnTo>
                  <a:pt x="611828" y="255574"/>
                </a:lnTo>
                <a:lnTo>
                  <a:pt x="634434" y="253593"/>
                </a:lnTo>
                <a:lnTo>
                  <a:pt x="818489" y="253593"/>
                </a:lnTo>
                <a:lnTo>
                  <a:pt x="814622" y="246430"/>
                </a:lnTo>
                <a:lnTo>
                  <a:pt x="787241" y="213766"/>
                </a:lnTo>
                <a:lnTo>
                  <a:pt x="754221" y="186385"/>
                </a:lnTo>
                <a:lnTo>
                  <a:pt x="717747" y="166827"/>
                </a:lnTo>
                <a:lnTo>
                  <a:pt x="677818" y="155092"/>
                </a:lnTo>
                <a:lnTo>
                  <a:pt x="634434" y="151180"/>
                </a:lnTo>
                <a:close/>
              </a:path>
              <a:path w="4048125" h="580390">
                <a:moveTo>
                  <a:pt x="818489" y="253593"/>
                </a:moveTo>
                <a:lnTo>
                  <a:pt x="634434" y="253593"/>
                </a:lnTo>
                <a:lnTo>
                  <a:pt x="657041" y="255574"/>
                </a:lnTo>
                <a:lnTo>
                  <a:pt x="677716" y="261518"/>
                </a:lnTo>
                <a:lnTo>
                  <a:pt x="713276" y="285292"/>
                </a:lnTo>
                <a:lnTo>
                  <a:pt x="737050" y="321259"/>
                </a:lnTo>
                <a:lnTo>
                  <a:pt x="744975" y="365760"/>
                </a:lnTo>
                <a:lnTo>
                  <a:pt x="742994" y="389077"/>
                </a:lnTo>
                <a:lnTo>
                  <a:pt x="727144" y="429310"/>
                </a:lnTo>
                <a:lnTo>
                  <a:pt x="696461" y="460095"/>
                </a:lnTo>
                <a:lnTo>
                  <a:pt x="657041" y="475945"/>
                </a:lnTo>
                <a:lnTo>
                  <a:pt x="634434" y="477926"/>
                </a:lnTo>
                <a:lnTo>
                  <a:pt x="818708" y="477926"/>
                </a:lnTo>
                <a:lnTo>
                  <a:pt x="834180" y="449072"/>
                </a:lnTo>
                <a:lnTo>
                  <a:pt x="845915" y="409143"/>
                </a:lnTo>
                <a:lnTo>
                  <a:pt x="849826" y="365760"/>
                </a:lnTo>
                <a:lnTo>
                  <a:pt x="845915" y="322427"/>
                </a:lnTo>
                <a:lnTo>
                  <a:pt x="834180" y="282651"/>
                </a:lnTo>
                <a:lnTo>
                  <a:pt x="818489" y="253593"/>
                </a:lnTo>
                <a:close/>
              </a:path>
              <a:path w="4048125" h="580390">
                <a:moveTo>
                  <a:pt x="1052823" y="162560"/>
                </a:moveTo>
                <a:lnTo>
                  <a:pt x="947972" y="162560"/>
                </a:lnTo>
                <a:lnTo>
                  <a:pt x="947972" y="568960"/>
                </a:lnTo>
                <a:lnTo>
                  <a:pt x="1052823" y="568960"/>
                </a:lnTo>
                <a:lnTo>
                  <a:pt x="1052823" y="374700"/>
                </a:lnTo>
                <a:lnTo>
                  <a:pt x="1055160" y="347522"/>
                </a:lnTo>
                <a:lnTo>
                  <a:pt x="1073854" y="305663"/>
                </a:lnTo>
                <a:lnTo>
                  <a:pt x="1109922" y="280314"/>
                </a:lnTo>
                <a:lnTo>
                  <a:pt x="1153001" y="270560"/>
                </a:lnTo>
                <a:lnTo>
                  <a:pt x="1176369" y="270560"/>
                </a:lnTo>
                <a:lnTo>
                  <a:pt x="1176369" y="232460"/>
                </a:lnTo>
                <a:lnTo>
                  <a:pt x="1052823" y="232460"/>
                </a:lnTo>
                <a:lnTo>
                  <a:pt x="1052823" y="162560"/>
                </a:lnTo>
                <a:close/>
              </a:path>
              <a:path w="4048125" h="580390">
                <a:moveTo>
                  <a:pt x="1176369" y="270560"/>
                </a:moveTo>
                <a:lnTo>
                  <a:pt x="1153001" y="270560"/>
                </a:lnTo>
                <a:lnTo>
                  <a:pt x="1176369" y="271475"/>
                </a:lnTo>
                <a:lnTo>
                  <a:pt x="1176369" y="270560"/>
                </a:lnTo>
                <a:close/>
              </a:path>
              <a:path w="4048125" h="580390">
                <a:moveTo>
                  <a:pt x="1176369" y="154432"/>
                </a:moveTo>
                <a:lnTo>
                  <a:pt x="1136745" y="159308"/>
                </a:lnTo>
                <a:lnTo>
                  <a:pt x="1100778" y="173939"/>
                </a:lnTo>
                <a:lnTo>
                  <a:pt x="1061307" y="214172"/>
                </a:lnTo>
                <a:lnTo>
                  <a:pt x="1052823" y="232460"/>
                </a:lnTo>
                <a:lnTo>
                  <a:pt x="1176369" y="232460"/>
                </a:lnTo>
                <a:lnTo>
                  <a:pt x="1176369" y="154432"/>
                </a:lnTo>
                <a:close/>
              </a:path>
              <a:path w="4048125" h="580390">
                <a:moveTo>
                  <a:pt x="1366932" y="162560"/>
                </a:moveTo>
                <a:lnTo>
                  <a:pt x="1262081" y="162560"/>
                </a:lnTo>
                <a:lnTo>
                  <a:pt x="1262081" y="568960"/>
                </a:lnTo>
                <a:lnTo>
                  <a:pt x="1366932" y="568960"/>
                </a:lnTo>
                <a:lnTo>
                  <a:pt x="1366932" y="340563"/>
                </a:lnTo>
                <a:lnTo>
                  <a:pt x="1368202" y="319532"/>
                </a:lnTo>
                <a:lnTo>
                  <a:pt x="1387252" y="272288"/>
                </a:lnTo>
                <a:lnTo>
                  <a:pt x="1426721" y="250190"/>
                </a:lnTo>
                <a:lnTo>
                  <a:pt x="1443335" y="248716"/>
                </a:lnTo>
                <a:lnTo>
                  <a:pt x="1854045" y="248716"/>
                </a:lnTo>
                <a:lnTo>
                  <a:pt x="1841401" y="221386"/>
                </a:lnTo>
                <a:lnTo>
                  <a:pt x="1832651" y="209702"/>
                </a:lnTo>
                <a:lnTo>
                  <a:pt x="1590452" y="209702"/>
                </a:lnTo>
                <a:lnTo>
                  <a:pt x="1587226" y="205638"/>
                </a:lnTo>
                <a:lnTo>
                  <a:pt x="1366932" y="205638"/>
                </a:lnTo>
                <a:lnTo>
                  <a:pt x="1366932" y="162560"/>
                </a:lnTo>
                <a:close/>
              </a:path>
              <a:path w="4048125" h="580390">
                <a:moveTo>
                  <a:pt x="1692052" y="248716"/>
                </a:moveTo>
                <a:lnTo>
                  <a:pt x="1443335" y="248716"/>
                </a:lnTo>
                <a:lnTo>
                  <a:pt x="1458673" y="249986"/>
                </a:lnTo>
                <a:lnTo>
                  <a:pt x="1472185" y="253796"/>
                </a:lnTo>
                <a:lnTo>
                  <a:pt x="1501549" y="280212"/>
                </a:lnTo>
                <a:lnTo>
                  <a:pt x="1511611" y="325932"/>
                </a:lnTo>
                <a:lnTo>
                  <a:pt x="1511611" y="568960"/>
                </a:lnTo>
                <a:lnTo>
                  <a:pt x="1616462" y="568960"/>
                </a:lnTo>
                <a:lnTo>
                  <a:pt x="1616462" y="340563"/>
                </a:lnTo>
                <a:lnTo>
                  <a:pt x="1617679" y="319532"/>
                </a:lnTo>
                <a:lnTo>
                  <a:pt x="1635969" y="272288"/>
                </a:lnTo>
                <a:lnTo>
                  <a:pt x="1675131" y="250190"/>
                </a:lnTo>
                <a:lnTo>
                  <a:pt x="1692052" y="248716"/>
                </a:lnTo>
                <a:close/>
              </a:path>
              <a:path w="4048125" h="580390">
                <a:moveTo>
                  <a:pt x="1854045" y="248716"/>
                </a:moveTo>
                <a:lnTo>
                  <a:pt x="1692052" y="248716"/>
                </a:lnTo>
                <a:lnTo>
                  <a:pt x="1707390" y="249986"/>
                </a:lnTo>
                <a:lnTo>
                  <a:pt x="1720902" y="253796"/>
                </a:lnTo>
                <a:lnTo>
                  <a:pt x="1750265" y="280212"/>
                </a:lnTo>
                <a:lnTo>
                  <a:pt x="1760327" y="325932"/>
                </a:lnTo>
                <a:lnTo>
                  <a:pt x="1760327" y="568960"/>
                </a:lnTo>
                <a:lnTo>
                  <a:pt x="1865179" y="568960"/>
                </a:lnTo>
                <a:lnTo>
                  <a:pt x="1865179" y="318617"/>
                </a:lnTo>
                <a:lnTo>
                  <a:pt x="1862536" y="282346"/>
                </a:lnTo>
                <a:lnTo>
                  <a:pt x="1854609" y="249935"/>
                </a:lnTo>
                <a:lnTo>
                  <a:pt x="1854045" y="248716"/>
                </a:lnTo>
                <a:close/>
              </a:path>
              <a:path w="4048125" h="580390">
                <a:moveTo>
                  <a:pt x="1711559" y="151180"/>
                </a:moveTo>
                <a:lnTo>
                  <a:pt x="1673809" y="154838"/>
                </a:lnTo>
                <a:lnTo>
                  <a:pt x="1641043" y="165811"/>
                </a:lnTo>
                <a:lnTo>
                  <a:pt x="1613258" y="184099"/>
                </a:lnTo>
                <a:lnTo>
                  <a:pt x="1590452" y="209702"/>
                </a:lnTo>
                <a:lnTo>
                  <a:pt x="1832651" y="209702"/>
                </a:lnTo>
                <a:lnTo>
                  <a:pt x="1800408" y="176784"/>
                </a:lnTo>
                <a:lnTo>
                  <a:pt x="1744730" y="154025"/>
                </a:lnTo>
                <a:lnTo>
                  <a:pt x="1711559" y="151180"/>
                </a:lnTo>
                <a:close/>
              </a:path>
              <a:path w="4048125" h="580390">
                <a:moveTo>
                  <a:pt x="1479911" y="151180"/>
                </a:moveTo>
                <a:lnTo>
                  <a:pt x="1444197" y="154584"/>
                </a:lnTo>
                <a:lnTo>
                  <a:pt x="1413463" y="164795"/>
                </a:lnTo>
                <a:lnTo>
                  <a:pt x="1387709" y="181813"/>
                </a:lnTo>
                <a:lnTo>
                  <a:pt x="1366932" y="205638"/>
                </a:lnTo>
                <a:lnTo>
                  <a:pt x="1587226" y="205638"/>
                </a:lnTo>
                <a:lnTo>
                  <a:pt x="1570128" y="184099"/>
                </a:lnTo>
                <a:lnTo>
                  <a:pt x="1544931" y="165811"/>
                </a:lnTo>
                <a:lnTo>
                  <a:pt x="1514859" y="154838"/>
                </a:lnTo>
                <a:lnTo>
                  <a:pt x="1479911" y="151180"/>
                </a:lnTo>
                <a:close/>
              </a:path>
              <a:path w="4048125" h="580390">
                <a:moveTo>
                  <a:pt x="2042013" y="432409"/>
                </a:moveTo>
                <a:lnTo>
                  <a:pt x="1950980" y="483616"/>
                </a:lnTo>
                <a:lnTo>
                  <a:pt x="1978714" y="525932"/>
                </a:lnTo>
                <a:lnTo>
                  <a:pt x="2016405" y="556158"/>
                </a:lnTo>
                <a:lnTo>
                  <a:pt x="2064053" y="574294"/>
                </a:lnTo>
                <a:lnTo>
                  <a:pt x="2121655" y="580339"/>
                </a:lnTo>
                <a:lnTo>
                  <a:pt x="2155138" y="578256"/>
                </a:lnTo>
                <a:lnTo>
                  <a:pt x="2213254" y="561593"/>
                </a:lnTo>
                <a:lnTo>
                  <a:pt x="2258514" y="528167"/>
                </a:lnTo>
                <a:lnTo>
                  <a:pt x="2280241" y="485241"/>
                </a:lnTo>
                <a:lnTo>
                  <a:pt x="2121655" y="485241"/>
                </a:lnTo>
                <a:lnTo>
                  <a:pt x="2093516" y="481939"/>
                </a:lnTo>
                <a:lnTo>
                  <a:pt x="2070862" y="472033"/>
                </a:lnTo>
                <a:lnTo>
                  <a:pt x="2053693" y="455523"/>
                </a:lnTo>
                <a:lnTo>
                  <a:pt x="2042013" y="432409"/>
                </a:lnTo>
                <a:close/>
              </a:path>
              <a:path w="4048125" h="580390">
                <a:moveTo>
                  <a:pt x="2122481" y="151180"/>
                </a:moveTo>
                <a:lnTo>
                  <a:pt x="2061918" y="159918"/>
                </a:lnTo>
                <a:lnTo>
                  <a:pt x="2011927" y="186131"/>
                </a:lnTo>
                <a:lnTo>
                  <a:pt x="1979009" y="226771"/>
                </a:lnTo>
                <a:lnTo>
                  <a:pt x="1968036" y="280416"/>
                </a:lnTo>
                <a:lnTo>
                  <a:pt x="1969357" y="299516"/>
                </a:lnTo>
                <a:lnTo>
                  <a:pt x="1989169" y="347065"/>
                </a:lnTo>
                <a:lnTo>
                  <a:pt x="2027123" y="378307"/>
                </a:lnTo>
                <a:lnTo>
                  <a:pt x="2072895" y="396443"/>
                </a:lnTo>
                <a:lnTo>
                  <a:pt x="2118617" y="409803"/>
                </a:lnTo>
                <a:lnTo>
                  <a:pt x="2132228" y="414324"/>
                </a:lnTo>
                <a:lnTo>
                  <a:pt x="2172263" y="435660"/>
                </a:lnTo>
                <a:lnTo>
                  <a:pt x="2177751" y="450291"/>
                </a:lnTo>
                <a:lnTo>
                  <a:pt x="2174246" y="465582"/>
                </a:lnTo>
                <a:lnTo>
                  <a:pt x="2163729" y="476504"/>
                </a:lnTo>
                <a:lnTo>
                  <a:pt x="2146199" y="483057"/>
                </a:lnTo>
                <a:lnTo>
                  <a:pt x="2121655" y="485241"/>
                </a:lnTo>
                <a:lnTo>
                  <a:pt x="2280241" y="485241"/>
                </a:lnTo>
                <a:lnTo>
                  <a:pt x="2282093" y="479806"/>
                </a:lnTo>
                <a:lnTo>
                  <a:pt x="2285041" y="450291"/>
                </a:lnTo>
                <a:lnTo>
                  <a:pt x="2283667" y="430428"/>
                </a:lnTo>
                <a:lnTo>
                  <a:pt x="2263082" y="381203"/>
                </a:lnTo>
                <a:lnTo>
                  <a:pt x="2225901" y="348894"/>
                </a:lnTo>
                <a:lnTo>
                  <a:pt x="2180183" y="331216"/>
                </a:lnTo>
                <a:lnTo>
                  <a:pt x="2149303" y="322681"/>
                </a:lnTo>
                <a:lnTo>
                  <a:pt x="2134413" y="318516"/>
                </a:lnTo>
                <a:lnTo>
                  <a:pt x="2096458" y="304800"/>
                </a:lnTo>
                <a:lnTo>
                  <a:pt x="2075326" y="277977"/>
                </a:lnTo>
                <a:lnTo>
                  <a:pt x="2076140" y="270662"/>
                </a:lnTo>
                <a:lnTo>
                  <a:pt x="2112724" y="245211"/>
                </a:lnTo>
                <a:lnTo>
                  <a:pt x="2122481" y="244652"/>
                </a:lnTo>
                <a:lnTo>
                  <a:pt x="2263500" y="244652"/>
                </a:lnTo>
                <a:lnTo>
                  <a:pt x="2276913" y="237337"/>
                </a:lnTo>
                <a:lnTo>
                  <a:pt x="2249068" y="200761"/>
                </a:lnTo>
                <a:lnTo>
                  <a:pt x="2212689" y="173939"/>
                </a:lnTo>
                <a:lnTo>
                  <a:pt x="2169818" y="156870"/>
                </a:lnTo>
                <a:lnTo>
                  <a:pt x="2146707" y="152603"/>
                </a:lnTo>
                <a:lnTo>
                  <a:pt x="2122481" y="151180"/>
                </a:lnTo>
                <a:close/>
              </a:path>
              <a:path w="4048125" h="580390">
                <a:moveTo>
                  <a:pt x="2263500" y="244652"/>
                </a:moveTo>
                <a:lnTo>
                  <a:pt x="2122481" y="244652"/>
                </a:lnTo>
                <a:lnTo>
                  <a:pt x="2143610" y="247243"/>
                </a:lnTo>
                <a:lnTo>
                  <a:pt x="2161487" y="255016"/>
                </a:lnTo>
                <a:lnTo>
                  <a:pt x="2176114" y="267970"/>
                </a:lnTo>
                <a:lnTo>
                  <a:pt x="2187492" y="286105"/>
                </a:lnTo>
                <a:lnTo>
                  <a:pt x="2263500" y="244652"/>
                </a:lnTo>
                <a:close/>
              </a:path>
              <a:path w="4048125" h="580390">
                <a:moveTo>
                  <a:pt x="2784786" y="151180"/>
                </a:moveTo>
                <a:lnTo>
                  <a:pt x="2745566" y="155092"/>
                </a:lnTo>
                <a:lnTo>
                  <a:pt x="2709194" y="166827"/>
                </a:lnTo>
                <a:lnTo>
                  <a:pt x="2675667" y="186385"/>
                </a:lnTo>
                <a:lnTo>
                  <a:pt x="2644984" y="213766"/>
                </a:lnTo>
                <a:lnTo>
                  <a:pt x="2619733" y="246430"/>
                </a:lnTo>
                <a:lnTo>
                  <a:pt x="2601699" y="282651"/>
                </a:lnTo>
                <a:lnTo>
                  <a:pt x="2590881" y="322427"/>
                </a:lnTo>
                <a:lnTo>
                  <a:pt x="2587275" y="365760"/>
                </a:lnTo>
                <a:lnTo>
                  <a:pt x="2590881" y="409143"/>
                </a:lnTo>
                <a:lnTo>
                  <a:pt x="2601699" y="449072"/>
                </a:lnTo>
                <a:lnTo>
                  <a:pt x="2619733" y="485546"/>
                </a:lnTo>
                <a:lnTo>
                  <a:pt x="2644984" y="518566"/>
                </a:lnTo>
                <a:lnTo>
                  <a:pt x="2675667" y="545592"/>
                </a:lnTo>
                <a:lnTo>
                  <a:pt x="2709194" y="564896"/>
                </a:lnTo>
                <a:lnTo>
                  <a:pt x="2745566" y="576478"/>
                </a:lnTo>
                <a:lnTo>
                  <a:pt x="2784786" y="580339"/>
                </a:lnTo>
                <a:lnTo>
                  <a:pt x="2825069" y="576630"/>
                </a:lnTo>
                <a:lnTo>
                  <a:pt x="2860578" y="565505"/>
                </a:lnTo>
                <a:lnTo>
                  <a:pt x="2891311" y="546963"/>
                </a:lnTo>
                <a:lnTo>
                  <a:pt x="2917272" y="521004"/>
                </a:lnTo>
                <a:lnTo>
                  <a:pt x="3022123" y="521004"/>
                </a:lnTo>
                <a:lnTo>
                  <a:pt x="3022123" y="480364"/>
                </a:lnTo>
                <a:lnTo>
                  <a:pt x="2804293" y="480364"/>
                </a:lnTo>
                <a:lnTo>
                  <a:pt x="2780976" y="478383"/>
                </a:lnTo>
                <a:lnTo>
                  <a:pt x="2740742" y="462534"/>
                </a:lnTo>
                <a:lnTo>
                  <a:pt x="2709957" y="431292"/>
                </a:lnTo>
                <a:lnTo>
                  <a:pt x="2694108" y="389839"/>
                </a:lnTo>
                <a:lnTo>
                  <a:pt x="2692126" y="365760"/>
                </a:lnTo>
                <a:lnTo>
                  <a:pt x="2694108" y="341731"/>
                </a:lnTo>
                <a:lnTo>
                  <a:pt x="2709957" y="300685"/>
                </a:lnTo>
                <a:lnTo>
                  <a:pt x="2740742" y="269443"/>
                </a:lnTo>
                <a:lnTo>
                  <a:pt x="2780976" y="253187"/>
                </a:lnTo>
                <a:lnTo>
                  <a:pt x="2804293" y="251155"/>
                </a:lnTo>
                <a:lnTo>
                  <a:pt x="3022123" y="251155"/>
                </a:lnTo>
                <a:lnTo>
                  <a:pt x="3022123" y="210515"/>
                </a:lnTo>
                <a:lnTo>
                  <a:pt x="2917272" y="210515"/>
                </a:lnTo>
                <a:lnTo>
                  <a:pt x="2891311" y="184556"/>
                </a:lnTo>
                <a:lnTo>
                  <a:pt x="2860578" y="166014"/>
                </a:lnTo>
                <a:lnTo>
                  <a:pt x="2825069" y="154889"/>
                </a:lnTo>
                <a:lnTo>
                  <a:pt x="2784786" y="151180"/>
                </a:lnTo>
                <a:close/>
              </a:path>
              <a:path w="4048125" h="580390">
                <a:moveTo>
                  <a:pt x="3022123" y="521004"/>
                </a:moveTo>
                <a:lnTo>
                  <a:pt x="2917272" y="521004"/>
                </a:lnTo>
                <a:lnTo>
                  <a:pt x="2917272" y="568960"/>
                </a:lnTo>
                <a:lnTo>
                  <a:pt x="3022123" y="568960"/>
                </a:lnTo>
                <a:lnTo>
                  <a:pt x="3022123" y="521004"/>
                </a:lnTo>
                <a:close/>
              </a:path>
              <a:path w="4048125" h="580390">
                <a:moveTo>
                  <a:pt x="3022123" y="251155"/>
                </a:moveTo>
                <a:lnTo>
                  <a:pt x="2804293" y="251155"/>
                </a:lnTo>
                <a:lnTo>
                  <a:pt x="2827610" y="253187"/>
                </a:lnTo>
                <a:lnTo>
                  <a:pt x="2848794" y="259283"/>
                </a:lnTo>
                <a:lnTo>
                  <a:pt x="2884760" y="283667"/>
                </a:lnTo>
                <a:lnTo>
                  <a:pt x="2909141" y="320040"/>
                </a:lnTo>
                <a:lnTo>
                  <a:pt x="2917272" y="365760"/>
                </a:lnTo>
                <a:lnTo>
                  <a:pt x="2915239" y="389839"/>
                </a:lnTo>
                <a:lnTo>
                  <a:pt x="2898980" y="431292"/>
                </a:lnTo>
                <a:lnTo>
                  <a:pt x="2867844" y="462534"/>
                </a:lnTo>
                <a:lnTo>
                  <a:pt x="2827610" y="478383"/>
                </a:lnTo>
                <a:lnTo>
                  <a:pt x="2804293" y="480364"/>
                </a:lnTo>
                <a:lnTo>
                  <a:pt x="3022123" y="480364"/>
                </a:lnTo>
                <a:lnTo>
                  <a:pt x="3022123" y="251155"/>
                </a:lnTo>
                <a:close/>
              </a:path>
              <a:path w="4048125" h="580390">
                <a:moveTo>
                  <a:pt x="3022123" y="162560"/>
                </a:moveTo>
                <a:lnTo>
                  <a:pt x="2917272" y="162560"/>
                </a:lnTo>
                <a:lnTo>
                  <a:pt x="2917272" y="210515"/>
                </a:lnTo>
                <a:lnTo>
                  <a:pt x="3022123" y="210515"/>
                </a:lnTo>
                <a:lnTo>
                  <a:pt x="3022123" y="162560"/>
                </a:lnTo>
                <a:close/>
              </a:path>
              <a:path w="4048125" h="580390">
                <a:moveTo>
                  <a:pt x="3246431" y="162560"/>
                </a:moveTo>
                <a:lnTo>
                  <a:pt x="3141579" y="162560"/>
                </a:lnTo>
                <a:lnTo>
                  <a:pt x="3141579" y="568960"/>
                </a:lnTo>
                <a:lnTo>
                  <a:pt x="3246431" y="568960"/>
                </a:lnTo>
                <a:lnTo>
                  <a:pt x="3246431" y="349504"/>
                </a:lnTo>
                <a:lnTo>
                  <a:pt x="3247955" y="325882"/>
                </a:lnTo>
                <a:lnTo>
                  <a:pt x="3260147" y="288087"/>
                </a:lnTo>
                <a:lnTo>
                  <a:pt x="3299264" y="255015"/>
                </a:lnTo>
                <a:lnTo>
                  <a:pt x="3335839" y="248716"/>
                </a:lnTo>
                <a:lnTo>
                  <a:pt x="3509990" y="248716"/>
                </a:lnTo>
                <a:lnTo>
                  <a:pt x="3496468" y="220370"/>
                </a:lnTo>
                <a:lnTo>
                  <a:pt x="3486827" y="208076"/>
                </a:lnTo>
                <a:lnTo>
                  <a:pt x="3246431" y="208076"/>
                </a:lnTo>
                <a:lnTo>
                  <a:pt x="3246431" y="162560"/>
                </a:lnTo>
                <a:close/>
              </a:path>
              <a:path w="4048125" h="580390">
                <a:moveTo>
                  <a:pt x="3509990" y="248716"/>
                </a:moveTo>
                <a:lnTo>
                  <a:pt x="3335839" y="248716"/>
                </a:lnTo>
                <a:lnTo>
                  <a:pt x="3353212" y="250088"/>
                </a:lnTo>
                <a:lnTo>
                  <a:pt x="3368757" y="254203"/>
                </a:lnTo>
                <a:lnTo>
                  <a:pt x="3403961" y="282447"/>
                </a:lnTo>
                <a:lnTo>
                  <a:pt x="3416306" y="332435"/>
                </a:lnTo>
                <a:lnTo>
                  <a:pt x="3416306" y="568960"/>
                </a:lnTo>
                <a:lnTo>
                  <a:pt x="3521157" y="568960"/>
                </a:lnTo>
                <a:lnTo>
                  <a:pt x="3521157" y="319430"/>
                </a:lnTo>
                <a:lnTo>
                  <a:pt x="3518414" y="282143"/>
                </a:lnTo>
                <a:lnTo>
                  <a:pt x="3510184" y="249123"/>
                </a:lnTo>
                <a:lnTo>
                  <a:pt x="3509990" y="248716"/>
                </a:lnTo>
                <a:close/>
              </a:path>
              <a:path w="4048125" h="580390">
                <a:moveTo>
                  <a:pt x="3367538" y="151180"/>
                </a:moveTo>
                <a:lnTo>
                  <a:pt x="3328878" y="154736"/>
                </a:lnTo>
                <a:lnTo>
                  <a:pt x="3295807" y="165404"/>
                </a:lnTo>
                <a:lnTo>
                  <a:pt x="3268324" y="183184"/>
                </a:lnTo>
                <a:lnTo>
                  <a:pt x="3246431" y="208076"/>
                </a:lnTo>
                <a:lnTo>
                  <a:pt x="3486827" y="208076"/>
                </a:lnTo>
                <a:lnTo>
                  <a:pt x="3454256" y="176326"/>
                </a:lnTo>
                <a:lnTo>
                  <a:pt x="3399392" y="153974"/>
                </a:lnTo>
                <a:lnTo>
                  <a:pt x="3367538" y="151180"/>
                </a:lnTo>
                <a:close/>
              </a:path>
              <a:path w="4048125" h="580390">
                <a:moveTo>
                  <a:pt x="3811454" y="151180"/>
                </a:moveTo>
                <a:lnTo>
                  <a:pt x="3771877" y="155092"/>
                </a:lnTo>
                <a:lnTo>
                  <a:pt x="3735250" y="166827"/>
                </a:lnTo>
                <a:lnTo>
                  <a:pt x="3701572" y="186385"/>
                </a:lnTo>
                <a:lnTo>
                  <a:pt x="3670839" y="213766"/>
                </a:lnTo>
                <a:lnTo>
                  <a:pt x="3645588" y="246430"/>
                </a:lnTo>
                <a:lnTo>
                  <a:pt x="3627554" y="282651"/>
                </a:lnTo>
                <a:lnTo>
                  <a:pt x="3616736" y="322427"/>
                </a:lnTo>
                <a:lnTo>
                  <a:pt x="3613130" y="365760"/>
                </a:lnTo>
                <a:lnTo>
                  <a:pt x="3616736" y="409143"/>
                </a:lnTo>
                <a:lnTo>
                  <a:pt x="3627554" y="449072"/>
                </a:lnTo>
                <a:lnTo>
                  <a:pt x="3645588" y="485546"/>
                </a:lnTo>
                <a:lnTo>
                  <a:pt x="3670839" y="518566"/>
                </a:lnTo>
                <a:lnTo>
                  <a:pt x="3701572" y="545592"/>
                </a:lnTo>
                <a:lnTo>
                  <a:pt x="3735250" y="564896"/>
                </a:lnTo>
                <a:lnTo>
                  <a:pt x="3771877" y="576478"/>
                </a:lnTo>
                <a:lnTo>
                  <a:pt x="3811454" y="580339"/>
                </a:lnTo>
                <a:lnTo>
                  <a:pt x="3851687" y="576630"/>
                </a:lnTo>
                <a:lnTo>
                  <a:pt x="3887044" y="565505"/>
                </a:lnTo>
                <a:lnTo>
                  <a:pt x="3917524" y="546963"/>
                </a:lnTo>
                <a:lnTo>
                  <a:pt x="3943127" y="521004"/>
                </a:lnTo>
                <a:lnTo>
                  <a:pt x="4047966" y="521004"/>
                </a:lnTo>
                <a:lnTo>
                  <a:pt x="4047966" y="480364"/>
                </a:lnTo>
                <a:lnTo>
                  <a:pt x="3830961" y="480364"/>
                </a:lnTo>
                <a:lnTo>
                  <a:pt x="3807586" y="478383"/>
                </a:lnTo>
                <a:lnTo>
                  <a:pt x="3766942" y="462534"/>
                </a:lnTo>
                <a:lnTo>
                  <a:pt x="3735807" y="431292"/>
                </a:lnTo>
                <a:lnTo>
                  <a:pt x="3719963" y="389839"/>
                </a:lnTo>
                <a:lnTo>
                  <a:pt x="3717982" y="365760"/>
                </a:lnTo>
                <a:lnTo>
                  <a:pt x="3719963" y="341731"/>
                </a:lnTo>
                <a:lnTo>
                  <a:pt x="3735807" y="300685"/>
                </a:lnTo>
                <a:lnTo>
                  <a:pt x="3766942" y="269443"/>
                </a:lnTo>
                <a:lnTo>
                  <a:pt x="3807586" y="253187"/>
                </a:lnTo>
                <a:lnTo>
                  <a:pt x="3830961" y="251155"/>
                </a:lnTo>
                <a:lnTo>
                  <a:pt x="4047966" y="251155"/>
                </a:lnTo>
                <a:lnTo>
                  <a:pt x="4047966" y="210515"/>
                </a:lnTo>
                <a:lnTo>
                  <a:pt x="3943127" y="210515"/>
                </a:lnTo>
                <a:lnTo>
                  <a:pt x="3917524" y="184556"/>
                </a:lnTo>
                <a:lnTo>
                  <a:pt x="3887044" y="166014"/>
                </a:lnTo>
                <a:lnTo>
                  <a:pt x="3851687" y="154889"/>
                </a:lnTo>
                <a:lnTo>
                  <a:pt x="3811454" y="151180"/>
                </a:lnTo>
                <a:close/>
              </a:path>
              <a:path w="4048125" h="580390">
                <a:moveTo>
                  <a:pt x="4047966" y="521004"/>
                </a:moveTo>
                <a:lnTo>
                  <a:pt x="3943127" y="521004"/>
                </a:lnTo>
                <a:lnTo>
                  <a:pt x="3943127" y="568960"/>
                </a:lnTo>
                <a:lnTo>
                  <a:pt x="4047966" y="568960"/>
                </a:lnTo>
                <a:lnTo>
                  <a:pt x="4047966" y="521004"/>
                </a:lnTo>
                <a:close/>
              </a:path>
              <a:path w="4048125" h="580390">
                <a:moveTo>
                  <a:pt x="4047966" y="251155"/>
                </a:moveTo>
                <a:lnTo>
                  <a:pt x="3830961" y="251155"/>
                </a:lnTo>
                <a:lnTo>
                  <a:pt x="3854278" y="253187"/>
                </a:lnTo>
                <a:lnTo>
                  <a:pt x="3875462" y="259283"/>
                </a:lnTo>
                <a:lnTo>
                  <a:pt x="3911428" y="283667"/>
                </a:lnTo>
                <a:lnTo>
                  <a:pt x="3935202" y="320040"/>
                </a:lnTo>
                <a:lnTo>
                  <a:pt x="3943127" y="365760"/>
                </a:lnTo>
                <a:lnTo>
                  <a:pt x="3941146" y="389839"/>
                </a:lnTo>
                <a:lnTo>
                  <a:pt x="3925296" y="431292"/>
                </a:lnTo>
                <a:lnTo>
                  <a:pt x="3894512" y="462534"/>
                </a:lnTo>
                <a:lnTo>
                  <a:pt x="3854278" y="478383"/>
                </a:lnTo>
                <a:lnTo>
                  <a:pt x="3830961" y="480364"/>
                </a:lnTo>
                <a:lnTo>
                  <a:pt x="4047966" y="480364"/>
                </a:lnTo>
                <a:lnTo>
                  <a:pt x="4047966" y="251155"/>
                </a:lnTo>
                <a:close/>
              </a:path>
              <a:path w="4048125" h="580390">
                <a:moveTo>
                  <a:pt x="4047966" y="0"/>
                </a:moveTo>
                <a:lnTo>
                  <a:pt x="3943127" y="0"/>
                </a:lnTo>
                <a:lnTo>
                  <a:pt x="3943127" y="210515"/>
                </a:lnTo>
                <a:lnTo>
                  <a:pt x="4047966" y="210515"/>
                </a:lnTo>
                <a:lnTo>
                  <a:pt x="4047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49119" y="863396"/>
            <a:ext cx="1416050" cy="596265"/>
          </a:xfrm>
          <a:custGeom>
            <a:avLst/>
            <a:gdLst/>
            <a:ahLst/>
            <a:cxnLst/>
            <a:rect l="l" t="t" r="r" b="b"/>
            <a:pathLst>
              <a:path w="1416050" h="596265">
                <a:moveTo>
                  <a:pt x="64211" y="0"/>
                </a:moveTo>
                <a:lnTo>
                  <a:pt x="18694" y="19507"/>
                </a:lnTo>
                <a:lnTo>
                  <a:pt x="0" y="65024"/>
                </a:lnTo>
                <a:lnTo>
                  <a:pt x="1168" y="77622"/>
                </a:lnTo>
                <a:lnTo>
                  <a:pt x="28854" y="118719"/>
                </a:lnTo>
                <a:lnTo>
                  <a:pt x="64211" y="129235"/>
                </a:lnTo>
                <a:lnTo>
                  <a:pt x="77114" y="128066"/>
                </a:lnTo>
                <a:lnTo>
                  <a:pt x="118262" y="100380"/>
                </a:lnTo>
                <a:lnTo>
                  <a:pt x="129235" y="65024"/>
                </a:lnTo>
                <a:lnTo>
                  <a:pt x="128015" y="52425"/>
                </a:lnTo>
                <a:lnTo>
                  <a:pt x="99874" y="10972"/>
                </a:lnTo>
                <a:lnTo>
                  <a:pt x="64211" y="0"/>
                </a:lnTo>
                <a:close/>
              </a:path>
              <a:path w="1416050" h="596265">
                <a:moveTo>
                  <a:pt x="117043" y="178003"/>
                </a:moveTo>
                <a:lnTo>
                  <a:pt x="12191" y="178003"/>
                </a:lnTo>
                <a:lnTo>
                  <a:pt x="12191" y="584402"/>
                </a:lnTo>
                <a:lnTo>
                  <a:pt x="117043" y="584402"/>
                </a:lnTo>
                <a:lnTo>
                  <a:pt x="117043" y="178003"/>
                </a:lnTo>
                <a:close/>
              </a:path>
              <a:path w="1416050" h="596265">
                <a:moveTo>
                  <a:pt x="342252" y="178003"/>
                </a:moveTo>
                <a:lnTo>
                  <a:pt x="237401" y="178003"/>
                </a:lnTo>
                <a:lnTo>
                  <a:pt x="237401" y="584402"/>
                </a:lnTo>
                <a:lnTo>
                  <a:pt x="342252" y="584402"/>
                </a:lnTo>
                <a:lnTo>
                  <a:pt x="342252" y="364946"/>
                </a:lnTo>
                <a:lnTo>
                  <a:pt x="343776" y="341324"/>
                </a:lnTo>
                <a:lnTo>
                  <a:pt x="355968" y="303529"/>
                </a:lnTo>
                <a:lnTo>
                  <a:pt x="395081" y="270459"/>
                </a:lnTo>
                <a:lnTo>
                  <a:pt x="431660" y="264160"/>
                </a:lnTo>
                <a:lnTo>
                  <a:pt x="605812" y="264160"/>
                </a:lnTo>
                <a:lnTo>
                  <a:pt x="592289" y="235813"/>
                </a:lnTo>
                <a:lnTo>
                  <a:pt x="582649" y="223520"/>
                </a:lnTo>
                <a:lnTo>
                  <a:pt x="342252" y="223520"/>
                </a:lnTo>
                <a:lnTo>
                  <a:pt x="342252" y="178003"/>
                </a:lnTo>
                <a:close/>
              </a:path>
              <a:path w="1416050" h="596265">
                <a:moveTo>
                  <a:pt x="605812" y="264160"/>
                </a:moveTo>
                <a:lnTo>
                  <a:pt x="431660" y="264160"/>
                </a:lnTo>
                <a:lnTo>
                  <a:pt x="449032" y="265531"/>
                </a:lnTo>
                <a:lnTo>
                  <a:pt x="464573" y="269646"/>
                </a:lnTo>
                <a:lnTo>
                  <a:pt x="499783" y="297890"/>
                </a:lnTo>
                <a:lnTo>
                  <a:pt x="512127" y="347877"/>
                </a:lnTo>
                <a:lnTo>
                  <a:pt x="512127" y="584402"/>
                </a:lnTo>
                <a:lnTo>
                  <a:pt x="616978" y="584402"/>
                </a:lnTo>
                <a:lnTo>
                  <a:pt x="616978" y="334873"/>
                </a:lnTo>
                <a:lnTo>
                  <a:pt x="614235" y="297585"/>
                </a:lnTo>
                <a:lnTo>
                  <a:pt x="606005" y="264565"/>
                </a:lnTo>
                <a:lnTo>
                  <a:pt x="605812" y="264160"/>
                </a:lnTo>
                <a:close/>
              </a:path>
              <a:path w="1416050" h="596265">
                <a:moveTo>
                  <a:pt x="463359" y="166624"/>
                </a:moveTo>
                <a:lnTo>
                  <a:pt x="424700" y="170179"/>
                </a:lnTo>
                <a:lnTo>
                  <a:pt x="391628" y="180847"/>
                </a:lnTo>
                <a:lnTo>
                  <a:pt x="364145" y="198627"/>
                </a:lnTo>
                <a:lnTo>
                  <a:pt x="342252" y="223520"/>
                </a:lnTo>
                <a:lnTo>
                  <a:pt x="582649" y="223520"/>
                </a:lnTo>
                <a:lnTo>
                  <a:pt x="550070" y="191769"/>
                </a:lnTo>
                <a:lnTo>
                  <a:pt x="495206" y="169417"/>
                </a:lnTo>
                <a:lnTo>
                  <a:pt x="463359" y="166624"/>
                </a:lnTo>
                <a:close/>
              </a:path>
              <a:path w="1416050" h="596265">
                <a:moveTo>
                  <a:pt x="863371" y="278790"/>
                </a:moveTo>
                <a:lnTo>
                  <a:pt x="758520" y="278790"/>
                </a:lnTo>
                <a:lnTo>
                  <a:pt x="758520" y="584402"/>
                </a:lnTo>
                <a:lnTo>
                  <a:pt x="863371" y="584402"/>
                </a:lnTo>
                <a:lnTo>
                  <a:pt x="863371" y="278790"/>
                </a:lnTo>
                <a:close/>
              </a:path>
              <a:path w="1416050" h="596265">
                <a:moveTo>
                  <a:pt x="949528" y="178003"/>
                </a:moveTo>
                <a:lnTo>
                  <a:pt x="699998" y="178003"/>
                </a:lnTo>
                <a:lnTo>
                  <a:pt x="699998" y="278790"/>
                </a:lnTo>
                <a:lnTo>
                  <a:pt x="949528" y="278790"/>
                </a:lnTo>
                <a:lnTo>
                  <a:pt x="949528" y="178003"/>
                </a:lnTo>
                <a:close/>
              </a:path>
              <a:path w="1416050" h="596265">
                <a:moveTo>
                  <a:pt x="949528" y="4064"/>
                </a:moveTo>
                <a:lnTo>
                  <a:pt x="904925" y="4368"/>
                </a:lnTo>
                <a:lnTo>
                  <a:pt x="866214" y="10972"/>
                </a:lnTo>
                <a:lnTo>
                  <a:pt x="806475" y="43078"/>
                </a:lnTo>
                <a:lnTo>
                  <a:pt x="770510" y="98145"/>
                </a:lnTo>
                <a:lnTo>
                  <a:pt x="758520" y="173939"/>
                </a:lnTo>
                <a:lnTo>
                  <a:pt x="758520" y="178003"/>
                </a:lnTo>
                <a:lnTo>
                  <a:pt x="863371" y="178003"/>
                </a:lnTo>
                <a:lnTo>
                  <a:pt x="863371" y="173939"/>
                </a:lnTo>
                <a:lnTo>
                  <a:pt x="868755" y="141274"/>
                </a:lnTo>
                <a:lnTo>
                  <a:pt x="884909" y="118871"/>
                </a:lnTo>
                <a:lnTo>
                  <a:pt x="911832" y="106730"/>
                </a:lnTo>
                <a:lnTo>
                  <a:pt x="949528" y="104851"/>
                </a:lnTo>
                <a:lnTo>
                  <a:pt x="949528" y="4064"/>
                </a:lnTo>
                <a:close/>
              </a:path>
              <a:path w="1416050" h="596265">
                <a:moveTo>
                  <a:pt x="1200327" y="166624"/>
                </a:moveTo>
                <a:lnTo>
                  <a:pt x="1156945" y="170535"/>
                </a:lnTo>
                <a:lnTo>
                  <a:pt x="1117018" y="182270"/>
                </a:lnTo>
                <a:lnTo>
                  <a:pt x="1080544" y="201828"/>
                </a:lnTo>
                <a:lnTo>
                  <a:pt x="1047521" y="229209"/>
                </a:lnTo>
                <a:lnTo>
                  <a:pt x="1020499" y="261873"/>
                </a:lnTo>
                <a:lnTo>
                  <a:pt x="1001194" y="298094"/>
                </a:lnTo>
                <a:lnTo>
                  <a:pt x="989610" y="337870"/>
                </a:lnTo>
                <a:lnTo>
                  <a:pt x="985748" y="381202"/>
                </a:lnTo>
                <a:lnTo>
                  <a:pt x="989610" y="424585"/>
                </a:lnTo>
                <a:lnTo>
                  <a:pt x="1001194" y="464514"/>
                </a:lnTo>
                <a:lnTo>
                  <a:pt x="1020499" y="500989"/>
                </a:lnTo>
                <a:lnTo>
                  <a:pt x="1047521" y="534009"/>
                </a:lnTo>
                <a:lnTo>
                  <a:pt x="1080544" y="561034"/>
                </a:lnTo>
                <a:lnTo>
                  <a:pt x="1117018" y="580338"/>
                </a:lnTo>
                <a:lnTo>
                  <a:pt x="1156945" y="591921"/>
                </a:lnTo>
                <a:lnTo>
                  <a:pt x="1200327" y="595782"/>
                </a:lnTo>
                <a:lnTo>
                  <a:pt x="1243711" y="591921"/>
                </a:lnTo>
                <a:lnTo>
                  <a:pt x="1283641" y="580338"/>
                </a:lnTo>
                <a:lnTo>
                  <a:pt x="1320115" y="561034"/>
                </a:lnTo>
                <a:lnTo>
                  <a:pt x="1353134" y="534009"/>
                </a:lnTo>
                <a:lnTo>
                  <a:pt x="1380518" y="500989"/>
                </a:lnTo>
                <a:lnTo>
                  <a:pt x="1384604" y="493369"/>
                </a:lnTo>
                <a:lnTo>
                  <a:pt x="1200327" y="493369"/>
                </a:lnTo>
                <a:lnTo>
                  <a:pt x="1177725" y="491387"/>
                </a:lnTo>
                <a:lnTo>
                  <a:pt x="1138302" y="475538"/>
                </a:lnTo>
                <a:lnTo>
                  <a:pt x="1107975" y="444753"/>
                </a:lnTo>
                <a:lnTo>
                  <a:pt x="1092530" y="404519"/>
                </a:lnTo>
                <a:lnTo>
                  <a:pt x="1090599" y="381202"/>
                </a:lnTo>
                <a:lnTo>
                  <a:pt x="1092530" y="357885"/>
                </a:lnTo>
                <a:lnTo>
                  <a:pt x="1107975" y="317652"/>
                </a:lnTo>
                <a:lnTo>
                  <a:pt x="1138302" y="286867"/>
                </a:lnTo>
                <a:lnTo>
                  <a:pt x="1177725" y="271018"/>
                </a:lnTo>
                <a:lnTo>
                  <a:pt x="1200327" y="269036"/>
                </a:lnTo>
                <a:lnTo>
                  <a:pt x="1384386" y="269036"/>
                </a:lnTo>
                <a:lnTo>
                  <a:pt x="1380518" y="261873"/>
                </a:lnTo>
                <a:lnTo>
                  <a:pt x="1353134" y="229209"/>
                </a:lnTo>
                <a:lnTo>
                  <a:pt x="1320115" y="201828"/>
                </a:lnTo>
                <a:lnTo>
                  <a:pt x="1283641" y="182270"/>
                </a:lnTo>
                <a:lnTo>
                  <a:pt x="1243711" y="170535"/>
                </a:lnTo>
                <a:lnTo>
                  <a:pt x="1200327" y="166624"/>
                </a:lnTo>
                <a:close/>
              </a:path>
              <a:path w="1416050" h="596265">
                <a:moveTo>
                  <a:pt x="1384386" y="269036"/>
                </a:moveTo>
                <a:lnTo>
                  <a:pt x="1200327" y="269036"/>
                </a:lnTo>
                <a:lnTo>
                  <a:pt x="1222935" y="271018"/>
                </a:lnTo>
                <a:lnTo>
                  <a:pt x="1243610" y="276961"/>
                </a:lnTo>
                <a:lnTo>
                  <a:pt x="1279169" y="300736"/>
                </a:lnTo>
                <a:lnTo>
                  <a:pt x="1302943" y="336702"/>
                </a:lnTo>
                <a:lnTo>
                  <a:pt x="1310868" y="381202"/>
                </a:lnTo>
                <a:lnTo>
                  <a:pt x="1308887" y="404519"/>
                </a:lnTo>
                <a:lnTo>
                  <a:pt x="1293037" y="444753"/>
                </a:lnTo>
                <a:lnTo>
                  <a:pt x="1262355" y="475538"/>
                </a:lnTo>
                <a:lnTo>
                  <a:pt x="1222935" y="491387"/>
                </a:lnTo>
                <a:lnTo>
                  <a:pt x="1200327" y="493369"/>
                </a:lnTo>
                <a:lnTo>
                  <a:pt x="1384604" y="493369"/>
                </a:lnTo>
                <a:lnTo>
                  <a:pt x="1400076" y="464514"/>
                </a:lnTo>
                <a:lnTo>
                  <a:pt x="1411809" y="424585"/>
                </a:lnTo>
                <a:lnTo>
                  <a:pt x="1415719" y="381202"/>
                </a:lnTo>
                <a:lnTo>
                  <a:pt x="1411809" y="337870"/>
                </a:lnTo>
                <a:lnTo>
                  <a:pt x="1400076" y="298094"/>
                </a:lnTo>
                <a:lnTo>
                  <a:pt x="1384386" y="269036"/>
                </a:lnTo>
                <a:close/>
              </a:path>
            </a:pathLst>
          </a:custGeom>
          <a:solidFill>
            <a:srgbClr val="F0642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663700" y="2514600"/>
            <a:ext cx="4940300" cy="2197100"/>
            <a:chOff x="1663700" y="2514600"/>
            <a:chExt cx="4940300" cy="21971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2616200"/>
              <a:ext cx="4838700" cy="2095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2514600"/>
              <a:ext cx="4838700" cy="20955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65300" y="26162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47497" y="2915668"/>
              <a:ext cx="1172845" cy="277495"/>
            </a:xfrm>
            <a:custGeom>
              <a:avLst/>
              <a:gdLst/>
              <a:ahLst/>
              <a:cxnLst/>
              <a:rect l="l" t="t" r="r" b="b"/>
              <a:pathLst>
                <a:path w="1172845" h="277494">
                  <a:moveTo>
                    <a:pt x="166877" y="44195"/>
                  </a:moveTo>
                  <a:lnTo>
                    <a:pt x="0" y="116586"/>
                  </a:lnTo>
                  <a:lnTo>
                    <a:pt x="0" y="160400"/>
                  </a:lnTo>
                  <a:lnTo>
                    <a:pt x="166877" y="232790"/>
                  </a:lnTo>
                  <a:lnTo>
                    <a:pt x="166877" y="181737"/>
                  </a:lnTo>
                  <a:lnTo>
                    <a:pt x="56006" y="138684"/>
                  </a:lnTo>
                  <a:lnTo>
                    <a:pt x="166877" y="95250"/>
                  </a:lnTo>
                  <a:lnTo>
                    <a:pt x="166877" y="44195"/>
                  </a:lnTo>
                  <a:close/>
                </a:path>
                <a:path w="1172845" h="277494">
                  <a:moveTo>
                    <a:pt x="268726" y="128778"/>
                  </a:moveTo>
                  <a:lnTo>
                    <a:pt x="219577" y="128778"/>
                  </a:lnTo>
                  <a:lnTo>
                    <a:pt x="219577" y="272034"/>
                  </a:lnTo>
                  <a:lnTo>
                    <a:pt x="268726" y="272034"/>
                  </a:lnTo>
                  <a:lnTo>
                    <a:pt x="268726" y="128778"/>
                  </a:lnTo>
                  <a:close/>
                </a:path>
                <a:path w="1172845" h="277494">
                  <a:moveTo>
                    <a:pt x="309112" y="81534"/>
                  </a:moveTo>
                  <a:lnTo>
                    <a:pt x="192145" y="81534"/>
                  </a:lnTo>
                  <a:lnTo>
                    <a:pt x="192145" y="128778"/>
                  </a:lnTo>
                  <a:lnTo>
                    <a:pt x="309112" y="128778"/>
                  </a:lnTo>
                  <a:lnTo>
                    <a:pt x="309112" y="81534"/>
                  </a:lnTo>
                  <a:close/>
                </a:path>
                <a:path w="1172845" h="277494">
                  <a:moveTo>
                    <a:pt x="309112" y="0"/>
                  </a:moveTo>
                  <a:lnTo>
                    <a:pt x="270060" y="3238"/>
                  </a:lnTo>
                  <a:lnTo>
                    <a:pt x="232222" y="29979"/>
                  </a:lnTo>
                  <a:lnTo>
                    <a:pt x="219577" y="79629"/>
                  </a:lnTo>
                  <a:lnTo>
                    <a:pt x="219577" y="81534"/>
                  </a:lnTo>
                  <a:lnTo>
                    <a:pt x="268726" y="81534"/>
                  </a:lnTo>
                  <a:lnTo>
                    <a:pt x="268726" y="79629"/>
                  </a:lnTo>
                  <a:lnTo>
                    <a:pt x="271251" y="64317"/>
                  </a:lnTo>
                  <a:lnTo>
                    <a:pt x="278823" y="53816"/>
                  </a:lnTo>
                  <a:lnTo>
                    <a:pt x="291444" y="48124"/>
                  </a:lnTo>
                  <a:lnTo>
                    <a:pt x="309112" y="47244"/>
                  </a:lnTo>
                  <a:lnTo>
                    <a:pt x="309112" y="0"/>
                  </a:lnTo>
                  <a:close/>
                </a:path>
                <a:path w="1172845" h="277494">
                  <a:moveTo>
                    <a:pt x="415248" y="76200"/>
                  </a:moveTo>
                  <a:lnTo>
                    <a:pt x="376195" y="83534"/>
                  </a:lnTo>
                  <a:lnTo>
                    <a:pt x="343620" y="105537"/>
                  </a:lnTo>
                  <a:lnTo>
                    <a:pt x="321903" y="137826"/>
                  </a:lnTo>
                  <a:lnTo>
                    <a:pt x="314664" y="176783"/>
                  </a:lnTo>
                  <a:lnTo>
                    <a:pt x="316473" y="197119"/>
                  </a:lnTo>
                  <a:lnTo>
                    <a:pt x="330951" y="232933"/>
                  </a:lnTo>
                  <a:lnTo>
                    <a:pt x="359098" y="261080"/>
                  </a:lnTo>
                  <a:lnTo>
                    <a:pt x="394912" y="275558"/>
                  </a:lnTo>
                  <a:lnTo>
                    <a:pt x="415248" y="277368"/>
                  </a:lnTo>
                  <a:lnTo>
                    <a:pt x="435583" y="275558"/>
                  </a:lnTo>
                  <a:lnTo>
                    <a:pt x="471397" y="261080"/>
                  </a:lnTo>
                  <a:lnTo>
                    <a:pt x="499711" y="232933"/>
                  </a:lnTo>
                  <a:lnTo>
                    <a:pt x="501626" y="229361"/>
                  </a:lnTo>
                  <a:lnTo>
                    <a:pt x="415248" y="229361"/>
                  </a:lnTo>
                  <a:lnTo>
                    <a:pt x="404651" y="228433"/>
                  </a:lnTo>
                  <a:lnTo>
                    <a:pt x="371956" y="206573"/>
                  </a:lnTo>
                  <a:lnTo>
                    <a:pt x="363813" y="176783"/>
                  </a:lnTo>
                  <a:lnTo>
                    <a:pt x="364717" y="165853"/>
                  </a:lnTo>
                  <a:lnTo>
                    <a:pt x="386173" y="132564"/>
                  </a:lnTo>
                  <a:lnTo>
                    <a:pt x="415248" y="124206"/>
                  </a:lnTo>
                  <a:lnTo>
                    <a:pt x="501524" y="124206"/>
                  </a:lnTo>
                  <a:lnTo>
                    <a:pt x="499711" y="120848"/>
                  </a:lnTo>
                  <a:lnTo>
                    <a:pt x="486876" y="105537"/>
                  </a:lnTo>
                  <a:lnTo>
                    <a:pt x="471397" y="92702"/>
                  </a:lnTo>
                  <a:lnTo>
                    <a:pt x="454300" y="83534"/>
                  </a:lnTo>
                  <a:lnTo>
                    <a:pt x="435583" y="78033"/>
                  </a:lnTo>
                  <a:lnTo>
                    <a:pt x="415248" y="76200"/>
                  </a:lnTo>
                  <a:close/>
                </a:path>
                <a:path w="1172845" h="277494">
                  <a:moveTo>
                    <a:pt x="501524" y="124206"/>
                  </a:moveTo>
                  <a:lnTo>
                    <a:pt x="415248" y="124206"/>
                  </a:lnTo>
                  <a:lnTo>
                    <a:pt x="425844" y="125134"/>
                  </a:lnTo>
                  <a:lnTo>
                    <a:pt x="435536" y="127920"/>
                  </a:lnTo>
                  <a:lnTo>
                    <a:pt x="463349" y="155924"/>
                  </a:lnTo>
                  <a:lnTo>
                    <a:pt x="467064" y="176783"/>
                  </a:lnTo>
                  <a:lnTo>
                    <a:pt x="466135" y="187713"/>
                  </a:lnTo>
                  <a:lnTo>
                    <a:pt x="444323" y="221003"/>
                  </a:lnTo>
                  <a:lnTo>
                    <a:pt x="415248" y="229361"/>
                  </a:lnTo>
                  <a:lnTo>
                    <a:pt x="501626" y="229361"/>
                  </a:lnTo>
                  <a:lnTo>
                    <a:pt x="508878" y="215836"/>
                  </a:lnTo>
                  <a:lnTo>
                    <a:pt x="514379" y="197119"/>
                  </a:lnTo>
                  <a:lnTo>
                    <a:pt x="516213" y="176783"/>
                  </a:lnTo>
                  <a:lnTo>
                    <a:pt x="514379" y="156471"/>
                  </a:lnTo>
                  <a:lnTo>
                    <a:pt x="508878" y="137826"/>
                  </a:lnTo>
                  <a:lnTo>
                    <a:pt x="501524" y="124206"/>
                  </a:lnTo>
                  <a:close/>
                </a:path>
                <a:path w="1172845" h="277494">
                  <a:moveTo>
                    <a:pt x="599941" y="81534"/>
                  </a:moveTo>
                  <a:lnTo>
                    <a:pt x="550788" y="81534"/>
                  </a:lnTo>
                  <a:lnTo>
                    <a:pt x="550788" y="272034"/>
                  </a:lnTo>
                  <a:lnTo>
                    <a:pt x="599941" y="272034"/>
                  </a:lnTo>
                  <a:lnTo>
                    <a:pt x="599941" y="180975"/>
                  </a:lnTo>
                  <a:lnTo>
                    <a:pt x="601037" y="168235"/>
                  </a:lnTo>
                  <a:lnTo>
                    <a:pt x="626706" y="136731"/>
                  </a:lnTo>
                  <a:lnTo>
                    <a:pt x="646899" y="132159"/>
                  </a:lnTo>
                  <a:lnTo>
                    <a:pt x="657853" y="132159"/>
                  </a:lnTo>
                  <a:lnTo>
                    <a:pt x="657853" y="114299"/>
                  </a:lnTo>
                  <a:lnTo>
                    <a:pt x="599941" y="114299"/>
                  </a:lnTo>
                  <a:lnTo>
                    <a:pt x="599941" y="81534"/>
                  </a:lnTo>
                  <a:close/>
                </a:path>
                <a:path w="1172845" h="277494">
                  <a:moveTo>
                    <a:pt x="657853" y="132159"/>
                  </a:moveTo>
                  <a:lnTo>
                    <a:pt x="646899" y="132159"/>
                  </a:lnTo>
                  <a:lnTo>
                    <a:pt x="657853" y="132587"/>
                  </a:lnTo>
                  <a:lnTo>
                    <a:pt x="657853" y="132159"/>
                  </a:lnTo>
                  <a:close/>
                </a:path>
                <a:path w="1172845" h="277494">
                  <a:moveTo>
                    <a:pt x="657853" y="77723"/>
                  </a:moveTo>
                  <a:lnTo>
                    <a:pt x="615157" y="92011"/>
                  </a:lnTo>
                  <a:lnTo>
                    <a:pt x="599941" y="114299"/>
                  </a:lnTo>
                  <a:lnTo>
                    <a:pt x="657853" y="114299"/>
                  </a:lnTo>
                  <a:lnTo>
                    <a:pt x="657853" y="77723"/>
                  </a:lnTo>
                  <a:close/>
                </a:path>
                <a:path w="1172845" h="277494">
                  <a:moveTo>
                    <a:pt x="735742" y="81534"/>
                  </a:moveTo>
                  <a:lnTo>
                    <a:pt x="686593" y="81534"/>
                  </a:lnTo>
                  <a:lnTo>
                    <a:pt x="686593" y="272034"/>
                  </a:lnTo>
                  <a:lnTo>
                    <a:pt x="735742" y="272034"/>
                  </a:lnTo>
                  <a:lnTo>
                    <a:pt x="735742" y="164972"/>
                  </a:lnTo>
                  <a:lnTo>
                    <a:pt x="736338" y="155114"/>
                  </a:lnTo>
                  <a:lnTo>
                    <a:pt x="763770" y="122610"/>
                  </a:lnTo>
                  <a:lnTo>
                    <a:pt x="771556" y="121919"/>
                  </a:lnTo>
                  <a:lnTo>
                    <a:pt x="964078" y="121919"/>
                  </a:lnTo>
                  <a:lnTo>
                    <a:pt x="958151" y="109108"/>
                  </a:lnTo>
                  <a:lnTo>
                    <a:pt x="954049" y="103632"/>
                  </a:lnTo>
                  <a:lnTo>
                    <a:pt x="840517" y="103632"/>
                  </a:lnTo>
                  <a:lnTo>
                    <a:pt x="839005" y="101726"/>
                  </a:lnTo>
                  <a:lnTo>
                    <a:pt x="735742" y="101726"/>
                  </a:lnTo>
                  <a:lnTo>
                    <a:pt x="735742" y="81534"/>
                  </a:lnTo>
                  <a:close/>
                </a:path>
                <a:path w="1172845" h="277494">
                  <a:moveTo>
                    <a:pt x="888142" y="121919"/>
                  </a:moveTo>
                  <a:lnTo>
                    <a:pt x="771556" y="121919"/>
                  </a:lnTo>
                  <a:lnTo>
                    <a:pt x="778748" y="122515"/>
                  </a:lnTo>
                  <a:lnTo>
                    <a:pt x="785082" y="124301"/>
                  </a:lnTo>
                  <a:lnTo>
                    <a:pt x="803560" y="158114"/>
                  </a:lnTo>
                  <a:lnTo>
                    <a:pt x="803560" y="272034"/>
                  </a:lnTo>
                  <a:lnTo>
                    <a:pt x="852709" y="272034"/>
                  </a:lnTo>
                  <a:lnTo>
                    <a:pt x="852709" y="164972"/>
                  </a:lnTo>
                  <a:lnTo>
                    <a:pt x="853281" y="155114"/>
                  </a:lnTo>
                  <a:lnTo>
                    <a:pt x="880213" y="122610"/>
                  </a:lnTo>
                  <a:lnTo>
                    <a:pt x="888142" y="121919"/>
                  </a:lnTo>
                  <a:close/>
                </a:path>
                <a:path w="1172845" h="277494">
                  <a:moveTo>
                    <a:pt x="964078" y="121919"/>
                  </a:moveTo>
                  <a:lnTo>
                    <a:pt x="888142" y="121919"/>
                  </a:lnTo>
                  <a:lnTo>
                    <a:pt x="895334" y="122515"/>
                  </a:lnTo>
                  <a:lnTo>
                    <a:pt x="901668" y="124301"/>
                  </a:lnTo>
                  <a:lnTo>
                    <a:pt x="920146" y="158114"/>
                  </a:lnTo>
                  <a:lnTo>
                    <a:pt x="920146" y="272034"/>
                  </a:lnTo>
                  <a:lnTo>
                    <a:pt x="969295" y="272034"/>
                  </a:lnTo>
                  <a:lnTo>
                    <a:pt x="969295" y="154685"/>
                  </a:lnTo>
                  <a:lnTo>
                    <a:pt x="968057" y="137683"/>
                  </a:lnTo>
                  <a:lnTo>
                    <a:pt x="964342" y="122491"/>
                  </a:lnTo>
                  <a:lnTo>
                    <a:pt x="964078" y="121919"/>
                  </a:lnTo>
                  <a:close/>
                </a:path>
                <a:path w="1172845" h="277494">
                  <a:moveTo>
                    <a:pt x="897286" y="76200"/>
                  </a:moveTo>
                  <a:lnTo>
                    <a:pt x="879594" y="77914"/>
                  </a:lnTo>
                  <a:lnTo>
                    <a:pt x="864234" y="83057"/>
                  </a:lnTo>
                  <a:lnTo>
                    <a:pt x="851209" y="91630"/>
                  </a:lnTo>
                  <a:lnTo>
                    <a:pt x="840517" y="103632"/>
                  </a:lnTo>
                  <a:lnTo>
                    <a:pt x="954049" y="103632"/>
                  </a:lnTo>
                  <a:lnTo>
                    <a:pt x="912836" y="77533"/>
                  </a:lnTo>
                  <a:lnTo>
                    <a:pt x="897286" y="76200"/>
                  </a:lnTo>
                  <a:close/>
                </a:path>
                <a:path w="1172845" h="277494">
                  <a:moveTo>
                    <a:pt x="788701" y="76200"/>
                  </a:moveTo>
                  <a:lnTo>
                    <a:pt x="771961" y="77795"/>
                  </a:lnTo>
                  <a:lnTo>
                    <a:pt x="757554" y="82581"/>
                  </a:lnTo>
                  <a:lnTo>
                    <a:pt x="745482" y="90558"/>
                  </a:lnTo>
                  <a:lnTo>
                    <a:pt x="735742" y="101726"/>
                  </a:lnTo>
                  <a:lnTo>
                    <a:pt x="839005" y="101726"/>
                  </a:lnTo>
                  <a:lnTo>
                    <a:pt x="830992" y="91630"/>
                  </a:lnTo>
                  <a:lnTo>
                    <a:pt x="819181" y="83057"/>
                  </a:lnTo>
                  <a:lnTo>
                    <a:pt x="805084" y="77914"/>
                  </a:lnTo>
                  <a:lnTo>
                    <a:pt x="788701" y="76200"/>
                  </a:lnTo>
                  <a:close/>
                </a:path>
                <a:path w="1172845" h="277494">
                  <a:moveTo>
                    <a:pt x="1005706" y="44195"/>
                  </a:moveTo>
                  <a:lnTo>
                    <a:pt x="1005706" y="95250"/>
                  </a:lnTo>
                  <a:lnTo>
                    <a:pt x="1116577" y="138684"/>
                  </a:lnTo>
                  <a:lnTo>
                    <a:pt x="1005706" y="181737"/>
                  </a:lnTo>
                  <a:lnTo>
                    <a:pt x="1005706" y="232790"/>
                  </a:lnTo>
                  <a:lnTo>
                    <a:pt x="1172584" y="160400"/>
                  </a:lnTo>
                  <a:lnTo>
                    <a:pt x="1172584" y="116586"/>
                  </a:lnTo>
                  <a:lnTo>
                    <a:pt x="1005706" y="44195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34798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663700" y="4864100"/>
            <a:ext cx="4940300" cy="2197100"/>
            <a:chOff x="1663700" y="4864100"/>
            <a:chExt cx="4940300" cy="219710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4965700"/>
              <a:ext cx="4838700" cy="20955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4864100"/>
              <a:ext cx="4838700" cy="20955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65300" y="4965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93844" y="5293354"/>
              <a:ext cx="1880235" cy="249554"/>
            </a:xfrm>
            <a:custGeom>
              <a:avLst/>
              <a:gdLst/>
              <a:ahLst/>
              <a:cxnLst/>
              <a:rect l="l" t="t" r="r" b="b"/>
              <a:pathLst>
                <a:path w="1880235" h="249554">
                  <a:moveTo>
                    <a:pt x="166878" y="16002"/>
                  </a:moveTo>
                  <a:lnTo>
                    <a:pt x="0" y="88392"/>
                  </a:lnTo>
                  <a:lnTo>
                    <a:pt x="0" y="132207"/>
                  </a:lnTo>
                  <a:lnTo>
                    <a:pt x="166878" y="204597"/>
                  </a:lnTo>
                  <a:lnTo>
                    <a:pt x="166878" y="153543"/>
                  </a:lnTo>
                  <a:lnTo>
                    <a:pt x="56006" y="110490"/>
                  </a:lnTo>
                  <a:lnTo>
                    <a:pt x="166878" y="67056"/>
                  </a:lnTo>
                  <a:lnTo>
                    <a:pt x="166878" y="16002"/>
                  </a:lnTo>
                  <a:close/>
                </a:path>
                <a:path w="1880235" h="249554">
                  <a:moveTo>
                    <a:pt x="272536" y="100584"/>
                  </a:moveTo>
                  <a:lnTo>
                    <a:pt x="223387" y="100584"/>
                  </a:lnTo>
                  <a:lnTo>
                    <a:pt x="223387" y="179832"/>
                  </a:lnTo>
                  <a:lnTo>
                    <a:pt x="234960" y="225194"/>
                  </a:lnTo>
                  <a:lnTo>
                    <a:pt x="272346" y="244316"/>
                  </a:lnTo>
                  <a:lnTo>
                    <a:pt x="292110" y="245388"/>
                  </a:lnTo>
                  <a:lnTo>
                    <a:pt x="315589" y="243840"/>
                  </a:lnTo>
                  <a:lnTo>
                    <a:pt x="315589" y="199898"/>
                  </a:lnTo>
                  <a:lnTo>
                    <a:pt x="298317" y="199898"/>
                  </a:lnTo>
                  <a:lnTo>
                    <a:pt x="291967" y="199644"/>
                  </a:lnTo>
                  <a:lnTo>
                    <a:pt x="285617" y="199136"/>
                  </a:lnTo>
                  <a:lnTo>
                    <a:pt x="280791" y="197358"/>
                  </a:lnTo>
                  <a:lnTo>
                    <a:pt x="274187" y="191262"/>
                  </a:lnTo>
                  <a:lnTo>
                    <a:pt x="272536" y="186436"/>
                  </a:lnTo>
                  <a:lnTo>
                    <a:pt x="272536" y="100584"/>
                  </a:lnTo>
                  <a:close/>
                </a:path>
                <a:path w="1880235" h="249554">
                  <a:moveTo>
                    <a:pt x="315589" y="199263"/>
                  </a:moveTo>
                  <a:lnTo>
                    <a:pt x="306191" y="199771"/>
                  </a:lnTo>
                  <a:lnTo>
                    <a:pt x="298317" y="199898"/>
                  </a:lnTo>
                  <a:lnTo>
                    <a:pt x="315589" y="199898"/>
                  </a:lnTo>
                  <a:lnTo>
                    <a:pt x="315589" y="199263"/>
                  </a:lnTo>
                  <a:close/>
                </a:path>
                <a:path w="1880235" h="249554">
                  <a:moveTo>
                    <a:pt x="315589" y="53340"/>
                  </a:moveTo>
                  <a:lnTo>
                    <a:pt x="190240" y="53340"/>
                  </a:lnTo>
                  <a:lnTo>
                    <a:pt x="190240" y="100584"/>
                  </a:lnTo>
                  <a:lnTo>
                    <a:pt x="315589" y="100584"/>
                  </a:lnTo>
                  <a:lnTo>
                    <a:pt x="315589" y="53340"/>
                  </a:lnTo>
                  <a:close/>
                </a:path>
                <a:path w="1880235" h="249554">
                  <a:moveTo>
                    <a:pt x="272536" y="0"/>
                  </a:moveTo>
                  <a:lnTo>
                    <a:pt x="223387" y="14859"/>
                  </a:lnTo>
                  <a:lnTo>
                    <a:pt x="223387" y="53340"/>
                  </a:lnTo>
                  <a:lnTo>
                    <a:pt x="272536" y="53340"/>
                  </a:lnTo>
                  <a:lnTo>
                    <a:pt x="272536" y="0"/>
                  </a:lnTo>
                  <a:close/>
                </a:path>
                <a:path w="1880235" h="249554">
                  <a:moveTo>
                    <a:pt x="434967" y="48006"/>
                  </a:moveTo>
                  <a:lnTo>
                    <a:pt x="394771" y="55245"/>
                  </a:lnTo>
                  <a:lnTo>
                    <a:pt x="362577" y="76962"/>
                  </a:lnTo>
                  <a:lnTo>
                    <a:pt x="341431" y="109156"/>
                  </a:lnTo>
                  <a:lnTo>
                    <a:pt x="334383" y="148590"/>
                  </a:lnTo>
                  <a:lnTo>
                    <a:pt x="336169" y="169378"/>
                  </a:lnTo>
                  <a:lnTo>
                    <a:pt x="350456" y="205382"/>
                  </a:lnTo>
                  <a:lnTo>
                    <a:pt x="378412" y="233100"/>
                  </a:lnTo>
                  <a:lnTo>
                    <a:pt x="416322" y="247388"/>
                  </a:lnTo>
                  <a:lnTo>
                    <a:pt x="438777" y="249174"/>
                  </a:lnTo>
                  <a:lnTo>
                    <a:pt x="464542" y="246626"/>
                  </a:lnTo>
                  <a:lnTo>
                    <a:pt x="486973" y="238982"/>
                  </a:lnTo>
                  <a:lnTo>
                    <a:pt x="506071" y="226242"/>
                  </a:lnTo>
                  <a:lnTo>
                    <a:pt x="521835" y="208407"/>
                  </a:lnTo>
                  <a:lnTo>
                    <a:pt x="515231" y="204597"/>
                  </a:lnTo>
                  <a:lnTo>
                    <a:pt x="439539" y="204597"/>
                  </a:lnTo>
                  <a:lnTo>
                    <a:pt x="419751" y="202358"/>
                  </a:lnTo>
                  <a:lnTo>
                    <a:pt x="404201" y="195643"/>
                  </a:lnTo>
                  <a:lnTo>
                    <a:pt x="392890" y="184451"/>
                  </a:lnTo>
                  <a:lnTo>
                    <a:pt x="385818" y="168783"/>
                  </a:lnTo>
                  <a:lnTo>
                    <a:pt x="529455" y="168783"/>
                  </a:lnTo>
                  <a:lnTo>
                    <a:pt x="530725" y="161671"/>
                  </a:lnTo>
                  <a:lnTo>
                    <a:pt x="531360" y="154940"/>
                  </a:lnTo>
                  <a:lnTo>
                    <a:pt x="531360" y="148590"/>
                  </a:lnTo>
                  <a:lnTo>
                    <a:pt x="529861" y="130683"/>
                  </a:lnTo>
                  <a:lnTo>
                    <a:pt x="385056" y="130683"/>
                  </a:lnTo>
                  <a:lnTo>
                    <a:pt x="387699" y="122062"/>
                  </a:lnTo>
                  <a:lnTo>
                    <a:pt x="416869" y="94773"/>
                  </a:lnTo>
                  <a:lnTo>
                    <a:pt x="515855" y="92202"/>
                  </a:lnTo>
                  <a:lnTo>
                    <a:pt x="503928" y="76962"/>
                  </a:lnTo>
                  <a:lnTo>
                    <a:pt x="489474" y="64293"/>
                  </a:lnTo>
                  <a:lnTo>
                    <a:pt x="473162" y="55245"/>
                  </a:lnTo>
                  <a:lnTo>
                    <a:pt x="454993" y="49815"/>
                  </a:lnTo>
                  <a:lnTo>
                    <a:pt x="434967" y="48006"/>
                  </a:lnTo>
                  <a:close/>
                </a:path>
                <a:path w="1880235" h="249554">
                  <a:moveTo>
                    <a:pt x="482211" y="185547"/>
                  </a:moveTo>
                  <a:lnTo>
                    <a:pt x="474115" y="193881"/>
                  </a:lnTo>
                  <a:lnTo>
                    <a:pt x="464304" y="199834"/>
                  </a:lnTo>
                  <a:lnTo>
                    <a:pt x="452779" y="203406"/>
                  </a:lnTo>
                  <a:lnTo>
                    <a:pt x="439539" y="204597"/>
                  </a:lnTo>
                  <a:lnTo>
                    <a:pt x="515231" y="204597"/>
                  </a:lnTo>
                  <a:lnTo>
                    <a:pt x="482211" y="185547"/>
                  </a:lnTo>
                  <a:close/>
                </a:path>
                <a:path w="1880235" h="249554">
                  <a:moveTo>
                    <a:pt x="515855" y="92202"/>
                  </a:moveTo>
                  <a:lnTo>
                    <a:pt x="434967" y="92202"/>
                  </a:lnTo>
                  <a:lnTo>
                    <a:pt x="443111" y="92797"/>
                  </a:lnTo>
                  <a:lnTo>
                    <a:pt x="450778" y="94583"/>
                  </a:lnTo>
                  <a:lnTo>
                    <a:pt x="479544" y="121586"/>
                  </a:lnTo>
                  <a:lnTo>
                    <a:pt x="482211" y="130683"/>
                  </a:lnTo>
                  <a:lnTo>
                    <a:pt x="529861" y="130683"/>
                  </a:lnTo>
                  <a:lnTo>
                    <a:pt x="529645" y="128111"/>
                  </a:lnTo>
                  <a:lnTo>
                    <a:pt x="524502" y="109347"/>
                  </a:lnTo>
                  <a:lnTo>
                    <a:pt x="515929" y="92297"/>
                  </a:lnTo>
                  <a:close/>
                </a:path>
                <a:path w="1880235" h="249554">
                  <a:moveTo>
                    <a:pt x="594125" y="53340"/>
                  </a:moveTo>
                  <a:lnTo>
                    <a:pt x="537356" y="53340"/>
                  </a:lnTo>
                  <a:lnTo>
                    <a:pt x="604031" y="146685"/>
                  </a:lnTo>
                  <a:lnTo>
                    <a:pt x="534308" y="243840"/>
                  </a:lnTo>
                  <a:lnTo>
                    <a:pt x="591077" y="243840"/>
                  </a:lnTo>
                  <a:lnTo>
                    <a:pt x="632606" y="185928"/>
                  </a:lnTo>
                  <a:lnTo>
                    <a:pt x="689124" y="185928"/>
                  </a:lnTo>
                  <a:lnTo>
                    <a:pt x="660800" y="146304"/>
                  </a:lnTo>
                  <a:lnTo>
                    <a:pt x="688945" y="107061"/>
                  </a:lnTo>
                  <a:lnTo>
                    <a:pt x="632606" y="107061"/>
                  </a:lnTo>
                  <a:lnTo>
                    <a:pt x="594125" y="53340"/>
                  </a:lnTo>
                  <a:close/>
                </a:path>
                <a:path w="1880235" h="249554">
                  <a:moveTo>
                    <a:pt x="689124" y="185928"/>
                  </a:moveTo>
                  <a:lnTo>
                    <a:pt x="632606" y="185928"/>
                  </a:lnTo>
                  <a:lnTo>
                    <a:pt x="673754" y="243840"/>
                  </a:lnTo>
                  <a:lnTo>
                    <a:pt x="730523" y="243840"/>
                  </a:lnTo>
                  <a:lnTo>
                    <a:pt x="689124" y="185928"/>
                  </a:lnTo>
                  <a:close/>
                </a:path>
                <a:path w="1880235" h="249554">
                  <a:moveTo>
                    <a:pt x="727475" y="53340"/>
                  </a:moveTo>
                  <a:lnTo>
                    <a:pt x="671087" y="53340"/>
                  </a:lnTo>
                  <a:lnTo>
                    <a:pt x="632606" y="107061"/>
                  </a:lnTo>
                  <a:lnTo>
                    <a:pt x="688945" y="107061"/>
                  </a:lnTo>
                  <a:lnTo>
                    <a:pt x="727475" y="53340"/>
                  </a:lnTo>
                  <a:close/>
                </a:path>
                <a:path w="1880235" h="249554">
                  <a:moveTo>
                    <a:pt x="820968" y="100584"/>
                  </a:moveTo>
                  <a:lnTo>
                    <a:pt x="771819" y="100584"/>
                  </a:lnTo>
                  <a:lnTo>
                    <a:pt x="771819" y="179832"/>
                  </a:lnTo>
                  <a:lnTo>
                    <a:pt x="783392" y="225194"/>
                  </a:lnTo>
                  <a:lnTo>
                    <a:pt x="820778" y="244316"/>
                  </a:lnTo>
                  <a:lnTo>
                    <a:pt x="840542" y="245388"/>
                  </a:lnTo>
                  <a:lnTo>
                    <a:pt x="864021" y="243840"/>
                  </a:lnTo>
                  <a:lnTo>
                    <a:pt x="864021" y="199898"/>
                  </a:lnTo>
                  <a:lnTo>
                    <a:pt x="846749" y="199898"/>
                  </a:lnTo>
                  <a:lnTo>
                    <a:pt x="840399" y="199644"/>
                  </a:lnTo>
                  <a:lnTo>
                    <a:pt x="834049" y="199136"/>
                  </a:lnTo>
                  <a:lnTo>
                    <a:pt x="829223" y="197358"/>
                  </a:lnTo>
                  <a:lnTo>
                    <a:pt x="822619" y="191262"/>
                  </a:lnTo>
                  <a:lnTo>
                    <a:pt x="820968" y="186436"/>
                  </a:lnTo>
                  <a:lnTo>
                    <a:pt x="820968" y="100584"/>
                  </a:lnTo>
                  <a:close/>
                </a:path>
                <a:path w="1880235" h="249554">
                  <a:moveTo>
                    <a:pt x="864021" y="199263"/>
                  </a:moveTo>
                  <a:lnTo>
                    <a:pt x="854623" y="199771"/>
                  </a:lnTo>
                  <a:lnTo>
                    <a:pt x="846749" y="199898"/>
                  </a:lnTo>
                  <a:lnTo>
                    <a:pt x="864021" y="199898"/>
                  </a:lnTo>
                  <a:lnTo>
                    <a:pt x="864021" y="199263"/>
                  </a:lnTo>
                  <a:close/>
                </a:path>
                <a:path w="1880235" h="249554">
                  <a:moveTo>
                    <a:pt x="864021" y="53340"/>
                  </a:moveTo>
                  <a:lnTo>
                    <a:pt x="738672" y="53340"/>
                  </a:lnTo>
                  <a:lnTo>
                    <a:pt x="738672" y="100584"/>
                  </a:lnTo>
                  <a:lnTo>
                    <a:pt x="864021" y="100584"/>
                  </a:lnTo>
                  <a:lnTo>
                    <a:pt x="864021" y="53340"/>
                  </a:lnTo>
                  <a:close/>
                </a:path>
                <a:path w="1880235" h="249554">
                  <a:moveTo>
                    <a:pt x="820968" y="0"/>
                  </a:moveTo>
                  <a:lnTo>
                    <a:pt x="771819" y="14859"/>
                  </a:lnTo>
                  <a:lnTo>
                    <a:pt x="771819" y="53340"/>
                  </a:lnTo>
                  <a:lnTo>
                    <a:pt x="820968" y="53340"/>
                  </a:lnTo>
                  <a:lnTo>
                    <a:pt x="820968" y="0"/>
                  </a:lnTo>
                  <a:close/>
                </a:path>
                <a:path w="1880235" h="249554">
                  <a:moveTo>
                    <a:pt x="975400" y="48006"/>
                  </a:moveTo>
                  <a:lnTo>
                    <a:pt x="924249" y="64508"/>
                  </a:lnTo>
                  <a:lnTo>
                    <a:pt x="898031" y="92654"/>
                  </a:lnTo>
                  <a:lnTo>
                    <a:pt x="884505" y="128278"/>
                  </a:lnTo>
                  <a:lnTo>
                    <a:pt x="882815" y="148590"/>
                  </a:lnTo>
                  <a:lnTo>
                    <a:pt x="884505" y="168925"/>
                  </a:lnTo>
                  <a:lnTo>
                    <a:pt x="898031" y="204739"/>
                  </a:lnTo>
                  <a:lnTo>
                    <a:pt x="924249" y="232886"/>
                  </a:lnTo>
                  <a:lnTo>
                    <a:pt x="975400" y="249174"/>
                  </a:lnTo>
                  <a:lnTo>
                    <a:pt x="994283" y="247435"/>
                  </a:lnTo>
                  <a:lnTo>
                    <a:pt x="1010928" y="242220"/>
                  </a:lnTo>
                  <a:lnTo>
                    <a:pt x="1025335" y="233529"/>
                  </a:lnTo>
                  <a:lnTo>
                    <a:pt x="1037503" y="221361"/>
                  </a:lnTo>
                  <a:lnTo>
                    <a:pt x="1086652" y="221361"/>
                  </a:lnTo>
                  <a:lnTo>
                    <a:pt x="1086652" y="202311"/>
                  </a:lnTo>
                  <a:lnTo>
                    <a:pt x="984544" y="202311"/>
                  </a:lnTo>
                  <a:lnTo>
                    <a:pt x="973614" y="201382"/>
                  </a:lnTo>
                  <a:lnTo>
                    <a:pt x="940324" y="179308"/>
                  </a:lnTo>
                  <a:lnTo>
                    <a:pt x="931964" y="148590"/>
                  </a:lnTo>
                  <a:lnTo>
                    <a:pt x="932893" y="137326"/>
                  </a:lnTo>
                  <a:lnTo>
                    <a:pt x="954755" y="103441"/>
                  </a:lnTo>
                  <a:lnTo>
                    <a:pt x="984544" y="94869"/>
                  </a:lnTo>
                  <a:lnTo>
                    <a:pt x="1086652" y="94869"/>
                  </a:lnTo>
                  <a:lnTo>
                    <a:pt x="1086652" y="75819"/>
                  </a:lnTo>
                  <a:lnTo>
                    <a:pt x="1037503" y="75819"/>
                  </a:lnTo>
                  <a:lnTo>
                    <a:pt x="1025335" y="63650"/>
                  </a:lnTo>
                  <a:lnTo>
                    <a:pt x="1010928" y="54959"/>
                  </a:lnTo>
                  <a:lnTo>
                    <a:pt x="994283" y="49744"/>
                  </a:lnTo>
                  <a:lnTo>
                    <a:pt x="975400" y="48006"/>
                  </a:lnTo>
                  <a:close/>
                </a:path>
                <a:path w="1880235" h="249554">
                  <a:moveTo>
                    <a:pt x="1086652" y="221361"/>
                  </a:moveTo>
                  <a:lnTo>
                    <a:pt x="1037503" y="221361"/>
                  </a:lnTo>
                  <a:lnTo>
                    <a:pt x="1037503" y="243840"/>
                  </a:lnTo>
                  <a:lnTo>
                    <a:pt x="1086652" y="243840"/>
                  </a:lnTo>
                  <a:lnTo>
                    <a:pt x="1086652" y="221361"/>
                  </a:lnTo>
                  <a:close/>
                </a:path>
                <a:path w="1880235" h="249554">
                  <a:moveTo>
                    <a:pt x="1086652" y="94869"/>
                  </a:moveTo>
                  <a:lnTo>
                    <a:pt x="984544" y="94869"/>
                  </a:lnTo>
                  <a:lnTo>
                    <a:pt x="995474" y="95821"/>
                  </a:lnTo>
                  <a:lnTo>
                    <a:pt x="1005404" y="98679"/>
                  </a:lnTo>
                  <a:lnTo>
                    <a:pt x="1033693" y="127158"/>
                  </a:lnTo>
                  <a:lnTo>
                    <a:pt x="1037503" y="148590"/>
                  </a:lnTo>
                  <a:lnTo>
                    <a:pt x="1036551" y="159877"/>
                  </a:lnTo>
                  <a:lnTo>
                    <a:pt x="1014334" y="193952"/>
                  </a:lnTo>
                  <a:lnTo>
                    <a:pt x="984544" y="202311"/>
                  </a:lnTo>
                  <a:lnTo>
                    <a:pt x="1086652" y="202311"/>
                  </a:lnTo>
                  <a:lnTo>
                    <a:pt x="1086652" y="94869"/>
                  </a:lnTo>
                  <a:close/>
                </a:path>
                <a:path w="1880235" h="249554">
                  <a:moveTo>
                    <a:pt x="1086652" y="53340"/>
                  </a:moveTo>
                  <a:lnTo>
                    <a:pt x="1037503" y="53340"/>
                  </a:lnTo>
                  <a:lnTo>
                    <a:pt x="1037503" y="75819"/>
                  </a:lnTo>
                  <a:lnTo>
                    <a:pt x="1086652" y="75819"/>
                  </a:lnTo>
                  <a:lnTo>
                    <a:pt x="1086652" y="53340"/>
                  </a:lnTo>
                  <a:close/>
                </a:path>
                <a:path w="1880235" h="249554">
                  <a:moveTo>
                    <a:pt x="1180365" y="53340"/>
                  </a:moveTo>
                  <a:lnTo>
                    <a:pt x="1131216" y="53340"/>
                  </a:lnTo>
                  <a:lnTo>
                    <a:pt x="1131216" y="243840"/>
                  </a:lnTo>
                  <a:lnTo>
                    <a:pt x="1180365" y="243840"/>
                  </a:lnTo>
                  <a:lnTo>
                    <a:pt x="1180365" y="152781"/>
                  </a:lnTo>
                  <a:lnTo>
                    <a:pt x="1181461" y="140041"/>
                  </a:lnTo>
                  <a:lnTo>
                    <a:pt x="1207131" y="108537"/>
                  </a:lnTo>
                  <a:lnTo>
                    <a:pt x="1227324" y="103965"/>
                  </a:lnTo>
                  <a:lnTo>
                    <a:pt x="1238277" y="103965"/>
                  </a:lnTo>
                  <a:lnTo>
                    <a:pt x="1238277" y="86106"/>
                  </a:lnTo>
                  <a:lnTo>
                    <a:pt x="1180365" y="86106"/>
                  </a:lnTo>
                  <a:lnTo>
                    <a:pt x="1180365" y="53340"/>
                  </a:lnTo>
                  <a:close/>
                </a:path>
                <a:path w="1880235" h="249554">
                  <a:moveTo>
                    <a:pt x="1238277" y="103965"/>
                  </a:moveTo>
                  <a:lnTo>
                    <a:pt x="1227324" y="103965"/>
                  </a:lnTo>
                  <a:lnTo>
                    <a:pt x="1238277" y="104394"/>
                  </a:lnTo>
                  <a:lnTo>
                    <a:pt x="1238277" y="103965"/>
                  </a:lnTo>
                  <a:close/>
                </a:path>
                <a:path w="1880235" h="249554">
                  <a:moveTo>
                    <a:pt x="1238277" y="49530"/>
                  </a:moveTo>
                  <a:lnTo>
                    <a:pt x="1195582" y="63817"/>
                  </a:lnTo>
                  <a:lnTo>
                    <a:pt x="1180365" y="86106"/>
                  </a:lnTo>
                  <a:lnTo>
                    <a:pt x="1238277" y="86106"/>
                  </a:lnTo>
                  <a:lnTo>
                    <a:pt x="1238277" y="49530"/>
                  </a:lnTo>
                  <a:close/>
                </a:path>
                <a:path w="1880235" h="249554">
                  <a:moveTo>
                    <a:pt x="1350634" y="48006"/>
                  </a:moveTo>
                  <a:lnTo>
                    <a:pt x="1310439" y="55245"/>
                  </a:lnTo>
                  <a:lnTo>
                    <a:pt x="1278244" y="76962"/>
                  </a:lnTo>
                  <a:lnTo>
                    <a:pt x="1257099" y="109156"/>
                  </a:lnTo>
                  <a:lnTo>
                    <a:pt x="1250050" y="148590"/>
                  </a:lnTo>
                  <a:lnTo>
                    <a:pt x="1251836" y="169378"/>
                  </a:lnTo>
                  <a:lnTo>
                    <a:pt x="1266124" y="205382"/>
                  </a:lnTo>
                  <a:lnTo>
                    <a:pt x="1294080" y="233100"/>
                  </a:lnTo>
                  <a:lnTo>
                    <a:pt x="1331989" y="247388"/>
                  </a:lnTo>
                  <a:lnTo>
                    <a:pt x="1354444" y="249174"/>
                  </a:lnTo>
                  <a:lnTo>
                    <a:pt x="1380209" y="246626"/>
                  </a:lnTo>
                  <a:lnTo>
                    <a:pt x="1402641" y="238982"/>
                  </a:lnTo>
                  <a:lnTo>
                    <a:pt x="1421738" y="226242"/>
                  </a:lnTo>
                  <a:lnTo>
                    <a:pt x="1437502" y="208407"/>
                  </a:lnTo>
                  <a:lnTo>
                    <a:pt x="1430898" y="204597"/>
                  </a:lnTo>
                  <a:lnTo>
                    <a:pt x="1355206" y="204597"/>
                  </a:lnTo>
                  <a:lnTo>
                    <a:pt x="1335418" y="202358"/>
                  </a:lnTo>
                  <a:lnTo>
                    <a:pt x="1319869" y="195643"/>
                  </a:lnTo>
                  <a:lnTo>
                    <a:pt x="1308558" y="184451"/>
                  </a:lnTo>
                  <a:lnTo>
                    <a:pt x="1301485" y="168783"/>
                  </a:lnTo>
                  <a:lnTo>
                    <a:pt x="1445122" y="168783"/>
                  </a:lnTo>
                  <a:lnTo>
                    <a:pt x="1446392" y="161671"/>
                  </a:lnTo>
                  <a:lnTo>
                    <a:pt x="1447027" y="154940"/>
                  </a:lnTo>
                  <a:lnTo>
                    <a:pt x="1447027" y="148590"/>
                  </a:lnTo>
                  <a:lnTo>
                    <a:pt x="1445528" y="130683"/>
                  </a:lnTo>
                  <a:lnTo>
                    <a:pt x="1300723" y="130683"/>
                  </a:lnTo>
                  <a:lnTo>
                    <a:pt x="1303367" y="122062"/>
                  </a:lnTo>
                  <a:lnTo>
                    <a:pt x="1332537" y="94773"/>
                  </a:lnTo>
                  <a:lnTo>
                    <a:pt x="1431522" y="92202"/>
                  </a:lnTo>
                  <a:lnTo>
                    <a:pt x="1419595" y="76962"/>
                  </a:lnTo>
                  <a:lnTo>
                    <a:pt x="1405141" y="64293"/>
                  </a:lnTo>
                  <a:lnTo>
                    <a:pt x="1388830" y="55245"/>
                  </a:lnTo>
                  <a:lnTo>
                    <a:pt x="1370661" y="49815"/>
                  </a:lnTo>
                  <a:lnTo>
                    <a:pt x="1350634" y="48006"/>
                  </a:lnTo>
                  <a:close/>
                </a:path>
                <a:path w="1880235" h="249554">
                  <a:moveTo>
                    <a:pt x="1397878" y="185547"/>
                  </a:moveTo>
                  <a:lnTo>
                    <a:pt x="1389782" y="193881"/>
                  </a:lnTo>
                  <a:lnTo>
                    <a:pt x="1379971" y="199834"/>
                  </a:lnTo>
                  <a:lnTo>
                    <a:pt x="1368446" y="203406"/>
                  </a:lnTo>
                  <a:lnTo>
                    <a:pt x="1355206" y="204597"/>
                  </a:lnTo>
                  <a:lnTo>
                    <a:pt x="1430898" y="204597"/>
                  </a:lnTo>
                  <a:lnTo>
                    <a:pt x="1397878" y="185547"/>
                  </a:lnTo>
                  <a:close/>
                </a:path>
                <a:path w="1880235" h="249554">
                  <a:moveTo>
                    <a:pt x="1431522" y="92202"/>
                  </a:moveTo>
                  <a:lnTo>
                    <a:pt x="1350634" y="92202"/>
                  </a:lnTo>
                  <a:lnTo>
                    <a:pt x="1358778" y="92797"/>
                  </a:lnTo>
                  <a:lnTo>
                    <a:pt x="1366446" y="94583"/>
                  </a:lnTo>
                  <a:lnTo>
                    <a:pt x="1395211" y="121586"/>
                  </a:lnTo>
                  <a:lnTo>
                    <a:pt x="1397878" y="130683"/>
                  </a:lnTo>
                  <a:lnTo>
                    <a:pt x="1445528" y="130683"/>
                  </a:lnTo>
                  <a:lnTo>
                    <a:pt x="1445313" y="128111"/>
                  </a:lnTo>
                  <a:lnTo>
                    <a:pt x="1440169" y="109347"/>
                  </a:lnTo>
                  <a:lnTo>
                    <a:pt x="1431597" y="92297"/>
                  </a:lnTo>
                  <a:close/>
                </a:path>
                <a:path w="1880235" h="249554">
                  <a:moveTo>
                    <a:pt x="1562521" y="48006"/>
                  </a:moveTo>
                  <a:lnTo>
                    <a:pt x="1511372" y="64508"/>
                  </a:lnTo>
                  <a:lnTo>
                    <a:pt x="1485154" y="92654"/>
                  </a:lnTo>
                  <a:lnTo>
                    <a:pt x="1471629" y="128278"/>
                  </a:lnTo>
                  <a:lnTo>
                    <a:pt x="1469938" y="148590"/>
                  </a:lnTo>
                  <a:lnTo>
                    <a:pt x="1471629" y="168925"/>
                  </a:lnTo>
                  <a:lnTo>
                    <a:pt x="1485154" y="204739"/>
                  </a:lnTo>
                  <a:lnTo>
                    <a:pt x="1511372" y="232886"/>
                  </a:lnTo>
                  <a:lnTo>
                    <a:pt x="1562521" y="249174"/>
                  </a:lnTo>
                  <a:lnTo>
                    <a:pt x="1581404" y="247435"/>
                  </a:lnTo>
                  <a:lnTo>
                    <a:pt x="1598049" y="242220"/>
                  </a:lnTo>
                  <a:lnTo>
                    <a:pt x="1612456" y="233529"/>
                  </a:lnTo>
                  <a:lnTo>
                    <a:pt x="1624624" y="221361"/>
                  </a:lnTo>
                  <a:lnTo>
                    <a:pt x="1673773" y="221361"/>
                  </a:lnTo>
                  <a:lnTo>
                    <a:pt x="1673773" y="202311"/>
                  </a:lnTo>
                  <a:lnTo>
                    <a:pt x="1571665" y="202311"/>
                  </a:lnTo>
                  <a:lnTo>
                    <a:pt x="1560735" y="201382"/>
                  </a:lnTo>
                  <a:lnTo>
                    <a:pt x="1527445" y="179308"/>
                  </a:lnTo>
                  <a:lnTo>
                    <a:pt x="1519087" y="148590"/>
                  </a:lnTo>
                  <a:lnTo>
                    <a:pt x="1520016" y="137326"/>
                  </a:lnTo>
                  <a:lnTo>
                    <a:pt x="1541876" y="103441"/>
                  </a:lnTo>
                  <a:lnTo>
                    <a:pt x="1571665" y="94869"/>
                  </a:lnTo>
                  <a:lnTo>
                    <a:pt x="1673773" y="94869"/>
                  </a:lnTo>
                  <a:lnTo>
                    <a:pt x="1673773" y="75819"/>
                  </a:lnTo>
                  <a:lnTo>
                    <a:pt x="1624624" y="75819"/>
                  </a:lnTo>
                  <a:lnTo>
                    <a:pt x="1612456" y="63650"/>
                  </a:lnTo>
                  <a:lnTo>
                    <a:pt x="1598049" y="54959"/>
                  </a:lnTo>
                  <a:lnTo>
                    <a:pt x="1581404" y="49744"/>
                  </a:lnTo>
                  <a:lnTo>
                    <a:pt x="1562521" y="48006"/>
                  </a:lnTo>
                  <a:close/>
                </a:path>
                <a:path w="1880235" h="249554">
                  <a:moveTo>
                    <a:pt x="1673773" y="221361"/>
                  </a:moveTo>
                  <a:lnTo>
                    <a:pt x="1624624" y="221361"/>
                  </a:lnTo>
                  <a:lnTo>
                    <a:pt x="1624624" y="243840"/>
                  </a:lnTo>
                  <a:lnTo>
                    <a:pt x="1673773" y="243840"/>
                  </a:lnTo>
                  <a:lnTo>
                    <a:pt x="1673773" y="221361"/>
                  </a:lnTo>
                  <a:close/>
                </a:path>
                <a:path w="1880235" h="249554">
                  <a:moveTo>
                    <a:pt x="1673773" y="94869"/>
                  </a:moveTo>
                  <a:lnTo>
                    <a:pt x="1571665" y="94869"/>
                  </a:lnTo>
                  <a:lnTo>
                    <a:pt x="1582595" y="95821"/>
                  </a:lnTo>
                  <a:lnTo>
                    <a:pt x="1592525" y="98679"/>
                  </a:lnTo>
                  <a:lnTo>
                    <a:pt x="1620814" y="127158"/>
                  </a:lnTo>
                  <a:lnTo>
                    <a:pt x="1624624" y="148590"/>
                  </a:lnTo>
                  <a:lnTo>
                    <a:pt x="1623672" y="159877"/>
                  </a:lnTo>
                  <a:lnTo>
                    <a:pt x="1601455" y="193952"/>
                  </a:lnTo>
                  <a:lnTo>
                    <a:pt x="1571665" y="202311"/>
                  </a:lnTo>
                  <a:lnTo>
                    <a:pt x="1673773" y="202311"/>
                  </a:lnTo>
                  <a:lnTo>
                    <a:pt x="1673773" y="94869"/>
                  </a:lnTo>
                  <a:close/>
                </a:path>
                <a:path w="1880235" h="249554">
                  <a:moveTo>
                    <a:pt x="1673773" y="53340"/>
                  </a:moveTo>
                  <a:lnTo>
                    <a:pt x="1624624" y="53340"/>
                  </a:lnTo>
                  <a:lnTo>
                    <a:pt x="1624624" y="75819"/>
                  </a:lnTo>
                  <a:lnTo>
                    <a:pt x="1673773" y="75819"/>
                  </a:lnTo>
                  <a:lnTo>
                    <a:pt x="1673773" y="53340"/>
                  </a:lnTo>
                  <a:close/>
                </a:path>
                <a:path w="1880235" h="249554">
                  <a:moveTo>
                    <a:pt x="1713016" y="16002"/>
                  </a:moveTo>
                  <a:lnTo>
                    <a:pt x="1713016" y="67056"/>
                  </a:lnTo>
                  <a:lnTo>
                    <a:pt x="1823887" y="110490"/>
                  </a:lnTo>
                  <a:lnTo>
                    <a:pt x="1713016" y="153543"/>
                  </a:lnTo>
                  <a:lnTo>
                    <a:pt x="1713016" y="204597"/>
                  </a:lnTo>
                  <a:lnTo>
                    <a:pt x="1879894" y="132207"/>
                  </a:lnTo>
                  <a:lnTo>
                    <a:pt x="1879894" y="88392"/>
                  </a:lnTo>
                  <a:lnTo>
                    <a:pt x="1713016" y="1600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58293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663700" y="7213600"/>
            <a:ext cx="4940300" cy="2197100"/>
            <a:chOff x="1663700" y="7213600"/>
            <a:chExt cx="4940300" cy="219710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7315200"/>
              <a:ext cx="4838700" cy="20955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7213600"/>
              <a:ext cx="4838700" cy="20955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765300" y="73152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20992" y="7608575"/>
              <a:ext cx="1426210" cy="283845"/>
            </a:xfrm>
            <a:custGeom>
              <a:avLst/>
              <a:gdLst/>
              <a:ahLst/>
              <a:cxnLst/>
              <a:rect l="l" t="t" r="r" b="b"/>
              <a:pathLst>
                <a:path w="1426210" h="283845">
                  <a:moveTo>
                    <a:pt x="166877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7" y="238886"/>
                  </a:lnTo>
                  <a:lnTo>
                    <a:pt x="166877" y="187832"/>
                  </a:lnTo>
                  <a:lnTo>
                    <a:pt x="56006" y="144779"/>
                  </a:lnTo>
                  <a:lnTo>
                    <a:pt x="166877" y="101345"/>
                  </a:lnTo>
                  <a:lnTo>
                    <a:pt x="166877" y="50291"/>
                  </a:lnTo>
                  <a:close/>
                </a:path>
                <a:path w="1426210" h="283845">
                  <a:moveTo>
                    <a:pt x="236341" y="214121"/>
                  </a:moveTo>
                  <a:lnTo>
                    <a:pt x="193669" y="238124"/>
                  </a:lnTo>
                  <a:lnTo>
                    <a:pt x="206671" y="257960"/>
                  </a:lnTo>
                  <a:lnTo>
                    <a:pt x="224340" y="272129"/>
                  </a:lnTo>
                  <a:lnTo>
                    <a:pt x="246676" y="280630"/>
                  </a:lnTo>
                  <a:lnTo>
                    <a:pt x="273679" y="283463"/>
                  </a:lnTo>
                  <a:lnTo>
                    <a:pt x="289372" y="282487"/>
                  </a:lnTo>
                  <a:lnTo>
                    <a:pt x="328162" y="267842"/>
                  </a:lnTo>
                  <a:lnTo>
                    <a:pt x="348012" y="238886"/>
                  </a:lnTo>
                  <a:lnTo>
                    <a:pt x="273679" y="238886"/>
                  </a:lnTo>
                  <a:lnTo>
                    <a:pt x="260487" y="237339"/>
                  </a:lnTo>
                  <a:lnTo>
                    <a:pt x="249867" y="232695"/>
                  </a:lnTo>
                  <a:lnTo>
                    <a:pt x="241818" y="224956"/>
                  </a:lnTo>
                  <a:lnTo>
                    <a:pt x="236341" y="214121"/>
                  </a:lnTo>
                  <a:close/>
                </a:path>
                <a:path w="1426210" h="283845">
                  <a:moveTo>
                    <a:pt x="274060" y="82295"/>
                  </a:moveTo>
                  <a:lnTo>
                    <a:pt x="233341" y="91511"/>
                  </a:lnTo>
                  <a:lnTo>
                    <a:pt x="202956" y="129539"/>
                  </a:lnTo>
                  <a:lnTo>
                    <a:pt x="201670" y="142874"/>
                  </a:lnTo>
                  <a:lnTo>
                    <a:pt x="202290" y="151828"/>
                  </a:lnTo>
                  <a:lnTo>
                    <a:pt x="222911" y="184689"/>
                  </a:lnTo>
                  <a:lnTo>
                    <a:pt x="258058" y="199524"/>
                  </a:lnTo>
                  <a:lnTo>
                    <a:pt x="272251" y="203525"/>
                  </a:lnTo>
                  <a:lnTo>
                    <a:pt x="278632" y="205644"/>
                  </a:lnTo>
                  <a:lnTo>
                    <a:pt x="284443" y="207906"/>
                  </a:lnTo>
                  <a:lnTo>
                    <a:pt x="289681" y="210311"/>
                  </a:lnTo>
                  <a:lnTo>
                    <a:pt x="296539" y="213359"/>
                  </a:lnTo>
                  <a:lnTo>
                    <a:pt x="299968" y="217423"/>
                  </a:lnTo>
                  <a:lnTo>
                    <a:pt x="299968" y="222503"/>
                  </a:lnTo>
                  <a:lnTo>
                    <a:pt x="298325" y="229671"/>
                  </a:lnTo>
                  <a:lnTo>
                    <a:pt x="293396" y="234791"/>
                  </a:lnTo>
                  <a:lnTo>
                    <a:pt x="285181" y="237862"/>
                  </a:lnTo>
                  <a:lnTo>
                    <a:pt x="273679" y="238886"/>
                  </a:lnTo>
                  <a:lnTo>
                    <a:pt x="348012" y="238886"/>
                  </a:lnTo>
                  <a:lnTo>
                    <a:pt x="348879" y="236338"/>
                  </a:lnTo>
                  <a:lnTo>
                    <a:pt x="350260" y="222503"/>
                  </a:lnTo>
                  <a:lnTo>
                    <a:pt x="349617" y="213193"/>
                  </a:lnTo>
                  <a:lnTo>
                    <a:pt x="328924" y="179069"/>
                  </a:lnTo>
                  <a:lnTo>
                    <a:pt x="286633" y="162686"/>
                  </a:lnTo>
                  <a:lnTo>
                    <a:pt x="279656" y="160734"/>
                  </a:lnTo>
                  <a:lnTo>
                    <a:pt x="251962" y="146811"/>
                  </a:lnTo>
                  <a:lnTo>
                    <a:pt x="251962" y="136905"/>
                  </a:lnTo>
                  <a:lnTo>
                    <a:pt x="253994" y="133095"/>
                  </a:lnTo>
                  <a:lnTo>
                    <a:pt x="258058" y="130301"/>
                  </a:lnTo>
                  <a:lnTo>
                    <a:pt x="262376" y="127507"/>
                  </a:lnTo>
                  <a:lnTo>
                    <a:pt x="267710" y="126110"/>
                  </a:lnTo>
                  <a:lnTo>
                    <a:pt x="340164" y="126110"/>
                  </a:lnTo>
                  <a:lnTo>
                    <a:pt x="346450" y="122681"/>
                  </a:lnTo>
                  <a:lnTo>
                    <a:pt x="316351" y="92963"/>
                  </a:lnTo>
                  <a:lnTo>
                    <a:pt x="285419" y="82962"/>
                  </a:lnTo>
                  <a:lnTo>
                    <a:pt x="274060" y="82295"/>
                  </a:lnTo>
                  <a:close/>
                </a:path>
                <a:path w="1426210" h="283845">
                  <a:moveTo>
                    <a:pt x="340164" y="126110"/>
                  </a:moveTo>
                  <a:lnTo>
                    <a:pt x="274060" y="126110"/>
                  </a:lnTo>
                  <a:lnTo>
                    <a:pt x="283966" y="127325"/>
                  </a:lnTo>
                  <a:lnTo>
                    <a:pt x="292348" y="130968"/>
                  </a:lnTo>
                  <a:lnTo>
                    <a:pt x="299206" y="137040"/>
                  </a:lnTo>
                  <a:lnTo>
                    <a:pt x="304540" y="145541"/>
                  </a:lnTo>
                  <a:lnTo>
                    <a:pt x="340164" y="126110"/>
                  </a:lnTo>
                  <a:close/>
                </a:path>
                <a:path w="1426210" h="283845">
                  <a:moveTo>
                    <a:pt x="469943" y="82295"/>
                  </a:moveTo>
                  <a:lnTo>
                    <a:pt x="429747" y="89534"/>
                  </a:lnTo>
                  <a:lnTo>
                    <a:pt x="397553" y="111251"/>
                  </a:lnTo>
                  <a:lnTo>
                    <a:pt x="376407" y="143446"/>
                  </a:lnTo>
                  <a:lnTo>
                    <a:pt x="369359" y="182879"/>
                  </a:lnTo>
                  <a:lnTo>
                    <a:pt x="371145" y="203668"/>
                  </a:lnTo>
                  <a:lnTo>
                    <a:pt x="385432" y="239672"/>
                  </a:lnTo>
                  <a:lnTo>
                    <a:pt x="413388" y="267390"/>
                  </a:lnTo>
                  <a:lnTo>
                    <a:pt x="451297" y="281677"/>
                  </a:lnTo>
                  <a:lnTo>
                    <a:pt x="473753" y="283463"/>
                  </a:lnTo>
                  <a:lnTo>
                    <a:pt x="499518" y="280915"/>
                  </a:lnTo>
                  <a:lnTo>
                    <a:pt x="521949" y="273272"/>
                  </a:lnTo>
                  <a:lnTo>
                    <a:pt x="541047" y="260532"/>
                  </a:lnTo>
                  <a:lnTo>
                    <a:pt x="556811" y="242696"/>
                  </a:lnTo>
                  <a:lnTo>
                    <a:pt x="550207" y="238886"/>
                  </a:lnTo>
                  <a:lnTo>
                    <a:pt x="474515" y="238886"/>
                  </a:lnTo>
                  <a:lnTo>
                    <a:pt x="454726" y="236648"/>
                  </a:lnTo>
                  <a:lnTo>
                    <a:pt x="439177" y="229933"/>
                  </a:lnTo>
                  <a:lnTo>
                    <a:pt x="427866" y="218741"/>
                  </a:lnTo>
                  <a:lnTo>
                    <a:pt x="420794" y="203072"/>
                  </a:lnTo>
                  <a:lnTo>
                    <a:pt x="564431" y="203072"/>
                  </a:lnTo>
                  <a:lnTo>
                    <a:pt x="565701" y="195960"/>
                  </a:lnTo>
                  <a:lnTo>
                    <a:pt x="566336" y="189229"/>
                  </a:lnTo>
                  <a:lnTo>
                    <a:pt x="566336" y="182879"/>
                  </a:lnTo>
                  <a:lnTo>
                    <a:pt x="564836" y="164972"/>
                  </a:lnTo>
                  <a:lnTo>
                    <a:pt x="420032" y="164972"/>
                  </a:lnTo>
                  <a:lnTo>
                    <a:pt x="422675" y="156352"/>
                  </a:lnTo>
                  <a:lnTo>
                    <a:pt x="451845" y="129063"/>
                  </a:lnTo>
                  <a:lnTo>
                    <a:pt x="469943" y="126491"/>
                  </a:lnTo>
                  <a:lnTo>
                    <a:pt x="550831" y="126491"/>
                  </a:lnTo>
                  <a:lnTo>
                    <a:pt x="538904" y="111251"/>
                  </a:lnTo>
                  <a:lnTo>
                    <a:pt x="524449" y="98583"/>
                  </a:lnTo>
                  <a:lnTo>
                    <a:pt x="508138" y="89534"/>
                  </a:lnTo>
                  <a:lnTo>
                    <a:pt x="489969" y="84105"/>
                  </a:lnTo>
                  <a:lnTo>
                    <a:pt x="469943" y="82295"/>
                  </a:lnTo>
                  <a:close/>
                </a:path>
                <a:path w="1426210" h="283845">
                  <a:moveTo>
                    <a:pt x="517187" y="219836"/>
                  </a:moveTo>
                  <a:lnTo>
                    <a:pt x="509090" y="228171"/>
                  </a:lnTo>
                  <a:lnTo>
                    <a:pt x="499280" y="234124"/>
                  </a:lnTo>
                  <a:lnTo>
                    <a:pt x="487754" y="237696"/>
                  </a:lnTo>
                  <a:lnTo>
                    <a:pt x="474515" y="238886"/>
                  </a:lnTo>
                  <a:lnTo>
                    <a:pt x="550207" y="238886"/>
                  </a:lnTo>
                  <a:lnTo>
                    <a:pt x="517187" y="219836"/>
                  </a:lnTo>
                  <a:close/>
                </a:path>
                <a:path w="1426210" h="283845">
                  <a:moveTo>
                    <a:pt x="550831" y="126491"/>
                  </a:moveTo>
                  <a:lnTo>
                    <a:pt x="469943" y="126491"/>
                  </a:lnTo>
                  <a:lnTo>
                    <a:pt x="478087" y="127087"/>
                  </a:lnTo>
                  <a:lnTo>
                    <a:pt x="485754" y="128873"/>
                  </a:lnTo>
                  <a:lnTo>
                    <a:pt x="514520" y="155876"/>
                  </a:lnTo>
                  <a:lnTo>
                    <a:pt x="517187" y="164972"/>
                  </a:lnTo>
                  <a:lnTo>
                    <a:pt x="564836" y="164972"/>
                  </a:lnTo>
                  <a:lnTo>
                    <a:pt x="564621" y="162401"/>
                  </a:lnTo>
                  <a:lnTo>
                    <a:pt x="559478" y="143636"/>
                  </a:lnTo>
                  <a:lnTo>
                    <a:pt x="550905" y="126587"/>
                  </a:lnTo>
                  <a:close/>
                </a:path>
                <a:path w="1426210" h="283845">
                  <a:moveTo>
                    <a:pt x="649795" y="0"/>
                  </a:moveTo>
                  <a:lnTo>
                    <a:pt x="600646" y="0"/>
                  </a:lnTo>
                  <a:lnTo>
                    <a:pt x="600646" y="278129"/>
                  </a:lnTo>
                  <a:lnTo>
                    <a:pt x="649795" y="278129"/>
                  </a:lnTo>
                  <a:lnTo>
                    <a:pt x="649795" y="0"/>
                  </a:lnTo>
                  <a:close/>
                </a:path>
                <a:path w="1426210" h="283845">
                  <a:moveTo>
                    <a:pt x="785463" y="82295"/>
                  </a:moveTo>
                  <a:lnTo>
                    <a:pt x="745267" y="89534"/>
                  </a:lnTo>
                  <a:lnTo>
                    <a:pt x="713073" y="111251"/>
                  </a:lnTo>
                  <a:lnTo>
                    <a:pt x="691923" y="143446"/>
                  </a:lnTo>
                  <a:lnTo>
                    <a:pt x="684874" y="182879"/>
                  </a:lnTo>
                  <a:lnTo>
                    <a:pt x="686660" y="203668"/>
                  </a:lnTo>
                  <a:lnTo>
                    <a:pt x="700949" y="239672"/>
                  </a:lnTo>
                  <a:lnTo>
                    <a:pt x="728908" y="267390"/>
                  </a:lnTo>
                  <a:lnTo>
                    <a:pt x="766818" y="281677"/>
                  </a:lnTo>
                  <a:lnTo>
                    <a:pt x="789273" y="283463"/>
                  </a:lnTo>
                  <a:lnTo>
                    <a:pt x="815038" y="280915"/>
                  </a:lnTo>
                  <a:lnTo>
                    <a:pt x="837469" y="273272"/>
                  </a:lnTo>
                  <a:lnTo>
                    <a:pt x="856567" y="260532"/>
                  </a:lnTo>
                  <a:lnTo>
                    <a:pt x="872331" y="242696"/>
                  </a:lnTo>
                  <a:lnTo>
                    <a:pt x="865727" y="238886"/>
                  </a:lnTo>
                  <a:lnTo>
                    <a:pt x="790035" y="238886"/>
                  </a:lnTo>
                  <a:lnTo>
                    <a:pt x="770247" y="236648"/>
                  </a:lnTo>
                  <a:lnTo>
                    <a:pt x="754697" y="229933"/>
                  </a:lnTo>
                  <a:lnTo>
                    <a:pt x="743386" y="218741"/>
                  </a:lnTo>
                  <a:lnTo>
                    <a:pt x="736314" y="203072"/>
                  </a:lnTo>
                  <a:lnTo>
                    <a:pt x="879951" y="203072"/>
                  </a:lnTo>
                  <a:lnTo>
                    <a:pt x="881221" y="195960"/>
                  </a:lnTo>
                  <a:lnTo>
                    <a:pt x="881856" y="189229"/>
                  </a:lnTo>
                  <a:lnTo>
                    <a:pt x="881856" y="182879"/>
                  </a:lnTo>
                  <a:lnTo>
                    <a:pt x="880357" y="164972"/>
                  </a:lnTo>
                  <a:lnTo>
                    <a:pt x="735552" y="164972"/>
                  </a:lnTo>
                  <a:lnTo>
                    <a:pt x="738195" y="156352"/>
                  </a:lnTo>
                  <a:lnTo>
                    <a:pt x="767365" y="129063"/>
                  </a:lnTo>
                  <a:lnTo>
                    <a:pt x="785463" y="126491"/>
                  </a:lnTo>
                  <a:lnTo>
                    <a:pt x="866351" y="126491"/>
                  </a:lnTo>
                  <a:lnTo>
                    <a:pt x="854424" y="111251"/>
                  </a:lnTo>
                  <a:lnTo>
                    <a:pt x="839970" y="98583"/>
                  </a:lnTo>
                  <a:lnTo>
                    <a:pt x="823658" y="89534"/>
                  </a:lnTo>
                  <a:lnTo>
                    <a:pt x="805489" y="84105"/>
                  </a:lnTo>
                  <a:lnTo>
                    <a:pt x="785463" y="82295"/>
                  </a:lnTo>
                  <a:close/>
                </a:path>
                <a:path w="1426210" h="283845">
                  <a:moveTo>
                    <a:pt x="832707" y="219836"/>
                  </a:moveTo>
                  <a:lnTo>
                    <a:pt x="824610" y="228171"/>
                  </a:lnTo>
                  <a:lnTo>
                    <a:pt x="814800" y="234124"/>
                  </a:lnTo>
                  <a:lnTo>
                    <a:pt x="803274" y="237696"/>
                  </a:lnTo>
                  <a:lnTo>
                    <a:pt x="790035" y="238886"/>
                  </a:lnTo>
                  <a:lnTo>
                    <a:pt x="865727" y="238886"/>
                  </a:lnTo>
                  <a:lnTo>
                    <a:pt x="832707" y="219836"/>
                  </a:lnTo>
                  <a:close/>
                </a:path>
                <a:path w="1426210" h="283845">
                  <a:moveTo>
                    <a:pt x="866351" y="126491"/>
                  </a:moveTo>
                  <a:lnTo>
                    <a:pt x="785463" y="126491"/>
                  </a:lnTo>
                  <a:lnTo>
                    <a:pt x="793607" y="127087"/>
                  </a:lnTo>
                  <a:lnTo>
                    <a:pt x="801274" y="128873"/>
                  </a:lnTo>
                  <a:lnTo>
                    <a:pt x="830040" y="155876"/>
                  </a:lnTo>
                  <a:lnTo>
                    <a:pt x="832707" y="164972"/>
                  </a:lnTo>
                  <a:lnTo>
                    <a:pt x="880357" y="164972"/>
                  </a:lnTo>
                  <a:lnTo>
                    <a:pt x="880141" y="162401"/>
                  </a:lnTo>
                  <a:lnTo>
                    <a:pt x="874998" y="143636"/>
                  </a:lnTo>
                  <a:lnTo>
                    <a:pt x="866425" y="126587"/>
                  </a:lnTo>
                  <a:close/>
                </a:path>
                <a:path w="1426210" h="283845">
                  <a:moveTo>
                    <a:pt x="1005351" y="82295"/>
                  </a:moveTo>
                  <a:lnTo>
                    <a:pt x="965822" y="89534"/>
                  </a:lnTo>
                  <a:lnTo>
                    <a:pt x="933342" y="111251"/>
                  </a:lnTo>
                  <a:lnTo>
                    <a:pt x="911910" y="143636"/>
                  </a:lnTo>
                  <a:lnTo>
                    <a:pt x="904767" y="182879"/>
                  </a:lnTo>
                  <a:lnTo>
                    <a:pt x="906552" y="203358"/>
                  </a:lnTo>
                  <a:lnTo>
                    <a:pt x="920840" y="239172"/>
                  </a:lnTo>
                  <a:lnTo>
                    <a:pt x="948701" y="267176"/>
                  </a:lnTo>
                  <a:lnTo>
                    <a:pt x="984705" y="281654"/>
                  </a:lnTo>
                  <a:lnTo>
                    <a:pt x="1005351" y="283463"/>
                  </a:lnTo>
                  <a:lnTo>
                    <a:pt x="1018947" y="282630"/>
                  </a:lnTo>
                  <a:lnTo>
                    <a:pt x="1056024" y="270128"/>
                  </a:lnTo>
                  <a:lnTo>
                    <a:pt x="1084527" y="244625"/>
                  </a:lnTo>
                  <a:lnTo>
                    <a:pt x="1090963" y="234695"/>
                  </a:lnTo>
                  <a:lnTo>
                    <a:pt x="1004970" y="234695"/>
                  </a:lnTo>
                  <a:lnTo>
                    <a:pt x="994397" y="233790"/>
                  </a:lnTo>
                  <a:lnTo>
                    <a:pt x="962059" y="212312"/>
                  </a:lnTo>
                  <a:lnTo>
                    <a:pt x="953916" y="182879"/>
                  </a:lnTo>
                  <a:lnTo>
                    <a:pt x="954820" y="171973"/>
                  </a:lnTo>
                  <a:lnTo>
                    <a:pt x="976109" y="139041"/>
                  </a:lnTo>
                  <a:lnTo>
                    <a:pt x="1004970" y="130682"/>
                  </a:lnTo>
                  <a:lnTo>
                    <a:pt x="1090223" y="130682"/>
                  </a:lnTo>
                  <a:lnTo>
                    <a:pt x="1084098" y="120776"/>
                  </a:lnTo>
                  <a:lnTo>
                    <a:pt x="1044284" y="89796"/>
                  </a:lnTo>
                  <a:lnTo>
                    <a:pt x="1018947" y="83129"/>
                  </a:lnTo>
                  <a:lnTo>
                    <a:pt x="1005351" y="82295"/>
                  </a:lnTo>
                  <a:close/>
                </a:path>
                <a:path w="1426210" h="283845">
                  <a:moveTo>
                    <a:pt x="1048785" y="209549"/>
                  </a:moveTo>
                  <a:lnTo>
                    <a:pt x="1012185" y="234291"/>
                  </a:lnTo>
                  <a:lnTo>
                    <a:pt x="1004970" y="234695"/>
                  </a:lnTo>
                  <a:lnTo>
                    <a:pt x="1090963" y="234695"/>
                  </a:lnTo>
                  <a:lnTo>
                    <a:pt x="1091457" y="233933"/>
                  </a:lnTo>
                  <a:lnTo>
                    <a:pt x="1048785" y="209549"/>
                  </a:lnTo>
                  <a:close/>
                </a:path>
                <a:path w="1426210" h="283845">
                  <a:moveTo>
                    <a:pt x="1090223" y="130682"/>
                  </a:moveTo>
                  <a:lnTo>
                    <a:pt x="1004970" y="130682"/>
                  </a:lnTo>
                  <a:lnTo>
                    <a:pt x="1012018" y="131111"/>
                  </a:lnTo>
                  <a:lnTo>
                    <a:pt x="1018686" y="132397"/>
                  </a:lnTo>
                  <a:lnTo>
                    <a:pt x="1048404" y="156209"/>
                  </a:lnTo>
                  <a:lnTo>
                    <a:pt x="1090695" y="131444"/>
                  </a:lnTo>
                  <a:lnTo>
                    <a:pt x="1090223" y="130682"/>
                  </a:lnTo>
                  <a:close/>
                </a:path>
                <a:path w="1426210" h="283845">
                  <a:moveTo>
                    <a:pt x="1183366" y="134873"/>
                  </a:moveTo>
                  <a:lnTo>
                    <a:pt x="1134217" y="134873"/>
                  </a:lnTo>
                  <a:lnTo>
                    <a:pt x="1134217" y="214121"/>
                  </a:lnTo>
                  <a:lnTo>
                    <a:pt x="1145790" y="259484"/>
                  </a:lnTo>
                  <a:lnTo>
                    <a:pt x="1183176" y="278606"/>
                  </a:lnTo>
                  <a:lnTo>
                    <a:pt x="1202940" y="279677"/>
                  </a:lnTo>
                  <a:lnTo>
                    <a:pt x="1226419" y="278129"/>
                  </a:lnTo>
                  <a:lnTo>
                    <a:pt x="1226419" y="234187"/>
                  </a:lnTo>
                  <a:lnTo>
                    <a:pt x="1209147" y="234187"/>
                  </a:lnTo>
                  <a:lnTo>
                    <a:pt x="1202797" y="233933"/>
                  </a:lnTo>
                  <a:lnTo>
                    <a:pt x="1196447" y="233425"/>
                  </a:lnTo>
                  <a:lnTo>
                    <a:pt x="1191621" y="231647"/>
                  </a:lnTo>
                  <a:lnTo>
                    <a:pt x="1185017" y="225551"/>
                  </a:lnTo>
                  <a:lnTo>
                    <a:pt x="1183366" y="220725"/>
                  </a:lnTo>
                  <a:lnTo>
                    <a:pt x="1183366" y="134873"/>
                  </a:lnTo>
                  <a:close/>
                </a:path>
                <a:path w="1426210" h="283845">
                  <a:moveTo>
                    <a:pt x="1226419" y="233552"/>
                  </a:moveTo>
                  <a:lnTo>
                    <a:pt x="1217021" y="234060"/>
                  </a:lnTo>
                  <a:lnTo>
                    <a:pt x="1209147" y="234187"/>
                  </a:lnTo>
                  <a:lnTo>
                    <a:pt x="1226419" y="234187"/>
                  </a:lnTo>
                  <a:lnTo>
                    <a:pt x="1226419" y="233552"/>
                  </a:lnTo>
                  <a:close/>
                </a:path>
                <a:path w="1426210" h="283845">
                  <a:moveTo>
                    <a:pt x="1226419" y="87629"/>
                  </a:moveTo>
                  <a:lnTo>
                    <a:pt x="1101070" y="87629"/>
                  </a:lnTo>
                  <a:lnTo>
                    <a:pt x="1101070" y="134873"/>
                  </a:lnTo>
                  <a:lnTo>
                    <a:pt x="1226419" y="134873"/>
                  </a:lnTo>
                  <a:lnTo>
                    <a:pt x="1226419" y="87629"/>
                  </a:lnTo>
                  <a:close/>
                </a:path>
                <a:path w="1426210" h="283845">
                  <a:moveTo>
                    <a:pt x="1183366" y="34289"/>
                  </a:moveTo>
                  <a:lnTo>
                    <a:pt x="1134217" y="49148"/>
                  </a:lnTo>
                  <a:lnTo>
                    <a:pt x="1134217" y="87629"/>
                  </a:lnTo>
                  <a:lnTo>
                    <a:pt x="1183366" y="87629"/>
                  </a:lnTo>
                  <a:lnTo>
                    <a:pt x="1183366" y="34289"/>
                  </a:lnTo>
                  <a:close/>
                </a:path>
                <a:path w="1426210" h="283845">
                  <a:moveTo>
                    <a:pt x="1258716" y="50291"/>
                  </a:moveTo>
                  <a:lnTo>
                    <a:pt x="1258716" y="101345"/>
                  </a:lnTo>
                  <a:lnTo>
                    <a:pt x="1369587" y="144779"/>
                  </a:lnTo>
                  <a:lnTo>
                    <a:pt x="1258716" y="187832"/>
                  </a:lnTo>
                  <a:lnTo>
                    <a:pt x="1258716" y="238886"/>
                  </a:lnTo>
                  <a:lnTo>
                    <a:pt x="1425594" y="166496"/>
                  </a:lnTo>
                  <a:lnTo>
                    <a:pt x="1425594" y="122681"/>
                  </a:lnTo>
                  <a:lnTo>
                    <a:pt x="1258716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81788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1663700" y="9563100"/>
            <a:ext cx="4940300" cy="2197100"/>
            <a:chOff x="1663700" y="9563100"/>
            <a:chExt cx="4940300" cy="219710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9664700"/>
              <a:ext cx="4838700" cy="20955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9563100"/>
              <a:ext cx="4838700" cy="20955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765300" y="9664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83413" y="9962257"/>
              <a:ext cx="1501140" cy="350520"/>
            </a:xfrm>
            <a:custGeom>
              <a:avLst/>
              <a:gdLst/>
              <a:ahLst/>
              <a:cxnLst/>
              <a:rect l="l" t="t" r="r" b="b"/>
              <a:pathLst>
                <a:path w="1501139" h="350520">
                  <a:moveTo>
                    <a:pt x="166877" y="46101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7" y="234695"/>
                  </a:lnTo>
                  <a:lnTo>
                    <a:pt x="166877" y="183641"/>
                  </a:lnTo>
                  <a:lnTo>
                    <a:pt x="56006" y="140588"/>
                  </a:lnTo>
                  <a:lnTo>
                    <a:pt x="166877" y="97155"/>
                  </a:lnTo>
                  <a:lnTo>
                    <a:pt x="166877" y="46101"/>
                  </a:lnTo>
                  <a:close/>
                </a:path>
                <a:path w="1501139" h="350520">
                  <a:moveTo>
                    <a:pt x="285396" y="78105"/>
                  </a:moveTo>
                  <a:lnTo>
                    <a:pt x="246344" y="85439"/>
                  </a:lnTo>
                  <a:lnTo>
                    <a:pt x="213768" y="107441"/>
                  </a:lnTo>
                  <a:lnTo>
                    <a:pt x="192051" y="139731"/>
                  </a:lnTo>
                  <a:lnTo>
                    <a:pt x="184812" y="178688"/>
                  </a:lnTo>
                  <a:lnTo>
                    <a:pt x="186622" y="199024"/>
                  </a:lnTo>
                  <a:lnTo>
                    <a:pt x="201100" y="234838"/>
                  </a:lnTo>
                  <a:lnTo>
                    <a:pt x="229247" y="262985"/>
                  </a:lnTo>
                  <a:lnTo>
                    <a:pt x="265061" y="277463"/>
                  </a:lnTo>
                  <a:lnTo>
                    <a:pt x="285396" y="279272"/>
                  </a:lnTo>
                  <a:lnTo>
                    <a:pt x="305732" y="277463"/>
                  </a:lnTo>
                  <a:lnTo>
                    <a:pt x="341546" y="262985"/>
                  </a:lnTo>
                  <a:lnTo>
                    <a:pt x="369859" y="234838"/>
                  </a:lnTo>
                  <a:lnTo>
                    <a:pt x="371775" y="231266"/>
                  </a:lnTo>
                  <a:lnTo>
                    <a:pt x="285396" y="231266"/>
                  </a:lnTo>
                  <a:lnTo>
                    <a:pt x="274800" y="230338"/>
                  </a:lnTo>
                  <a:lnTo>
                    <a:pt x="242105" y="208478"/>
                  </a:lnTo>
                  <a:lnTo>
                    <a:pt x="233961" y="178688"/>
                  </a:lnTo>
                  <a:lnTo>
                    <a:pt x="234866" y="167758"/>
                  </a:lnTo>
                  <a:lnTo>
                    <a:pt x="256321" y="134469"/>
                  </a:lnTo>
                  <a:lnTo>
                    <a:pt x="285396" y="126110"/>
                  </a:lnTo>
                  <a:lnTo>
                    <a:pt x="371672" y="126110"/>
                  </a:lnTo>
                  <a:lnTo>
                    <a:pt x="369859" y="122753"/>
                  </a:lnTo>
                  <a:lnTo>
                    <a:pt x="357024" y="107441"/>
                  </a:lnTo>
                  <a:lnTo>
                    <a:pt x="341546" y="94607"/>
                  </a:lnTo>
                  <a:lnTo>
                    <a:pt x="324449" y="85439"/>
                  </a:lnTo>
                  <a:lnTo>
                    <a:pt x="305732" y="79938"/>
                  </a:lnTo>
                  <a:lnTo>
                    <a:pt x="285396" y="78105"/>
                  </a:lnTo>
                  <a:close/>
                </a:path>
                <a:path w="1501139" h="350520">
                  <a:moveTo>
                    <a:pt x="371672" y="126110"/>
                  </a:moveTo>
                  <a:lnTo>
                    <a:pt x="285396" y="126110"/>
                  </a:lnTo>
                  <a:lnTo>
                    <a:pt x="295993" y="127039"/>
                  </a:lnTo>
                  <a:lnTo>
                    <a:pt x="305685" y="129825"/>
                  </a:lnTo>
                  <a:lnTo>
                    <a:pt x="333498" y="157829"/>
                  </a:lnTo>
                  <a:lnTo>
                    <a:pt x="337212" y="178688"/>
                  </a:lnTo>
                  <a:lnTo>
                    <a:pt x="336284" y="189618"/>
                  </a:lnTo>
                  <a:lnTo>
                    <a:pt x="314472" y="222908"/>
                  </a:lnTo>
                  <a:lnTo>
                    <a:pt x="285396" y="231266"/>
                  </a:lnTo>
                  <a:lnTo>
                    <a:pt x="371775" y="231266"/>
                  </a:lnTo>
                  <a:lnTo>
                    <a:pt x="379027" y="217741"/>
                  </a:lnTo>
                  <a:lnTo>
                    <a:pt x="384528" y="199024"/>
                  </a:lnTo>
                  <a:lnTo>
                    <a:pt x="386361" y="178688"/>
                  </a:lnTo>
                  <a:lnTo>
                    <a:pt x="384528" y="158376"/>
                  </a:lnTo>
                  <a:lnTo>
                    <a:pt x="379027" y="139731"/>
                  </a:lnTo>
                  <a:lnTo>
                    <a:pt x="371672" y="126110"/>
                  </a:lnTo>
                  <a:close/>
                </a:path>
                <a:path w="1501139" h="350520">
                  <a:moveTo>
                    <a:pt x="470086" y="83439"/>
                  </a:moveTo>
                  <a:lnTo>
                    <a:pt x="420937" y="83439"/>
                  </a:lnTo>
                  <a:lnTo>
                    <a:pt x="420937" y="350138"/>
                  </a:lnTo>
                  <a:lnTo>
                    <a:pt x="470086" y="350138"/>
                  </a:lnTo>
                  <a:lnTo>
                    <a:pt x="470086" y="251459"/>
                  </a:lnTo>
                  <a:lnTo>
                    <a:pt x="596055" y="251459"/>
                  </a:lnTo>
                  <a:lnTo>
                    <a:pt x="597340" y="250316"/>
                  </a:lnTo>
                  <a:lnTo>
                    <a:pt x="609342" y="234838"/>
                  </a:lnTo>
                  <a:lnTo>
                    <a:pt x="610560" y="232409"/>
                  </a:lnTo>
                  <a:lnTo>
                    <a:pt x="522664" y="232409"/>
                  </a:lnTo>
                  <a:lnTo>
                    <a:pt x="511734" y="231481"/>
                  </a:lnTo>
                  <a:lnTo>
                    <a:pt x="478444" y="209406"/>
                  </a:lnTo>
                  <a:lnTo>
                    <a:pt x="470086" y="178688"/>
                  </a:lnTo>
                  <a:lnTo>
                    <a:pt x="471015" y="167425"/>
                  </a:lnTo>
                  <a:lnTo>
                    <a:pt x="492875" y="133540"/>
                  </a:lnTo>
                  <a:lnTo>
                    <a:pt x="522664" y="124967"/>
                  </a:lnTo>
                  <a:lnTo>
                    <a:pt x="610460" y="124967"/>
                  </a:lnTo>
                  <a:lnTo>
                    <a:pt x="609342" y="122753"/>
                  </a:lnTo>
                  <a:lnTo>
                    <a:pt x="597340" y="107441"/>
                  </a:lnTo>
                  <a:lnTo>
                    <a:pt x="595649" y="105917"/>
                  </a:lnTo>
                  <a:lnTo>
                    <a:pt x="470086" y="105917"/>
                  </a:lnTo>
                  <a:lnTo>
                    <a:pt x="470086" y="83439"/>
                  </a:lnTo>
                  <a:close/>
                </a:path>
                <a:path w="1501139" h="350520">
                  <a:moveTo>
                    <a:pt x="596055" y="251459"/>
                  </a:moveTo>
                  <a:lnTo>
                    <a:pt x="470086" y="251459"/>
                  </a:lnTo>
                  <a:lnTo>
                    <a:pt x="482088" y="263628"/>
                  </a:lnTo>
                  <a:lnTo>
                    <a:pt x="496375" y="272319"/>
                  </a:lnTo>
                  <a:lnTo>
                    <a:pt x="512949" y="277534"/>
                  </a:lnTo>
                  <a:lnTo>
                    <a:pt x="531808" y="279272"/>
                  </a:lnTo>
                  <a:lnTo>
                    <a:pt x="550334" y="277463"/>
                  </a:lnTo>
                  <a:lnTo>
                    <a:pt x="567432" y="272033"/>
                  </a:lnTo>
                  <a:lnTo>
                    <a:pt x="583100" y="262985"/>
                  </a:lnTo>
                  <a:lnTo>
                    <a:pt x="596055" y="251459"/>
                  </a:lnTo>
                  <a:close/>
                </a:path>
                <a:path w="1501139" h="350520">
                  <a:moveTo>
                    <a:pt x="610460" y="124967"/>
                  </a:moveTo>
                  <a:lnTo>
                    <a:pt x="522664" y="124967"/>
                  </a:lnTo>
                  <a:lnTo>
                    <a:pt x="533594" y="125920"/>
                  </a:lnTo>
                  <a:lnTo>
                    <a:pt x="543524" y="128777"/>
                  </a:lnTo>
                  <a:lnTo>
                    <a:pt x="571813" y="157257"/>
                  </a:lnTo>
                  <a:lnTo>
                    <a:pt x="575623" y="178688"/>
                  </a:lnTo>
                  <a:lnTo>
                    <a:pt x="574671" y="189975"/>
                  </a:lnTo>
                  <a:lnTo>
                    <a:pt x="552454" y="224051"/>
                  </a:lnTo>
                  <a:lnTo>
                    <a:pt x="522664" y="232409"/>
                  </a:lnTo>
                  <a:lnTo>
                    <a:pt x="610560" y="232409"/>
                  </a:lnTo>
                  <a:lnTo>
                    <a:pt x="617914" y="217741"/>
                  </a:lnTo>
                  <a:lnTo>
                    <a:pt x="623058" y="199024"/>
                  </a:lnTo>
                  <a:lnTo>
                    <a:pt x="624772" y="178688"/>
                  </a:lnTo>
                  <a:lnTo>
                    <a:pt x="623058" y="158376"/>
                  </a:lnTo>
                  <a:lnTo>
                    <a:pt x="617914" y="139731"/>
                  </a:lnTo>
                  <a:lnTo>
                    <a:pt x="610460" y="124967"/>
                  </a:lnTo>
                  <a:close/>
                </a:path>
                <a:path w="1501139" h="350520">
                  <a:moveTo>
                    <a:pt x="531808" y="78105"/>
                  </a:moveTo>
                  <a:lnTo>
                    <a:pt x="512949" y="79843"/>
                  </a:lnTo>
                  <a:lnTo>
                    <a:pt x="496375" y="85058"/>
                  </a:lnTo>
                  <a:lnTo>
                    <a:pt x="482088" y="93749"/>
                  </a:lnTo>
                  <a:lnTo>
                    <a:pt x="470086" y="105917"/>
                  </a:lnTo>
                  <a:lnTo>
                    <a:pt x="595649" y="105917"/>
                  </a:lnTo>
                  <a:lnTo>
                    <a:pt x="583100" y="94607"/>
                  </a:lnTo>
                  <a:lnTo>
                    <a:pt x="567432" y="85439"/>
                  </a:lnTo>
                  <a:lnTo>
                    <a:pt x="550334" y="79938"/>
                  </a:lnTo>
                  <a:lnTo>
                    <a:pt x="531808" y="78105"/>
                  </a:lnTo>
                  <a:close/>
                </a:path>
                <a:path w="1501139" h="350520">
                  <a:moveTo>
                    <a:pt x="721254" y="130682"/>
                  </a:moveTo>
                  <a:lnTo>
                    <a:pt x="672105" y="130682"/>
                  </a:lnTo>
                  <a:lnTo>
                    <a:pt x="672105" y="209930"/>
                  </a:lnTo>
                  <a:lnTo>
                    <a:pt x="683678" y="255293"/>
                  </a:lnTo>
                  <a:lnTo>
                    <a:pt x="721063" y="274415"/>
                  </a:lnTo>
                  <a:lnTo>
                    <a:pt x="740827" y="275486"/>
                  </a:lnTo>
                  <a:lnTo>
                    <a:pt x="764305" y="273938"/>
                  </a:lnTo>
                  <a:lnTo>
                    <a:pt x="764305" y="229996"/>
                  </a:lnTo>
                  <a:lnTo>
                    <a:pt x="747033" y="229996"/>
                  </a:lnTo>
                  <a:lnTo>
                    <a:pt x="740685" y="229742"/>
                  </a:lnTo>
                  <a:lnTo>
                    <a:pt x="734335" y="229234"/>
                  </a:lnTo>
                  <a:lnTo>
                    <a:pt x="729509" y="227456"/>
                  </a:lnTo>
                  <a:lnTo>
                    <a:pt x="722905" y="221360"/>
                  </a:lnTo>
                  <a:lnTo>
                    <a:pt x="721254" y="216534"/>
                  </a:lnTo>
                  <a:lnTo>
                    <a:pt x="721254" y="130682"/>
                  </a:lnTo>
                  <a:close/>
                </a:path>
                <a:path w="1501139" h="350520">
                  <a:moveTo>
                    <a:pt x="764305" y="229361"/>
                  </a:moveTo>
                  <a:lnTo>
                    <a:pt x="754907" y="229869"/>
                  </a:lnTo>
                  <a:lnTo>
                    <a:pt x="747033" y="229996"/>
                  </a:lnTo>
                  <a:lnTo>
                    <a:pt x="764305" y="229996"/>
                  </a:lnTo>
                  <a:lnTo>
                    <a:pt x="764305" y="229361"/>
                  </a:lnTo>
                  <a:close/>
                </a:path>
                <a:path w="1501139" h="350520">
                  <a:moveTo>
                    <a:pt x="764305" y="83439"/>
                  </a:moveTo>
                  <a:lnTo>
                    <a:pt x="638958" y="83439"/>
                  </a:lnTo>
                  <a:lnTo>
                    <a:pt x="638958" y="130682"/>
                  </a:lnTo>
                  <a:lnTo>
                    <a:pt x="764305" y="130682"/>
                  </a:lnTo>
                  <a:lnTo>
                    <a:pt x="764305" y="83439"/>
                  </a:lnTo>
                  <a:close/>
                </a:path>
                <a:path w="1501139" h="350520">
                  <a:moveTo>
                    <a:pt x="721254" y="30099"/>
                  </a:moveTo>
                  <a:lnTo>
                    <a:pt x="672105" y="44958"/>
                  </a:lnTo>
                  <a:lnTo>
                    <a:pt x="672105" y="83439"/>
                  </a:lnTo>
                  <a:lnTo>
                    <a:pt x="721254" y="83439"/>
                  </a:lnTo>
                  <a:lnTo>
                    <a:pt x="721254" y="30099"/>
                  </a:lnTo>
                  <a:close/>
                </a:path>
                <a:path w="1501139" h="350520">
                  <a:moveTo>
                    <a:pt x="831729" y="0"/>
                  </a:moveTo>
                  <a:lnTo>
                    <a:pt x="815219" y="0"/>
                  </a:lnTo>
                  <a:lnTo>
                    <a:pt x="808107" y="3048"/>
                  </a:lnTo>
                  <a:lnTo>
                    <a:pt x="802011" y="9144"/>
                  </a:lnTo>
                  <a:lnTo>
                    <a:pt x="796169" y="15240"/>
                  </a:lnTo>
                  <a:lnTo>
                    <a:pt x="793248" y="22352"/>
                  </a:lnTo>
                  <a:lnTo>
                    <a:pt x="793248" y="38608"/>
                  </a:lnTo>
                  <a:lnTo>
                    <a:pt x="796169" y="45720"/>
                  </a:lnTo>
                  <a:lnTo>
                    <a:pt x="802011" y="51816"/>
                  </a:lnTo>
                  <a:lnTo>
                    <a:pt x="808107" y="57658"/>
                  </a:lnTo>
                  <a:lnTo>
                    <a:pt x="815219" y="60579"/>
                  </a:lnTo>
                  <a:lnTo>
                    <a:pt x="831729" y="60579"/>
                  </a:lnTo>
                  <a:lnTo>
                    <a:pt x="838841" y="57658"/>
                  </a:lnTo>
                  <a:lnTo>
                    <a:pt x="850779" y="45720"/>
                  </a:lnTo>
                  <a:lnTo>
                    <a:pt x="853827" y="38608"/>
                  </a:lnTo>
                  <a:lnTo>
                    <a:pt x="853827" y="22352"/>
                  </a:lnTo>
                  <a:lnTo>
                    <a:pt x="850779" y="15240"/>
                  </a:lnTo>
                  <a:lnTo>
                    <a:pt x="844683" y="9144"/>
                  </a:lnTo>
                  <a:lnTo>
                    <a:pt x="838841" y="3048"/>
                  </a:lnTo>
                  <a:lnTo>
                    <a:pt x="831729" y="0"/>
                  </a:lnTo>
                  <a:close/>
                </a:path>
                <a:path w="1501139" h="350520">
                  <a:moveTo>
                    <a:pt x="848112" y="83439"/>
                  </a:moveTo>
                  <a:lnTo>
                    <a:pt x="798963" y="83439"/>
                  </a:lnTo>
                  <a:lnTo>
                    <a:pt x="798963" y="273938"/>
                  </a:lnTo>
                  <a:lnTo>
                    <a:pt x="848112" y="273938"/>
                  </a:lnTo>
                  <a:lnTo>
                    <a:pt x="848112" y="83439"/>
                  </a:lnTo>
                  <a:close/>
                </a:path>
                <a:path w="1501139" h="350520">
                  <a:moveTo>
                    <a:pt x="983773" y="78105"/>
                  </a:moveTo>
                  <a:lnTo>
                    <a:pt x="944721" y="85439"/>
                  </a:lnTo>
                  <a:lnTo>
                    <a:pt x="912145" y="107441"/>
                  </a:lnTo>
                  <a:lnTo>
                    <a:pt x="890428" y="139731"/>
                  </a:lnTo>
                  <a:lnTo>
                    <a:pt x="883189" y="178688"/>
                  </a:lnTo>
                  <a:lnTo>
                    <a:pt x="884999" y="199024"/>
                  </a:lnTo>
                  <a:lnTo>
                    <a:pt x="899477" y="234838"/>
                  </a:lnTo>
                  <a:lnTo>
                    <a:pt x="927623" y="262985"/>
                  </a:lnTo>
                  <a:lnTo>
                    <a:pt x="963437" y="277463"/>
                  </a:lnTo>
                  <a:lnTo>
                    <a:pt x="983773" y="279272"/>
                  </a:lnTo>
                  <a:lnTo>
                    <a:pt x="1004109" y="277463"/>
                  </a:lnTo>
                  <a:lnTo>
                    <a:pt x="1039923" y="262985"/>
                  </a:lnTo>
                  <a:lnTo>
                    <a:pt x="1068236" y="234838"/>
                  </a:lnTo>
                  <a:lnTo>
                    <a:pt x="1070151" y="231266"/>
                  </a:lnTo>
                  <a:lnTo>
                    <a:pt x="983773" y="231266"/>
                  </a:lnTo>
                  <a:lnTo>
                    <a:pt x="973177" y="230338"/>
                  </a:lnTo>
                  <a:lnTo>
                    <a:pt x="940482" y="208478"/>
                  </a:lnTo>
                  <a:lnTo>
                    <a:pt x="932338" y="178688"/>
                  </a:lnTo>
                  <a:lnTo>
                    <a:pt x="933243" y="167758"/>
                  </a:lnTo>
                  <a:lnTo>
                    <a:pt x="954698" y="134469"/>
                  </a:lnTo>
                  <a:lnTo>
                    <a:pt x="983773" y="126110"/>
                  </a:lnTo>
                  <a:lnTo>
                    <a:pt x="1070049" y="126110"/>
                  </a:lnTo>
                  <a:lnTo>
                    <a:pt x="1068236" y="122753"/>
                  </a:lnTo>
                  <a:lnTo>
                    <a:pt x="1055401" y="107441"/>
                  </a:lnTo>
                  <a:lnTo>
                    <a:pt x="1039923" y="94607"/>
                  </a:lnTo>
                  <a:lnTo>
                    <a:pt x="1022826" y="85439"/>
                  </a:lnTo>
                  <a:lnTo>
                    <a:pt x="1004109" y="79938"/>
                  </a:lnTo>
                  <a:lnTo>
                    <a:pt x="983773" y="78105"/>
                  </a:lnTo>
                  <a:close/>
                </a:path>
                <a:path w="1501139" h="350520">
                  <a:moveTo>
                    <a:pt x="1070049" y="126110"/>
                  </a:moveTo>
                  <a:lnTo>
                    <a:pt x="983773" y="126110"/>
                  </a:lnTo>
                  <a:lnTo>
                    <a:pt x="994370" y="127039"/>
                  </a:lnTo>
                  <a:lnTo>
                    <a:pt x="1004061" y="129825"/>
                  </a:lnTo>
                  <a:lnTo>
                    <a:pt x="1031874" y="157829"/>
                  </a:lnTo>
                  <a:lnTo>
                    <a:pt x="1035589" y="178688"/>
                  </a:lnTo>
                  <a:lnTo>
                    <a:pt x="1034661" y="189618"/>
                  </a:lnTo>
                  <a:lnTo>
                    <a:pt x="1012848" y="222908"/>
                  </a:lnTo>
                  <a:lnTo>
                    <a:pt x="983773" y="231266"/>
                  </a:lnTo>
                  <a:lnTo>
                    <a:pt x="1070151" y="231266"/>
                  </a:lnTo>
                  <a:lnTo>
                    <a:pt x="1077404" y="217741"/>
                  </a:lnTo>
                  <a:lnTo>
                    <a:pt x="1082905" y="199024"/>
                  </a:lnTo>
                  <a:lnTo>
                    <a:pt x="1084738" y="178688"/>
                  </a:lnTo>
                  <a:lnTo>
                    <a:pt x="1082905" y="158376"/>
                  </a:lnTo>
                  <a:lnTo>
                    <a:pt x="1077404" y="139731"/>
                  </a:lnTo>
                  <a:lnTo>
                    <a:pt x="1070049" y="126110"/>
                  </a:lnTo>
                  <a:close/>
                </a:path>
                <a:path w="1501139" h="350520">
                  <a:moveTo>
                    <a:pt x="1168457" y="83439"/>
                  </a:moveTo>
                  <a:lnTo>
                    <a:pt x="1119308" y="83439"/>
                  </a:lnTo>
                  <a:lnTo>
                    <a:pt x="1119308" y="273938"/>
                  </a:lnTo>
                  <a:lnTo>
                    <a:pt x="1168457" y="273938"/>
                  </a:lnTo>
                  <a:lnTo>
                    <a:pt x="1168457" y="171068"/>
                  </a:lnTo>
                  <a:lnTo>
                    <a:pt x="1169171" y="159996"/>
                  </a:lnTo>
                  <a:lnTo>
                    <a:pt x="1193222" y="126777"/>
                  </a:lnTo>
                  <a:lnTo>
                    <a:pt x="1210367" y="123824"/>
                  </a:lnTo>
                  <a:lnTo>
                    <a:pt x="1292000" y="123824"/>
                  </a:lnTo>
                  <a:lnTo>
                    <a:pt x="1285662" y="110537"/>
                  </a:lnTo>
                  <a:lnTo>
                    <a:pt x="1281142" y="104774"/>
                  </a:lnTo>
                  <a:lnTo>
                    <a:pt x="1168457" y="104774"/>
                  </a:lnTo>
                  <a:lnTo>
                    <a:pt x="1168457" y="83439"/>
                  </a:lnTo>
                  <a:close/>
                </a:path>
                <a:path w="1501139" h="350520">
                  <a:moveTo>
                    <a:pt x="1292000" y="123824"/>
                  </a:moveTo>
                  <a:lnTo>
                    <a:pt x="1210367" y="123824"/>
                  </a:lnTo>
                  <a:lnTo>
                    <a:pt x="1218511" y="124467"/>
                  </a:lnTo>
                  <a:lnTo>
                    <a:pt x="1225797" y="126396"/>
                  </a:lnTo>
                  <a:lnTo>
                    <a:pt x="1248086" y="163067"/>
                  </a:lnTo>
                  <a:lnTo>
                    <a:pt x="1248086" y="273938"/>
                  </a:lnTo>
                  <a:lnTo>
                    <a:pt x="1297235" y="273938"/>
                  </a:lnTo>
                  <a:lnTo>
                    <a:pt x="1297235" y="156971"/>
                  </a:lnTo>
                  <a:lnTo>
                    <a:pt x="1295949" y="139493"/>
                  </a:lnTo>
                  <a:lnTo>
                    <a:pt x="1292091" y="124015"/>
                  </a:lnTo>
                  <a:lnTo>
                    <a:pt x="1292000" y="123824"/>
                  </a:lnTo>
                  <a:close/>
                </a:path>
                <a:path w="1501139" h="350520">
                  <a:moveTo>
                    <a:pt x="1225226" y="78105"/>
                  </a:moveTo>
                  <a:lnTo>
                    <a:pt x="1207104" y="79771"/>
                  </a:lnTo>
                  <a:lnTo>
                    <a:pt x="1191602" y="84772"/>
                  </a:lnTo>
                  <a:lnTo>
                    <a:pt x="1178720" y="93106"/>
                  </a:lnTo>
                  <a:lnTo>
                    <a:pt x="1168457" y="104774"/>
                  </a:lnTo>
                  <a:lnTo>
                    <a:pt x="1281142" y="104774"/>
                  </a:lnTo>
                  <a:lnTo>
                    <a:pt x="1240156" y="79414"/>
                  </a:lnTo>
                  <a:lnTo>
                    <a:pt x="1225226" y="78105"/>
                  </a:lnTo>
                  <a:close/>
                </a:path>
                <a:path w="1501139" h="350520">
                  <a:moveTo>
                    <a:pt x="1333874" y="46101"/>
                  </a:moveTo>
                  <a:lnTo>
                    <a:pt x="1333874" y="97155"/>
                  </a:lnTo>
                  <a:lnTo>
                    <a:pt x="1444745" y="140588"/>
                  </a:lnTo>
                  <a:lnTo>
                    <a:pt x="1333874" y="183641"/>
                  </a:lnTo>
                  <a:lnTo>
                    <a:pt x="1333874" y="234695"/>
                  </a:lnTo>
                  <a:lnTo>
                    <a:pt x="1500752" y="162305"/>
                  </a:lnTo>
                  <a:lnTo>
                    <a:pt x="1500752" y="118490"/>
                  </a:lnTo>
                  <a:lnTo>
                    <a:pt x="1333874" y="4610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105283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1663700" y="11912600"/>
            <a:ext cx="4940300" cy="2197100"/>
            <a:chOff x="1663700" y="11912600"/>
            <a:chExt cx="4940300" cy="2197100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12014200"/>
              <a:ext cx="4838700" cy="20955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11912600"/>
              <a:ext cx="4838700" cy="20955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765300" y="120142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99884" y="12307575"/>
              <a:ext cx="1668145" cy="283845"/>
            </a:xfrm>
            <a:custGeom>
              <a:avLst/>
              <a:gdLst/>
              <a:ahLst/>
              <a:cxnLst/>
              <a:rect l="l" t="t" r="r" b="b"/>
              <a:pathLst>
                <a:path w="1668145" h="283845">
                  <a:moveTo>
                    <a:pt x="166878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8" y="238886"/>
                  </a:lnTo>
                  <a:lnTo>
                    <a:pt x="166878" y="187832"/>
                  </a:lnTo>
                  <a:lnTo>
                    <a:pt x="56007" y="144779"/>
                  </a:lnTo>
                  <a:lnTo>
                    <a:pt x="166878" y="101345"/>
                  </a:lnTo>
                  <a:lnTo>
                    <a:pt x="166878" y="50291"/>
                  </a:lnTo>
                  <a:close/>
                </a:path>
                <a:path w="1668145" h="283845">
                  <a:moveTo>
                    <a:pt x="268726" y="134873"/>
                  </a:moveTo>
                  <a:lnTo>
                    <a:pt x="219577" y="134873"/>
                  </a:lnTo>
                  <a:lnTo>
                    <a:pt x="219577" y="278129"/>
                  </a:lnTo>
                  <a:lnTo>
                    <a:pt x="268726" y="278129"/>
                  </a:lnTo>
                  <a:lnTo>
                    <a:pt x="268726" y="134873"/>
                  </a:lnTo>
                  <a:close/>
                </a:path>
                <a:path w="1668145" h="283845">
                  <a:moveTo>
                    <a:pt x="373882" y="87629"/>
                  </a:moveTo>
                  <a:lnTo>
                    <a:pt x="192145" y="87629"/>
                  </a:lnTo>
                  <a:lnTo>
                    <a:pt x="192145" y="134873"/>
                  </a:lnTo>
                  <a:lnTo>
                    <a:pt x="324733" y="134873"/>
                  </a:lnTo>
                  <a:lnTo>
                    <a:pt x="324733" y="278129"/>
                  </a:lnTo>
                  <a:lnTo>
                    <a:pt x="373882" y="278129"/>
                  </a:lnTo>
                  <a:lnTo>
                    <a:pt x="373882" y="87629"/>
                  </a:lnTo>
                  <a:close/>
                </a:path>
                <a:path w="1668145" h="283845">
                  <a:moveTo>
                    <a:pt x="309112" y="6095"/>
                  </a:moveTo>
                  <a:lnTo>
                    <a:pt x="269941" y="11072"/>
                  </a:lnTo>
                  <a:lnTo>
                    <a:pt x="241961" y="26003"/>
                  </a:lnTo>
                  <a:lnTo>
                    <a:pt x="225173" y="50887"/>
                  </a:lnTo>
                  <a:lnTo>
                    <a:pt x="219577" y="85724"/>
                  </a:lnTo>
                  <a:lnTo>
                    <a:pt x="219577" y="87629"/>
                  </a:lnTo>
                  <a:lnTo>
                    <a:pt x="268726" y="87629"/>
                  </a:lnTo>
                  <a:lnTo>
                    <a:pt x="268726" y="85724"/>
                  </a:lnTo>
                  <a:lnTo>
                    <a:pt x="269346" y="77295"/>
                  </a:lnTo>
                  <a:lnTo>
                    <a:pt x="299492" y="53792"/>
                  </a:lnTo>
                  <a:lnTo>
                    <a:pt x="309112" y="53339"/>
                  </a:lnTo>
                  <a:lnTo>
                    <a:pt x="353689" y="53339"/>
                  </a:lnTo>
                  <a:lnTo>
                    <a:pt x="353689" y="11429"/>
                  </a:lnTo>
                  <a:lnTo>
                    <a:pt x="341759" y="9096"/>
                  </a:lnTo>
                  <a:lnTo>
                    <a:pt x="330353" y="7429"/>
                  </a:lnTo>
                  <a:lnTo>
                    <a:pt x="319471" y="6429"/>
                  </a:lnTo>
                  <a:lnTo>
                    <a:pt x="309112" y="6095"/>
                  </a:lnTo>
                  <a:close/>
                </a:path>
                <a:path w="1668145" h="283845">
                  <a:moveTo>
                    <a:pt x="353689" y="53339"/>
                  </a:moveTo>
                  <a:lnTo>
                    <a:pt x="309112" y="53339"/>
                  </a:lnTo>
                  <a:lnTo>
                    <a:pt x="319042" y="53530"/>
                  </a:lnTo>
                  <a:lnTo>
                    <a:pt x="329782" y="54101"/>
                  </a:lnTo>
                  <a:lnTo>
                    <a:pt x="341331" y="55054"/>
                  </a:lnTo>
                  <a:lnTo>
                    <a:pt x="353689" y="56387"/>
                  </a:lnTo>
                  <a:lnTo>
                    <a:pt x="353689" y="53339"/>
                  </a:lnTo>
                  <a:close/>
                </a:path>
                <a:path w="1668145" h="283845">
                  <a:moveTo>
                    <a:pt x="509381" y="82295"/>
                  </a:moveTo>
                  <a:lnTo>
                    <a:pt x="469186" y="89534"/>
                  </a:lnTo>
                  <a:lnTo>
                    <a:pt x="436991" y="111251"/>
                  </a:lnTo>
                  <a:lnTo>
                    <a:pt x="415846" y="143446"/>
                  </a:lnTo>
                  <a:lnTo>
                    <a:pt x="408797" y="182879"/>
                  </a:lnTo>
                  <a:lnTo>
                    <a:pt x="410583" y="203668"/>
                  </a:lnTo>
                  <a:lnTo>
                    <a:pt x="424871" y="239672"/>
                  </a:lnTo>
                  <a:lnTo>
                    <a:pt x="452827" y="267390"/>
                  </a:lnTo>
                  <a:lnTo>
                    <a:pt x="490736" y="281677"/>
                  </a:lnTo>
                  <a:lnTo>
                    <a:pt x="513191" y="283463"/>
                  </a:lnTo>
                  <a:lnTo>
                    <a:pt x="538956" y="280915"/>
                  </a:lnTo>
                  <a:lnTo>
                    <a:pt x="561388" y="273272"/>
                  </a:lnTo>
                  <a:lnTo>
                    <a:pt x="580485" y="260532"/>
                  </a:lnTo>
                  <a:lnTo>
                    <a:pt x="596249" y="242696"/>
                  </a:lnTo>
                  <a:lnTo>
                    <a:pt x="589645" y="238886"/>
                  </a:lnTo>
                  <a:lnTo>
                    <a:pt x="513953" y="238886"/>
                  </a:lnTo>
                  <a:lnTo>
                    <a:pt x="494165" y="236648"/>
                  </a:lnTo>
                  <a:lnTo>
                    <a:pt x="478616" y="229933"/>
                  </a:lnTo>
                  <a:lnTo>
                    <a:pt x="467305" y="218741"/>
                  </a:lnTo>
                  <a:lnTo>
                    <a:pt x="460232" y="203072"/>
                  </a:lnTo>
                  <a:lnTo>
                    <a:pt x="603869" y="203072"/>
                  </a:lnTo>
                  <a:lnTo>
                    <a:pt x="605139" y="195960"/>
                  </a:lnTo>
                  <a:lnTo>
                    <a:pt x="605774" y="189229"/>
                  </a:lnTo>
                  <a:lnTo>
                    <a:pt x="605774" y="182879"/>
                  </a:lnTo>
                  <a:lnTo>
                    <a:pt x="604275" y="164972"/>
                  </a:lnTo>
                  <a:lnTo>
                    <a:pt x="459470" y="164972"/>
                  </a:lnTo>
                  <a:lnTo>
                    <a:pt x="462113" y="156352"/>
                  </a:lnTo>
                  <a:lnTo>
                    <a:pt x="491284" y="129063"/>
                  </a:lnTo>
                  <a:lnTo>
                    <a:pt x="509381" y="126491"/>
                  </a:lnTo>
                  <a:lnTo>
                    <a:pt x="590269" y="126491"/>
                  </a:lnTo>
                  <a:lnTo>
                    <a:pt x="578342" y="111251"/>
                  </a:lnTo>
                  <a:lnTo>
                    <a:pt x="563888" y="98583"/>
                  </a:lnTo>
                  <a:lnTo>
                    <a:pt x="547577" y="89534"/>
                  </a:lnTo>
                  <a:lnTo>
                    <a:pt x="529408" y="84105"/>
                  </a:lnTo>
                  <a:lnTo>
                    <a:pt x="509381" y="82295"/>
                  </a:lnTo>
                  <a:close/>
                </a:path>
                <a:path w="1668145" h="283845">
                  <a:moveTo>
                    <a:pt x="556625" y="219836"/>
                  </a:moveTo>
                  <a:lnTo>
                    <a:pt x="548529" y="228171"/>
                  </a:lnTo>
                  <a:lnTo>
                    <a:pt x="538718" y="234124"/>
                  </a:lnTo>
                  <a:lnTo>
                    <a:pt x="527193" y="237696"/>
                  </a:lnTo>
                  <a:lnTo>
                    <a:pt x="513953" y="238886"/>
                  </a:lnTo>
                  <a:lnTo>
                    <a:pt x="589645" y="238886"/>
                  </a:lnTo>
                  <a:lnTo>
                    <a:pt x="556625" y="219836"/>
                  </a:lnTo>
                  <a:close/>
                </a:path>
                <a:path w="1668145" h="283845">
                  <a:moveTo>
                    <a:pt x="590269" y="126491"/>
                  </a:moveTo>
                  <a:lnTo>
                    <a:pt x="509381" y="126491"/>
                  </a:lnTo>
                  <a:lnTo>
                    <a:pt x="517525" y="127087"/>
                  </a:lnTo>
                  <a:lnTo>
                    <a:pt x="525193" y="128873"/>
                  </a:lnTo>
                  <a:lnTo>
                    <a:pt x="553958" y="155876"/>
                  </a:lnTo>
                  <a:lnTo>
                    <a:pt x="556625" y="164972"/>
                  </a:lnTo>
                  <a:lnTo>
                    <a:pt x="604275" y="164972"/>
                  </a:lnTo>
                  <a:lnTo>
                    <a:pt x="604060" y="162401"/>
                  </a:lnTo>
                  <a:lnTo>
                    <a:pt x="598916" y="143636"/>
                  </a:lnTo>
                  <a:lnTo>
                    <a:pt x="590344" y="126587"/>
                  </a:lnTo>
                  <a:close/>
                </a:path>
                <a:path w="1668145" h="283845">
                  <a:moveTo>
                    <a:pt x="689235" y="0"/>
                  </a:moveTo>
                  <a:lnTo>
                    <a:pt x="640086" y="0"/>
                  </a:lnTo>
                  <a:lnTo>
                    <a:pt x="640086" y="278129"/>
                  </a:lnTo>
                  <a:lnTo>
                    <a:pt x="689235" y="278129"/>
                  </a:lnTo>
                  <a:lnTo>
                    <a:pt x="689235" y="0"/>
                  </a:lnTo>
                  <a:close/>
                </a:path>
                <a:path w="1668145" h="283845">
                  <a:moveTo>
                    <a:pt x="816897" y="82295"/>
                  </a:moveTo>
                  <a:lnTo>
                    <a:pt x="765390" y="98797"/>
                  </a:lnTo>
                  <a:lnTo>
                    <a:pt x="739149" y="126944"/>
                  </a:lnTo>
                  <a:lnTo>
                    <a:pt x="725623" y="162567"/>
                  </a:lnTo>
                  <a:lnTo>
                    <a:pt x="723933" y="182879"/>
                  </a:lnTo>
                  <a:lnTo>
                    <a:pt x="725623" y="203215"/>
                  </a:lnTo>
                  <a:lnTo>
                    <a:pt x="739149" y="239029"/>
                  </a:lnTo>
                  <a:lnTo>
                    <a:pt x="765390" y="267176"/>
                  </a:lnTo>
                  <a:lnTo>
                    <a:pt x="816897" y="283463"/>
                  </a:lnTo>
                  <a:lnTo>
                    <a:pt x="835756" y="281725"/>
                  </a:lnTo>
                  <a:lnTo>
                    <a:pt x="852330" y="276510"/>
                  </a:lnTo>
                  <a:lnTo>
                    <a:pt x="866617" y="267819"/>
                  </a:lnTo>
                  <a:lnTo>
                    <a:pt x="878619" y="255650"/>
                  </a:lnTo>
                  <a:lnTo>
                    <a:pt x="927768" y="255650"/>
                  </a:lnTo>
                  <a:lnTo>
                    <a:pt x="927768" y="236600"/>
                  </a:lnTo>
                  <a:lnTo>
                    <a:pt x="826041" y="236600"/>
                  </a:lnTo>
                  <a:lnTo>
                    <a:pt x="815087" y="235672"/>
                  </a:lnTo>
                  <a:lnTo>
                    <a:pt x="781440" y="213597"/>
                  </a:lnTo>
                  <a:lnTo>
                    <a:pt x="773082" y="182879"/>
                  </a:lnTo>
                  <a:lnTo>
                    <a:pt x="774010" y="171616"/>
                  </a:lnTo>
                  <a:lnTo>
                    <a:pt x="796037" y="137731"/>
                  </a:lnTo>
                  <a:lnTo>
                    <a:pt x="826041" y="129158"/>
                  </a:lnTo>
                  <a:lnTo>
                    <a:pt x="927768" y="129158"/>
                  </a:lnTo>
                  <a:lnTo>
                    <a:pt x="927768" y="110108"/>
                  </a:lnTo>
                  <a:lnTo>
                    <a:pt x="878619" y="110108"/>
                  </a:lnTo>
                  <a:lnTo>
                    <a:pt x="866617" y="97940"/>
                  </a:lnTo>
                  <a:lnTo>
                    <a:pt x="852330" y="89249"/>
                  </a:lnTo>
                  <a:lnTo>
                    <a:pt x="835756" y="84034"/>
                  </a:lnTo>
                  <a:lnTo>
                    <a:pt x="816897" y="82295"/>
                  </a:lnTo>
                  <a:close/>
                </a:path>
                <a:path w="1668145" h="283845">
                  <a:moveTo>
                    <a:pt x="927768" y="255650"/>
                  </a:moveTo>
                  <a:lnTo>
                    <a:pt x="878619" y="255650"/>
                  </a:lnTo>
                  <a:lnTo>
                    <a:pt x="878619" y="278129"/>
                  </a:lnTo>
                  <a:lnTo>
                    <a:pt x="927768" y="278129"/>
                  </a:lnTo>
                  <a:lnTo>
                    <a:pt x="927768" y="255650"/>
                  </a:lnTo>
                  <a:close/>
                </a:path>
                <a:path w="1668145" h="283845">
                  <a:moveTo>
                    <a:pt x="927768" y="129158"/>
                  </a:moveTo>
                  <a:lnTo>
                    <a:pt x="826041" y="129158"/>
                  </a:lnTo>
                  <a:lnTo>
                    <a:pt x="836970" y="130111"/>
                  </a:lnTo>
                  <a:lnTo>
                    <a:pt x="846900" y="132968"/>
                  </a:lnTo>
                  <a:lnTo>
                    <a:pt x="874904" y="161448"/>
                  </a:lnTo>
                  <a:lnTo>
                    <a:pt x="878619" y="182879"/>
                  </a:lnTo>
                  <a:lnTo>
                    <a:pt x="877690" y="194166"/>
                  </a:lnTo>
                  <a:lnTo>
                    <a:pt x="855830" y="228242"/>
                  </a:lnTo>
                  <a:lnTo>
                    <a:pt x="826041" y="236600"/>
                  </a:lnTo>
                  <a:lnTo>
                    <a:pt x="927768" y="236600"/>
                  </a:lnTo>
                  <a:lnTo>
                    <a:pt x="927768" y="129158"/>
                  </a:lnTo>
                  <a:close/>
                </a:path>
                <a:path w="1668145" h="283845">
                  <a:moveTo>
                    <a:pt x="927768" y="11429"/>
                  </a:moveTo>
                  <a:lnTo>
                    <a:pt x="878619" y="11429"/>
                  </a:lnTo>
                  <a:lnTo>
                    <a:pt x="878619" y="110108"/>
                  </a:lnTo>
                  <a:lnTo>
                    <a:pt x="927768" y="110108"/>
                  </a:lnTo>
                  <a:lnTo>
                    <a:pt x="927768" y="11429"/>
                  </a:lnTo>
                  <a:close/>
                </a:path>
                <a:path w="1668145" h="283845">
                  <a:moveTo>
                    <a:pt x="1000945" y="214121"/>
                  </a:moveTo>
                  <a:lnTo>
                    <a:pt x="958273" y="238124"/>
                  </a:lnTo>
                  <a:lnTo>
                    <a:pt x="971275" y="257960"/>
                  </a:lnTo>
                  <a:lnTo>
                    <a:pt x="988943" y="272129"/>
                  </a:lnTo>
                  <a:lnTo>
                    <a:pt x="1011280" y="280630"/>
                  </a:lnTo>
                  <a:lnTo>
                    <a:pt x="1038283" y="283463"/>
                  </a:lnTo>
                  <a:lnTo>
                    <a:pt x="1053975" y="282487"/>
                  </a:lnTo>
                  <a:lnTo>
                    <a:pt x="1092766" y="267842"/>
                  </a:lnTo>
                  <a:lnTo>
                    <a:pt x="1112615" y="238886"/>
                  </a:lnTo>
                  <a:lnTo>
                    <a:pt x="1038283" y="238886"/>
                  </a:lnTo>
                  <a:lnTo>
                    <a:pt x="1025091" y="237339"/>
                  </a:lnTo>
                  <a:lnTo>
                    <a:pt x="1014470" y="232695"/>
                  </a:lnTo>
                  <a:lnTo>
                    <a:pt x="1006422" y="224956"/>
                  </a:lnTo>
                  <a:lnTo>
                    <a:pt x="1000945" y="214121"/>
                  </a:lnTo>
                  <a:close/>
                </a:path>
                <a:path w="1668145" h="283845">
                  <a:moveTo>
                    <a:pt x="1038664" y="82295"/>
                  </a:moveTo>
                  <a:lnTo>
                    <a:pt x="997945" y="91511"/>
                  </a:lnTo>
                  <a:lnTo>
                    <a:pt x="967560" y="129539"/>
                  </a:lnTo>
                  <a:lnTo>
                    <a:pt x="966274" y="142874"/>
                  </a:lnTo>
                  <a:lnTo>
                    <a:pt x="966893" y="151828"/>
                  </a:lnTo>
                  <a:lnTo>
                    <a:pt x="987515" y="184689"/>
                  </a:lnTo>
                  <a:lnTo>
                    <a:pt x="1022662" y="199524"/>
                  </a:lnTo>
                  <a:lnTo>
                    <a:pt x="1036854" y="203525"/>
                  </a:lnTo>
                  <a:lnTo>
                    <a:pt x="1043236" y="205644"/>
                  </a:lnTo>
                  <a:lnTo>
                    <a:pt x="1049046" y="207906"/>
                  </a:lnTo>
                  <a:lnTo>
                    <a:pt x="1054285" y="210311"/>
                  </a:lnTo>
                  <a:lnTo>
                    <a:pt x="1061143" y="213359"/>
                  </a:lnTo>
                  <a:lnTo>
                    <a:pt x="1064572" y="217423"/>
                  </a:lnTo>
                  <a:lnTo>
                    <a:pt x="1064572" y="222503"/>
                  </a:lnTo>
                  <a:lnTo>
                    <a:pt x="1062929" y="229671"/>
                  </a:lnTo>
                  <a:lnTo>
                    <a:pt x="1058000" y="234791"/>
                  </a:lnTo>
                  <a:lnTo>
                    <a:pt x="1049784" y="237862"/>
                  </a:lnTo>
                  <a:lnTo>
                    <a:pt x="1038283" y="238886"/>
                  </a:lnTo>
                  <a:lnTo>
                    <a:pt x="1112615" y="238886"/>
                  </a:lnTo>
                  <a:lnTo>
                    <a:pt x="1113483" y="236338"/>
                  </a:lnTo>
                  <a:lnTo>
                    <a:pt x="1114864" y="222503"/>
                  </a:lnTo>
                  <a:lnTo>
                    <a:pt x="1114221" y="213193"/>
                  </a:lnTo>
                  <a:lnTo>
                    <a:pt x="1093528" y="179069"/>
                  </a:lnTo>
                  <a:lnTo>
                    <a:pt x="1051237" y="162686"/>
                  </a:lnTo>
                  <a:lnTo>
                    <a:pt x="1044260" y="160734"/>
                  </a:lnTo>
                  <a:lnTo>
                    <a:pt x="1016566" y="146811"/>
                  </a:lnTo>
                  <a:lnTo>
                    <a:pt x="1016566" y="136905"/>
                  </a:lnTo>
                  <a:lnTo>
                    <a:pt x="1018598" y="133095"/>
                  </a:lnTo>
                  <a:lnTo>
                    <a:pt x="1022662" y="130301"/>
                  </a:lnTo>
                  <a:lnTo>
                    <a:pt x="1026980" y="127507"/>
                  </a:lnTo>
                  <a:lnTo>
                    <a:pt x="1032314" y="126110"/>
                  </a:lnTo>
                  <a:lnTo>
                    <a:pt x="1104767" y="126110"/>
                  </a:lnTo>
                  <a:lnTo>
                    <a:pt x="1111054" y="122681"/>
                  </a:lnTo>
                  <a:lnTo>
                    <a:pt x="1080955" y="92963"/>
                  </a:lnTo>
                  <a:lnTo>
                    <a:pt x="1050022" y="82962"/>
                  </a:lnTo>
                  <a:lnTo>
                    <a:pt x="1038664" y="82295"/>
                  </a:lnTo>
                  <a:close/>
                </a:path>
                <a:path w="1668145" h="283845">
                  <a:moveTo>
                    <a:pt x="1104767" y="126110"/>
                  </a:moveTo>
                  <a:lnTo>
                    <a:pt x="1038664" y="126110"/>
                  </a:lnTo>
                  <a:lnTo>
                    <a:pt x="1048570" y="127325"/>
                  </a:lnTo>
                  <a:lnTo>
                    <a:pt x="1056952" y="130968"/>
                  </a:lnTo>
                  <a:lnTo>
                    <a:pt x="1063810" y="137040"/>
                  </a:lnTo>
                  <a:lnTo>
                    <a:pt x="1069144" y="145541"/>
                  </a:lnTo>
                  <a:lnTo>
                    <a:pt x="1104767" y="126110"/>
                  </a:lnTo>
                  <a:close/>
                </a:path>
                <a:path w="1668145" h="283845">
                  <a:moveTo>
                    <a:pt x="1234549" y="82295"/>
                  </a:moveTo>
                  <a:lnTo>
                    <a:pt x="1194353" y="89534"/>
                  </a:lnTo>
                  <a:lnTo>
                    <a:pt x="1162159" y="111251"/>
                  </a:lnTo>
                  <a:lnTo>
                    <a:pt x="1141013" y="143446"/>
                  </a:lnTo>
                  <a:lnTo>
                    <a:pt x="1133965" y="182879"/>
                  </a:lnTo>
                  <a:lnTo>
                    <a:pt x="1135751" y="203668"/>
                  </a:lnTo>
                  <a:lnTo>
                    <a:pt x="1150038" y="239672"/>
                  </a:lnTo>
                  <a:lnTo>
                    <a:pt x="1177994" y="267390"/>
                  </a:lnTo>
                  <a:lnTo>
                    <a:pt x="1215904" y="281677"/>
                  </a:lnTo>
                  <a:lnTo>
                    <a:pt x="1238359" y="283463"/>
                  </a:lnTo>
                  <a:lnTo>
                    <a:pt x="1264124" y="280915"/>
                  </a:lnTo>
                  <a:lnTo>
                    <a:pt x="1286555" y="273272"/>
                  </a:lnTo>
                  <a:lnTo>
                    <a:pt x="1305653" y="260532"/>
                  </a:lnTo>
                  <a:lnTo>
                    <a:pt x="1321417" y="242696"/>
                  </a:lnTo>
                  <a:lnTo>
                    <a:pt x="1314813" y="238886"/>
                  </a:lnTo>
                  <a:lnTo>
                    <a:pt x="1239121" y="238886"/>
                  </a:lnTo>
                  <a:lnTo>
                    <a:pt x="1219333" y="236648"/>
                  </a:lnTo>
                  <a:lnTo>
                    <a:pt x="1203783" y="229933"/>
                  </a:lnTo>
                  <a:lnTo>
                    <a:pt x="1192472" y="218741"/>
                  </a:lnTo>
                  <a:lnTo>
                    <a:pt x="1185400" y="203072"/>
                  </a:lnTo>
                  <a:lnTo>
                    <a:pt x="1329037" y="203072"/>
                  </a:lnTo>
                  <a:lnTo>
                    <a:pt x="1330307" y="195960"/>
                  </a:lnTo>
                  <a:lnTo>
                    <a:pt x="1330942" y="189229"/>
                  </a:lnTo>
                  <a:lnTo>
                    <a:pt x="1330942" y="182879"/>
                  </a:lnTo>
                  <a:lnTo>
                    <a:pt x="1329443" y="164972"/>
                  </a:lnTo>
                  <a:lnTo>
                    <a:pt x="1184638" y="164972"/>
                  </a:lnTo>
                  <a:lnTo>
                    <a:pt x="1187281" y="156352"/>
                  </a:lnTo>
                  <a:lnTo>
                    <a:pt x="1216451" y="129063"/>
                  </a:lnTo>
                  <a:lnTo>
                    <a:pt x="1234549" y="126491"/>
                  </a:lnTo>
                  <a:lnTo>
                    <a:pt x="1315437" y="126491"/>
                  </a:lnTo>
                  <a:lnTo>
                    <a:pt x="1303510" y="111251"/>
                  </a:lnTo>
                  <a:lnTo>
                    <a:pt x="1289056" y="98583"/>
                  </a:lnTo>
                  <a:lnTo>
                    <a:pt x="1272744" y="89534"/>
                  </a:lnTo>
                  <a:lnTo>
                    <a:pt x="1254575" y="84105"/>
                  </a:lnTo>
                  <a:lnTo>
                    <a:pt x="1234549" y="82295"/>
                  </a:lnTo>
                  <a:close/>
                </a:path>
                <a:path w="1668145" h="283845">
                  <a:moveTo>
                    <a:pt x="1281793" y="219836"/>
                  </a:moveTo>
                  <a:lnTo>
                    <a:pt x="1273696" y="228171"/>
                  </a:lnTo>
                  <a:lnTo>
                    <a:pt x="1263886" y="234124"/>
                  </a:lnTo>
                  <a:lnTo>
                    <a:pt x="1252360" y="237696"/>
                  </a:lnTo>
                  <a:lnTo>
                    <a:pt x="1239121" y="238886"/>
                  </a:lnTo>
                  <a:lnTo>
                    <a:pt x="1314813" y="238886"/>
                  </a:lnTo>
                  <a:lnTo>
                    <a:pt x="1281793" y="219836"/>
                  </a:lnTo>
                  <a:close/>
                </a:path>
                <a:path w="1668145" h="283845">
                  <a:moveTo>
                    <a:pt x="1315437" y="126491"/>
                  </a:moveTo>
                  <a:lnTo>
                    <a:pt x="1234549" y="126491"/>
                  </a:lnTo>
                  <a:lnTo>
                    <a:pt x="1242693" y="127087"/>
                  </a:lnTo>
                  <a:lnTo>
                    <a:pt x="1250360" y="128873"/>
                  </a:lnTo>
                  <a:lnTo>
                    <a:pt x="1279126" y="155876"/>
                  </a:lnTo>
                  <a:lnTo>
                    <a:pt x="1281793" y="164972"/>
                  </a:lnTo>
                  <a:lnTo>
                    <a:pt x="1329443" y="164972"/>
                  </a:lnTo>
                  <a:lnTo>
                    <a:pt x="1329227" y="162401"/>
                  </a:lnTo>
                  <a:lnTo>
                    <a:pt x="1324084" y="143636"/>
                  </a:lnTo>
                  <a:lnTo>
                    <a:pt x="1315511" y="126587"/>
                  </a:lnTo>
                  <a:close/>
                </a:path>
                <a:path w="1668145" h="283845">
                  <a:moveTo>
                    <a:pt x="1425582" y="134873"/>
                  </a:moveTo>
                  <a:lnTo>
                    <a:pt x="1376433" y="134873"/>
                  </a:lnTo>
                  <a:lnTo>
                    <a:pt x="1376433" y="214121"/>
                  </a:lnTo>
                  <a:lnTo>
                    <a:pt x="1388006" y="259484"/>
                  </a:lnTo>
                  <a:lnTo>
                    <a:pt x="1425392" y="278606"/>
                  </a:lnTo>
                  <a:lnTo>
                    <a:pt x="1445156" y="279677"/>
                  </a:lnTo>
                  <a:lnTo>
                    <a:pt x="1468635" y="278129"/>
                  </a:lnTo>
                  <a:lnTo>
                    <a:pt x="1468635" y="234187"/>
                  </a:lnTo>
                  <a:lnTo>
                    <a:pt x="1451363" y="234187"/>
                  </a:lnTo>
                  <a:lnTo>
                    <a:pt x="1445013" y="233933"/>
                  </a:lnTo>
                  <a:lnTo>
                    <a:pt x="1438663" y="233425"/>
                  </a:lnTo>
                  <a:lnTo>
                    <a:pt x="1433837" y="231647"/>
                  </a:lnTo>
                  <a:lnTo>
                    <a:pt x="1427233" y="225551"/>
                  </a:lnTo>
                  <a:lnTo>
                    <a:pt x="1425582" y="220725"/>
                  </a:lnTo>
                  <a:lnTo>
                    <a:pt x="1425582" y="134873"/>
                  </a:lnTo>
                  <a:close/>
                </a:path>
                <a:path w="1668145" h="283845">
                  <a:moveTo>
                    <a:pt x="1468635" y="233552"/>
                  </a:moveTo>
                  <a:lnTo>
                    <a:pt x="1459237" y="234060"/>
                  </a:lnTo>
                  <a:lnTo>
                    <a:pt x="1451363" y="234187"/>
                  </a:lnTo>
                  <a:lnTo>
                    <a:pt x="1468635" y="234187"/>
                  </a:lnTo>
                  <a:lnTo>
                    <a:pt x="1468635" y="233552"/>
                  </a:lnTo>
                  <a:close/>
                </a:path>
                <a:path w="1668145" h="283845">
                  <a:moveTo>
                    <a:pt x="1468635" y="87629"/>
                  </a:moveTo>
                  <a:lnTo>
                    <a:pt x="1343286" y="87629"/>
                  </a:lnTo>
                  <a:lnTo>
                    <a:pt x="1343286" y="134873"/>
                  </a:lnTo>
                  <a:lnTo>
                    <a:pt x="1468635" y="134873"/>
                  </a:lnTo>
                  <a:lnTo>
                    <a:pt x="1468635" y="87629"/>
                  </a:lnTo>
                  <a:close/>
                </a:path>
                <a:path w="1668145" h="283845">
                  <a:moveTo>
                    <a:pt x="1425582" y="34289"/>
                  </a:moveTo>
                  <a:lnTo>
                    <a:pt x="1376433" y="49148"/>
                  </a:lnTo>
                  <a:lnTo>
                    <a:pt x="1376433" y="87629"/>
                  </a:lnTo>
                  <a:lnTo>
                    <a:pt x="1425582" y="87629"/>
                  </a:lnTo>
                  <a:lnTo>
                    <a:pt x="1425582" y="34289"/>
                  </a:lnTo>
                  <a:close/>
                </a:path>
                <a:path w="1668145" h="283845">
                  <a:moveTo>
                    <a:pt x="1500931" y="50291"/>
                  </a:moveTo>
                  <a:lnTo>
                    <a:pt x="1500931" y="101345"/>
                  </a:lnTo>
                  <a:lnTo>
                    <a:pt x="1611802" y="144779"/>
                  </a:lnTo>
                  <a:lnTo>
                    <a:pt x="1500931" y="187832"/>
                  </a:lnTo>
                  <a:lnTo>
                    <a:pt x="1500931" y="238886"/>
                  </a:lnTo>
                  <a:lnTo>
                    <a:pt x="1667809" y="166496"/>
                  </a:lnTo>
                  <a:lnTo>
                    <a:pt x="1667809" y="122681"/>
                  </a:lnTo>
                  <a:lnTo>
                    <a:pt x="1500931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128778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1663700" y="14262100"/>
            <a:ext cx="4940300" cy="2197100"/>
            <a:chOff x="1663700" y="14262100"/>
            <a:chExt cx="4940300" cy="2197100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14363700"/>
              <a:ext cx="4838700" cy="20955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14262100"/>
              <a:ext cx="4838700" cy="20955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765300" y="14363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77560" y="14657075"/>
              <a:ext cx="1712595" cy="283845"/>
            </a:xfrm>
            <a:custGeom>
              <a:avLst/>
              <a:gdLst/>
              <a:ahLst/>
              <a:cxnLst/>
              <a:rect l="l" t="t" r="r" b="b"/>
              <a:pathLst>
                <a:path w="1712595" h="283844">
                  <a:moveTo>
                    <a:pt x="166877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7" y="238886"/>
                  </a:lnTo>
                  <a:lnTo>
                    <a:pt x="166877" y="187832"/>
                  </a:lnTo>
                  <a:lnTo>
                    <a:pt x="56006" y="144779"/>
                  </a:lnTo>
                  <a:lnTo>
                    <a:pt x="166877" y="101345"/>
                  </a:lnTo>
                  <a:lnTo>
                    <a:pt x="166877" y="50291"/>
                  </a:lnTo>
                  <a:close/>
                </a:path>
                <a:path w="1712595" h="283844">
                  <a:moveTo>
                    <a:pt x="277394" y="82295"/>
                  </a:moveTo>
                  <a:lnTo>
                    <a:pt x="225888" y="98797"/>
                  </a:lnTo>
                  <a:lnTo>
                    <a:pt x="199646" y="126944"/>
                  </a:lnTo>
                  <a:lnTo>
                    <a:pt x="186121" y="162567"/>
                  </a:lnTo>
                  <a:lnTo>
                    <a:pt x="184430" y="182879"/>
                  </a:lnTo>
                  <a:lnTo>
                    <a:pt x="186121" y="203215"/>
                  </a:lnTo>
                  <a:lnTo>
                    <a:pt x="199646" y="239029"/>
                  </a:lnTo>
                  <a:lnTo>
                    <a:pt x="225888" y="267176"/>
                  </a:lnTo>
                  <a:lnTo>
                    <a:pt x="277394" y="283463"/>
                  </a:lnTo>
                  <a:lnTo>
                    <a:pt x="296254" y="281725"/>
                  </a:lnTo>
                  <a:lnTo>
                    <a:pt x="312827" y="276510"/>
                  </a:lnTo>
                  <a:lnTo>
                    <a:pt x="327115" y="267819"/>
                  </a:lnTo>
                  <a:lnTo>
                    <a:pt x="339116" y="255650"/>
                  </a:lnTo>
                  <a:lnTo>
                    <a:pt x="388265" y="255650"/>
                  </a:lnTo>
                  <a:lnTo>
                    <a:pt x="388265" y="236600"/>
                  </a:lnTo>
                  <a:lnTo>
                    <a:pt x="286538" y="236600"/>
                  </a:lnTo>
                  <a:lnTo>
                    <a:pt x="275584" y="235672"/>
                  </a:lnTo>
                  <a:lnTo>
                    <a:pt x="241937" y="213597"/>
                  </a:lnTo>
                  <a:lnTo>
                    <a:pt x="233579" y="182879"/>
                  </a:lnTo>
                  <a:lnTo>
                    <a:pt x="234508" y="171616"/>
                  </a:lnTo>
                  <a:lnTo>
                    <a:pt x="256534" y="137731"/>
                  </a:lnTo>
                  <a:lnTo>
                    <a:pt x="286538" y="129158"/>
                  </a:lnTo>
                  <a:lnTo>
                    <a:pt x="388265" y="129158"/>
                  </a:lnTo>
                  <a:lnTo>
                    <a:pt x="388265" y="110108"/>
                  </a:lnTo>
                  <a:lnTo>
                    <a:pt x="339116" y="110108"/>
                  </a:lnTo>
                  <a:lnTo>
                    <a:pt x="327115" y="97940"/>
                  </a:lnTo>
                  <a:lnTo>
                    <a:pt x="312827" y="89249"/>
                  </a:lnTo>
                  <a:lnTo>
                    <a:pt x="296254" y="84034"/>
                  </a:lnTo>
                  <a:lnTo>
                    <a:pt x="277394" y="82295"/>
                  </a:lnTo>
                  <a:close/>
                </a:path>
                <a:path w="1712595" h="283844">
                  <a:moveTo>
                    <a:pt x="388265" y="255650"/>
                  </a:moveTo>
                  <a:lnTo>
                    <a:pt x="339116" y="255650"/>
                  </a:lnTo>
                  <a:lnTo>
                    <a:pt x="339116" y="278129"/>
                  </a:lnTo>
                  <a:lnTo>
                    <a:pt x="388265" y="278129"/>
                  </a:lnTo>
                  <a:lnTo>
                    <a:pt x="388265" y="255650"/>
                  </a:lnTo>
                  <a:close/>
                </a:path>
                <a:path w="1712595" h="283844">
                  <a:moveTo>
                    <a:pt x="388265" y="129158"/>
                  </a:moveTo>
                  <a:lnTo>
                    <a:pt x="286538" y="129158"/>
                  </a:lnTo>
                  <a:lnTo>
                    <a:pt x="297468" y="130111"/>
                  </a:lnTo>
                  <a:lnTo>
                    <a:pt x="307398" y="132968"/>
                  </a:lnTo>
                  <a:lnTo>
                    <a:pt x="335401" y="161448"/>
                  </a:lnTo>
                  <a:lnTo>
                    <a:pt x="339116" y="182879"/>
                  </a:lnTo>
                  <a:lnTo>
                    <a:pt x="338187" y="194166"/>
                  </a:lnTo>
                  <a:lnTo>
                    <a:pt x="316328" y="228242"/>
                  </a:lnTo>
                  <a:lnTo>
                    <a:pt x="286538" y="236600"/>
                  </a:lnTo>
                  <a:lnTo>
                    <a:pt x="388265" y="236600"/>
                  </a:lnTo>
                  <a:lnTo>
                    <a:pt x="388265" y="129158"/>
                  </a:lnTo>
                  <a:close/>
                </a:path>
                <a:path w="1712595" h="283844">
                  <a:moveTo>
                    <a:pt x="388265" y="11429"/>
                  </a:moveTo>
                  <a:lnTo>
                    <a:pt x="339116" y="11429"/>
                  </a:lnTo>
                  <a:lnTo>
                    <a:pt x="339116" y="110108"/>
                  </a:lnTo>
                  <a:lnTo>
                    <a:pt x="388265" y="110108"/>
                  </a:lnTo>
                  <a:lnTo>
                    <a:pt x="388265" y="11429"/>
                  </a:lnTo>
                  <a:close/>
                </a:path>
                <a:path w="1712595" h="283844">
                  <a:moveTo>
                    <a:pt x="515891" y="82295"/>
                  </a:moveTo>
                  <a:lnTo>
                    <a:pt x="464742" y="98797"/>
                  </a:lnTo>
                  <a:lnTo>
                    <a:pt x="438524" y="126944"/>
                  </a:lnTo>
                  <a:lnTo>
                    <a:pt x="424999" y="162567"/>
                  </a:lnTo>
                  <a:lnTo>
                    <a:pt x="423308" y="182879"/>
                  </a:lnTo>
                  <a:lnTo>
                    <a:pt x="424999" y="203215"/>
                  </a:lnTo>
                  <a:lnTo>
                    <a:pt x="438524" y="239029"/>
                  </a:lnTo>
                  <a:lnTo>
                    <a:pt x="464742" y="267176"/>
                  </a:lnTo>
                  <a:lnTo>
                    <a:pt x="515891" y="283463"/>
                  </a:lnTo>
                  <a:lnTo>
                    <a:pt x="534775" y="281725"/>
                  </a:lnTo>
                  <a:lnTo>
                    <a:pt x="551420" y="276510"/>
                  </a:lnTo>
                  <a:lnTo>
                    <a:pt x="565826" y="267819"/>
                  </a:lnTo>
                  <a:lnTo>
                    <a:pt x="577994" y="255650"/>
                  </a:lnTo>
                  <a:lnTo>
                    <a:pt x="627143" y="255650"/>
                  </a:lnTo>
                  <a:lnTo>
                    <a:pt x="627143" y="236600"/>
                  </a:lnTo>
                  <a:lnTo>
                    <a:pt x="525035" y="236600"/>
                  </a:lnTo>
                  <a:lnTo>
                    <a:pt x="514105" y="235672"/>
                  </a:lnTo>
                  <a:lnTo>
                    <a:pt x="480815" y="213597"/>
                  </a:lnTo>
                  <a:lnTo>
                    <a:pt x="472457" y="182879"/>
                  </a:lnTo>
                  <a:lnTo>
                    <a:pt x="473386" y="171616"/>
                  </a:lnTo>
                  <a:lnTo>
                    <a:pt x="495246" y="137731"/>
                  </a:lnTo>
                  <a:lnTo>
                    <a:pt x="525035" y="129158"/>
                  </a:lnTo>
                  <a:lnTo>
                    <a:pt x="627143" y="129158"/>
                  </a:lnTo>
                  <a:lnTo>
                    <a:pt x="627143" y="110108"/>
                  </a:lnTo>
                  <a:lnTo>
                    <a:pt x="577994" y="110108"/>
                  </a:lnTo>
                  <a:lnTo>
                    <a:pt x="565826" y="97940"/>
                  </a:lnTo>
                  <a:lnTo>
                    <a:pt x="551420" y="89249"/>
                  </a:lnTo>
                  <a:lnTo>
                    <a:pt x="534775" y="84034"/>
                  </a:lnTo>
                  <a:lnTo>
                    <a:pt x="515891" y="82295"/>
                  </a:lnTo>
                  <a:close/>
                </a:path>
                <a:path w="1712595" h="283844">
                  <a:moveTo>
                    <a:pt x="627143" y="255650"/>
                  </a:moveTo>
                  <a:lnTo>
                    <a:pt x="577994" y="255650"/>
                  </a:lnTo>
                  <a:lnTo>
                    <a:pt x="577994" y="278129"/>
                  </a:lnTo>
                  <a:lnTo>
                    <a:pt x="627143" y="278129"/>
                  </a:lnTo>
                  <a:lnTo>
                    <a:pt x="627143" y="255650"/>
                  </a:lnTo>
                  <a:close/>
                </a:path>
                <a:path w="1712595" h="283844">
                  <a:moveTo>
                    <a:pt x="627143" y="129158"/>
                  </a:moveTo>
                  <a:lnTo>
                    <a:pt x="525035" y="129158"/>
                  </a:lnTo>
                  <a:lnTo>
                    <a:pt x="535965" y="130111"/>
                  </a:lnTo>
                  <a:lnTo>
                    <a:pt x="545895" y="132968"/>
                  </a:lnTo>
                  <a:lnTo>
                    <a:pt x="574184" y="161448"/>
                  </a:lnTo>
                  <a:lnTo>
                    <a:pt x="577994" y="182879"/>
                  </a:lnTo>
                  <a:lnTo>
                    <a:pt x="577042" y="194166"/>
                  </a:lnTo>
                  <a:lnTo>
                    <a:pt x="554825" y="228242"/>
                  </a:lnTo>
                  <a:lnTo>
                    <a:pt x="525035" y="236600"/>
                  </a:lnTo>
                  <a:lnTo>
                    <a:pt x="627143" y="236600"/>
                  </a:lnTo>
                  <a:lnTo>
                    <a:pt x="627143" y="129158"/>
                  </a:lnTo>
                  <a:close/>
                </a:path>
                <a:path w="1712595" h="283844">
                  <a:moveTo>
                    <a:pt x="627143" y="87629"/>
                  </a:moveTo>
                  <a:lnTo>
                    <a:pt x="577994" y="87629"/>
                  </a:lnTo>
                  <a:lnTo>
                    <a:pt x="577994" y="110108"/>
                  </a:lnTo>
                  <a:lnTo>
                    <a:pt x="627143" y="110108"/>
                  </a:lnTo>
                  <a:lnTo>
                    <a:pt x="627143" y="87629"/>
                  </a:lnTo>
                  <a:close/>
                </a:path>
                <a:path w="1712595" h="283844">
                  <a:moveTo>
                    <a:pt x="737624" y="134873"/>
                  </a:moveTo>
                  <a:lnTo>
                    <a:pt x="688475" y="134873"/>
                  </a:lnTo>
                  <a:lnTo>
                    <a:pt x="688475" y="214121"/>
                  </a:lnTo>
                  <a:lnTo>
                    <a:pt x="700048" y="259484"/>
                  </a:lnTo>
                  <a:lnTo>
                    <a:pt x="737434" y="278606"/>
                  </a:lnTo>
                  <a:lnTo>
                    <a:pt x="757198" y="279677"/>
                  </a:lnTo>
                  <a:lnTo>
                    <a:pt x="780677" y="278129"/>
                  </a:lnTo>
                  <a:lnTo>
                    <a:pt x="780677" y="234187"/>
                  </a:lnTo>
                  <a:lnTo>
                    <a:pt x="763405" y="234187"/>
                  </a:lnTo>
                  <a:lnTo>
                    <a:pt x="757055" y="233933"/>
                  </a:lnTo>
                  <a:lnTo>
                    <a:pt x="750705" y="233425"/>
                  </a:lnTo>
                  <a:lnTo>
                    <a:pt x="745879" y="231647"/>
                  </a:lnTo>
                  <a:lnTo>
                    <a:pt x="739275" y="225551"/>
                  </a:lnTo>
                  <a:lnTo>
                    <a:pt x="737624" y="220725"/>
                  </a:lnTo>
                  <a:lnTo>
                    <a:pt x="737624" y="134873"/>
                  </a:lnTo>
                  <a:close/>
                </a:path>
                <a:path w="1712595" h="283844">
                  <a:moveTo>
                    <a:pt x="780677" y="233552"/>
                  </a:moveTo>
                  <a:lnTo>
                    <a:pt x="771279" y="234060"/>
                  </a:lnTo>
                  <a:lnTo>
                    <a:pt x="763405" y="234187"/>
                  </a:lnTo>
                  <a:lnTo>
                    <a:pt x="780677" y="234187"/>
                  </a:lnTo>
                  <a:lnTo>
                    <a:pt x="780677" y="233552"/>
                  </a:lnTo>
                  <a:close/>
                </a:path>
                <a:path w="1712595" h="283844">
                  <a:moveTo>
                    <a:pt x="780677" y="87629"/>
                  </a:moveTo>
                  <a:lnTo>
                    <a:pt x="655328" y="87629"/>
                  </a:lnTo>
                  <a:lnTo>
                    <a:pt x="655328" y="134873"/>
                  </a:lnTo>
                  <a:lnTo>
                    <a:pt x="780677" y="134873"/>
                  </a:lnTo>
                  <a:lnTo>
                    <a:pt x="780677" y="87629"/>
                  </a:lnTo>
                  <a:close/>
                </a:path>
                <a:path w="1712595" h="283844">
                  <a:moveTo>
                    <a:pt x="737624" y="34289"/>
                  </a:moveTo>
                  <a:lnTo>
                    <a:pt x="688475" y="49148"/>
                  </a:lnTo>
                  <a:lnTo>
                    <a:pt x="688475" y="87629"/>
                  </a:lnTo>
                  <a:lnTo>
                    <a:pt x="737624" y="87629"/>
                  </a:lnTo>
                  <a:lnTo>
                    <a:pt x="737624" y="34289"/>
                  </a:lnTo>
                  <a:close/>
                </a:path>
                <a:path w="1712595" h="283844">
                  <a:moveTo>
                    <a:pt x="892053" y="82295"/>
                  </a:moveTo>
                  <a:lnTo>
                    <a:pt x="840904" y="98797"/>
                  </a:lnTo>
                  <a:lnTo>
                    <a:pt x="814687" y="126944"/>
                  </a:lnTo>
                  <a:lnTo>
                    <a:pt x="801162" y="162567"/>
                  </a:lnTo>
                  <a:lnTo>
                    <a:pt x="799471" y="182879"/>
                  </a:lnTo>
                  <a:lnTo>
                    <a:pt x="801162" y="203215"/>
                  </a:lnTo>
                  <a:lnTo>
                    <a:pt x="814687" y="239029"/>
                  </a:lnTo>
                  <a:lnTo>
                    <a:pt x="840904" y="267176"/>
                  </a:lnTo>
                  <a:lnTo>
                    <a:pt x="892053" y="283463"/>
                  </a:lnTo>
                  <a:lnTo>
                    <a:pt x="910936" y="281725"/>
                  </a:lnTo>
                  <a:lnTo>
                    <a:pt x="927581" y="276510"/>
                  </a:lnTo>
                  <a:lnTo>
                    <a:pt x="941987" y="267819"/>
                  </a:lnTo>
                  <a:lnTo>
                    <a:pt x="954156" y="255650"/>
                  </a:lnTo>
                  <a:lnTo>
                    <a:pt x="1003305" y="255650"/>
                  </a:lnTo>
                  <a:lnTo>
                    <a:pt x="1003305" y="236600"/>
                  </a:lnTo>
                  <a:lnTo>
                    <a:pt x="901197" y="236600"/>
                  </a:lnTo>
                  <a:lnTo>
                    <a:pt x="890267" y="235672"/>
                  </a:lnTo>
                  <a:lnTo>
                    <a:pt x="856977" y="213597"/>
                  </a:lnTo>
                  <a:lnTo>
                    <a:pt x="848620" y="182879"/>
                  </a:lnTo>
                  <a:lnTo>
                    <a:pt x="849548" y="171616"/>
                  </a:lnTo>
                  <a:lnTo>
                    <a:pt x="871407" y="137731"/>
                  </a:lnTo>
                  <a:lnTo>
                    <a:pt x="901197" y="129158"/>
                  </a:lnTo>
                  <a:lnTo>
                    <a:pt x="1003305" y="129158"/>
                  </a:lnTo>
                  <a:lnTo>
                    <a:pt x="1003305" y="110108"/>
                  </a:lnTo>
                  <a:lnTo>
                    <a:pt x="954156" y="110108"/>
                  </a:lnTo>
                  <a:lnTo>
                    <a:pt x="941987" y="97940"/>
                  </a:lnTo>
                  <a:lnTo>
                    <a:pt x="927581" y="89249"/>
                  </a:lnTo>
                  <a:lnTo>
                    <a:pt x="910936" y="84034"/>
                  </a:lnTo>
                  <a:lnTo>
                    <a:pt x="892053" y="82295"/>
                  </a:lnTo>
                  <a:close/>
                </a:path>
                <a:path w="1712595" h="283844">
                  <a:moveTo>
                    <a:pt x="1003305" y="255650"/>
                  </a:moveTo>
                  <a:lnTo>
                    <a:pt x="954156" y="255650"/>
                  </a:lnTo>
                  <a:lnTo>
                    <a:pt x="954156" y="278129"/>
                  </a:lnTo>
                  <a:lnTo>
                    <a:pt x="1003305" y="278129"/>
                  </a:lnTo>
                  <a:lnTo>
                    <a:pt x="1003305" y="255650"/>
                  </a:lnTo>
                  <a:close/>
                </a:path>
                <a:path w="1712595" h="283844">
                  <a:moveTo>
                    <a:pt x="1003305" y="129158"/>
                  </a:moveTo>
                  <a:lnTo>
                    <a:pt x="901197" y="129158"/>
                  </a:lnTo>
                  <a:lnTo>
                    <a:pt x="912127" y="130111"/>
                  </a:lnTo>
                  <a:lnTo>
                    <a:pt x="922056" y="132968"/>
                  </a:lnTo>
                  <a:lnTo>
                    <a:pt x="950346" y="161448"/>
                  </a:lnTo>
                  <a:lnTo>
                    <a:pt x="954156" y="182879"/>
                  </a:lnTo>
                  <a:lnTo>
                    <a:pt x="953203" y="194166"/>
                  </a:lnTo>
                  <a:lnTo>
                    <a:pt x="930986" y="228242"/>
                  </a:lnTo>
                  <a:lnTo>
                    <a:pt x="901197" y="236600"/>
                  </a:lnTo>
                  <a:lnTo>
                    <a:pt x="1003305" y="236600"/>
                  </a:lnTo>
                  <a:lnTo>
                    <a:pt x="1003305" y="129158"/>
                  </a:lnTo>
                  <a:close/>
                </a:path>
                <a:path w="1712595" h="283844">
                  <a:moveTo>
                    <a:pt x="1003305" y="87629"/>
                  </a:moveTo>
                  <a:lnTo>
                    <a:pt x="954156" y="87629"/>
                  </a:lnTo>
                  <a:lnTo>
                    <a:pt x="954156" y="110108"/>
                  </a:lnTo>
                  <a:lnTo>
                    <a:pt x="1003305" y="110108"/>
                  </a:lnTo>
                  <a:lnTo>
                    <a:pt x="1003305" y="87629"/>
                  </a:lnTo>
                  <a:close/>
                </a:path>
                <a:path w="1712595" h="283844">
                  <a:moveTo>
                    <a:pt x="1097018" y="0"/>
                  </a:moveTo>
                  <a:lnTo>
                    <a:pt x="1047869" y="0"/>
                  </a:lnTo>
                  <a:lnTo>
                    <a:pt x="1047869" y="278129"/>
                  </a:lnTo>
                  <a:lnTo>
                    <a:pt x="1097018" y="278129"/>
                  </a:lnTo>
                  <a:lnTo>
                    <a:pt x="1097018" y="0"/>
                  </a:lnTo>
                  <a:close/>
                </a:path>
                <a:path w="1712595" h="283844">
                  <a:moveTo>
                    <a:pt x="1174780" y="4190"/>
                  </a:moveTo>
                  <a:lnTo>
                    <a:pt x="1158270" y="4190"/>
                  </a:lnTo>
                  <a:lnTo>
                    <a:pt x="1151158" y="7238"/>
                  </a:lnTo>
                  <a:lnTo>
                    <a:pt x="1145062" y="13334"/>
                  </a:lnTo>
                  <a:lnTo>
                    <a:pt x="1139220" y="19430"/>
                  </a:lnTo>
                  <a:lnTo>
                    <a:pt x="1136299" y="26542"/>
                  </a:lnTo>
                  <a:lnTo>
                    <a:pt x="1136299" y="42798"/>
                  </a:lnTo>
                  <a:lnTo>
                    <a:pt x="1139220" y="49910"/>
                  </a:lnTo>
                  <a:lnTo>
                    <a:pt x="1145062" y="56006"/>
                  </a:lnTo>
                  <a:lnTo>
                    <a:pt x="1151158" y="61848"/>
                  </a:lnTo>
                  <a:lnTo>
                    <a:pt x="1158270" y="64769"/>
                  </a:lnTo>
                  <a:lnTo>
                    <a:pt x="1174780" y="64769"/>
                  </a:lnTo>
                  <a:lnTo>
                    <a:pt x="1181892" y="61848"/>
                  </a:lnTo>
                  <a:lnTo>
                    <a:pt x="1193830" y="49910"/>
                  </a:lnTo>
                  <a:lnTo>
                    <a:pt x="1196878" y="42798"/>
                  </a:lnTo>
                  <a:lnTo>
                    <a:pt x="1196878" y="26542"/>
                  </a:lnTo>
                  <a:lnTo>
                    <a:pt x="1193830" y="19430"/>
                  </a:lnTo>
                  <a:lnTo>
                    <a:pt x="1187734" y="13334"/>
                  </a:lnTo>
                  <a:lnTo>
                    <a:pt x="1181892" y="7238"/>
                  </a:lnTo>
                  <a:lnTo>
                    <a:pt x="1174780" y="4190"/>
                  </a:lnTo>
                  <a:close/>
                </a:path>
                <a:path w="1712595" h="283844">
                  <a:moveTo>
                    <a:pt x="1191163" y="87629"/>
                  </a:moveTo>
                  <a:lnTo>
                    <a:pt x="1142014" y="87629"/>
                  </a:lnTo>
                  <a:lnTo>
                    <a:pt x="1142014" y="278129"/>
                  </a:lnTo>
                  <a:lnTo>
                    <a:pt x="1191163" y="278129"/>
                  </a:lnTo>
                  <a:lnTo>
                    <a:pt x="1191163" y="87629"/>
                  </a:lnTo>
                  <a:close/>
                </a:path>
                <a:path w="1712595" h="283844">
                  <a:moveTo>
                    <a:pt x="1264366" y="214121"/>
                  </a:moveTo>
                  <a:lnTo>
                    <a:pt x="1221694" y="238124"/>
                  </a:lnTo>
                  <a:lnTo>
                    <a:pt x="1234695" y="257960"/>
                  </a:lnTo>
                  <a:lnTo>
                    <a:pt x="1252364" y="272129"/>
                  </a:lnTo>
                  <a:lnTo>
                    <a:pt x="1274700" y="280630"/>
                  </a:lnTo>
                  <a:lnTo>
                    <a:pt x="1301704" y="283463"/>
                  </a:lnTo>
                  <a:lnTo>
                    <a:pt x="1317396" y="282487"/>
                  </a:lnTo>
                  <a:lnTo>
                    <a:pt x="1356187" y="267842"/>
                  </a:lnTo>
                  <a:lnTo>
                    <a:pt x="1376036" y="238886"/>
                  </a:lnTo>
                  <a:lnTo>
                    <a:pt x="1301704" y="238886"/>
                  </a:lnTo>
                  <a:lnTo>
                    <a:pt x="1288512" y="237339"/>
                  </a:lnTo>
                  <a:lnTo>
                    <a:pt x="1277891" y="232695"/>
                  </a:lnTo>
                  <a:lnTo>
                    <a:pt x="1269843" y="224956"/>
                  </a:lnTo>
                  <a:lnTo>
                    <a:pt x="1264366" y="214121"/>
                  </a:lnTo>
                  <a:close/>
                </a:path>
                <a:path w="1712595" h="283844">
                  <a:moveTo>
                    <a:pt x="1302085" y="82295"/>
                  </a:moveTo>
                  <a:lnTo>
                    <a:pt x="1261365" y="91511"/>
                  </a:lnTo>
                  <a:lnTo>
                    <a:pt x="1230981" y="129539"/>
                  </a:lnTo>
                  <a:lnTo>
                    <a:pt x="1229695" y="142874"/>
                  </a:lnTo>
                  <a:lnTo>
                    <a:pt x="1230314" y="151828"/>
                  </a:lnTo>
                  <a:lnTo>
                    <a:pt x="1250936" y="184689"/>
                  </a:lnTo>
                  <a:lnTo>
                    <a:pt x="1286083" y="199524"/>
                  </a:lnTo>
                  <a:lnTo>
                    <a:pt x="1300275" y="203525"/>
                  </a:lnTo>
                  <a:lnTo>
                    <a:pt x="1306657" y="205644"/>
                  </a:lnTo>
                  <a:lnTo>
                    <a:pt x="1312467" y="207906"/>
                  </a:lnTo>
                  <a:lnTo>
                    <a:pt x="1317706" y="210311"/>
                  </a:lnTo>
                  <a:lnTo>
                    <a:pt x="1324564" y="213359"/>
                  </a:lnTo>
                  <a:lnTo>
                    <a:pt x="1327993" y="217423"/>
                  </a:lnTo>
                  <a:lnTo>
                    <a:pt x="1327993" y="222503"/>
                  </a:lnTo>
                  <a:lnTo>
                    <a:pt x="1326350" y="229671"/>
                  </a:lnTo>
                  <a:lnTo>
                    <a:pt x="1321421" y="234791"/>
                  </a:lnTo>
                  <a:lnTo>
                    <a:pt x="1313205" y="237862"/>
                  </a:lnTo>
                  <a:lnTo>
                    <a:pt x="1301704" y="238886"/>
                  </a:lnTo>
                  <a:lnTo>
                    <a:pt x="1376036" y="238886"/>
                  </a:lnTo>
                  <a:lnTo>
                    <a:pt x="1376904" y="236338"/>
                  </a:lnTo>
                  <a:lnTo>
                    <a:pt x="1378285" y="222503"/>
                  </a:lnTo>
                  <a:lnTo>
                    <a:pt x="1377642" y="213193"/>
                  </a:lnTo>
                  <a:lnTo>
                    <a:pt x="1356949" y="179069"/>
                  </a:lnTo>
                  <a:lnTo>
                    <a:pt x="1314658" y="162686"/>
                  </a:lnTo>
                  <a:lnTo>
                    <a:pt x="1307681" y="160734"/>
                  </a:lnTo>
                  <a:lnTo>
                    <a:pt x="1279987" y="146811"/>
                  </a:lnTo>
                  <a:lnTo>
                    <a:pt x="1279987" y="136905"/>
                  </a:lnTo>
                  <a:lnTo>
                    <a:pt x="1282019" y="133095"/>
                  </a:lnTo>
                  <a:lnTo>
                    <a:pt x="1286083" y="130301"/>
                  </a:lnTo>
                  <a:lnTo>
                    <a:pt x="1290401" y="127507"/>
                  </a:lnTo>
                  <a:lnTo>
                    <a:pt x="1295735" y="126110"/>
                  </a:lnTo>
                  <a:lnTo>
                    <a:pt x="1368188" y="126110"/>
                  </a:lnTo>
                  <a:lnTo>
                    <a:pt x="1374475" y="122681"/>
                  </a:lnTo>
                  <a:lnTo>
                    <a:pt x="1344376" y="92963"/>
                  </a:lnTo>
                  <a:lnTo>
                    <a:pt x="1313443" y="82962"/>
                  </a:lnTo>
                  <a:lnTo>
                    <a:pt x="1302085" y="82295"/>
                  </a:lnTo>
                  <a:close/>
                </a:path>
                <a:path w="1712595" h="283844">
                  <a:moveTo>
                    <a:pt x="1368188" y="126110"/>
                  </a:moveTo>
                  <a:lnTo>
                    <a:pt x="1302085" y="126110"/>
                  </a:lnTo>
                  <a:lnTo>
                    <a:pt x="1311991" y="127325"/>
                  </a:lnTo>
                  <a:lnTo>
                    <a:pt x="1320373" y="130968"/>
                  </a:lnTo>
                  <a:lnTo>
                    <a:pt x="1327231" y="137040"/>
                  </a:lnTo>
                  <a:lnTo>
                    <a:pt x="1332565" y="145541"/>
                  </a:lnTo>
                  <a:lnTo>
                    <a:pt x="1368188" y="126110"/>
                  </a:lnTo>
                  <a:close/>
                </a:path>
                <a:path w="1712595" h="283844">
                  <a:moveTo>
                    <a:pt x="1470233" y="134873"/>
                  </a:moveTo>
                  <a:lnTo>
                    <a:pt x="1421084" y="134873"/>
                  </a:lnTo>
                  <a:lnTo>
                    <a:pt x="1421084" y="214121"/>
                  </a:lnTo>
                  <a:lnTo>
                    <a:pt x="1432657" y="259484"/>
                  </a:lnTo>
                  <a:lnTo>
                    <a:pt x="1470042" y="278606"/>
                  </a:lnTo>
                  <a:lnTo>
                    <a:pt x="1489807" y="279677"/>
                  </a:lnTo>
                  <a:lnTo>
                    <a:pt x="1513286" y="278129"/>
                  </a:lnTo>
                  <a:lnTo>
                    <a:pt x="1513286" y="234187"/>
                  </a:lnTo>
                  <a:lnTo>
                    <a:pt x="1496014" y="234187"/>
                  </a:lnTo>
                  <a:lnTo>
                    <a:pt x="1489664" y="233933"/>
                  </a:lnTo>
                  <a:lnTo>
                    <a:pt x="1483314" y="233425"/>
                  </a:lnTo>
                  <a:lnTo>
                    <a:pt x="1478488" y="231647"/>
                  </a:lnTo>
                  <a:lnTo>
                    <a:pt x="1471884" y="225551"/>
                  </a:lnTo>
                  <a:lnTo>
                    <a:pt x="1470233" y="220725"/>
                  </a:lnTo>
                  <a:lnTo>
                    <a:pt x="1470233" y="134873"/>
                  </a:lnTo>
                  <a:close/>
                </a:path>
                <a:path w="1712595" h="283844">
                  <a:moveTo>
                    <a:pt x="1513286" y="233552"/>
                  </a:moveTo>
                  <a:lnTo>
                    <a:pt x="1503888" y="234060"/>
                  </a:lnTo>
                  <a:lnTo>
                    <a:pt x="1496014" y="234187"/>
                  </a:lnTo>
                  <a:lnTo>
                    <a:pt x="1513286" y="234187"/>
                  </a:lnTo>
                  <a:lnTo>
                    <a:pt x="1513286" y="233552"/>
                  </a:lnTo>
                  <a:close/>
                </a:path>
                <a:path w="1712595" h="283844">
                  <a:moveTo>
                    <a:pt x="1513286" y="87629"/>
                  </a:moveTo>
                  <a:lnTo>
                    <a:pt x="1387937" y="87629"/>
                  </a:lnTo>
                  <a:lnTo>
                    <a:pt x="1387937" y="134873"/>
                  </a:lnTo>
                  <a:lnTo>
                    <a:pt x="1513286" y="134873"/>
                  </a:lnTo>
                  <a:lnTo>
                    <a:pt x="1513286" y="87629"/>
                  </a:lnTo>
                  <a:close/>
                </a:path>
                <a:path w="1712595" h="283844">
                  <a:moveTo>
                    <a:pt x="1470233" y="34289"/>
                  </a:moveTo>
                  <a:lnTo>
                    <a:pt x="1421084" y="49148"/>
                  </a:lnTo>
                  <a:lnTo>
                    <a:pt x="1421084" y="87629"/>
                  </a:lnTo>
                  <a:lnTo>
                    <a:pt x="1470233" y="87629"/>
                  </a:lnTo>
                  <a:lnTo>
                    <a:pt x="1470233" y="34289"/>
                  </a:lnTo>
                  <a:close/>
                </a:path>
                <a:path w="1712595" h="283844">
                  <a:moveTo>
                    <a:pt x="1545582" y="50291"/>
                  </a:moveTo>
                  <a:lnTo>
                    <a:pt x="1545582" y="101345"/>
                  </a:lnTo>
                  <a:lnTo>
                    <a:pt x="1656453" y="144779"/>
                  </a:lnTo>
                  <a:lnTo>
                    <a:pt x="1545582" y="187832"/>
                  </a:lnTo>
                  <a:lnTo>
                    <a:pt x="1545582" y="238886"/>
                  </a:lnTo>
                  <a:lnTo>
                    <a:pt x="1712460" y="166496"/>
                  </a:lnTo>
                  <a:lnTo>
                    <a:pt x="1712460" y="122681"/>
                  </a:lnTo>
                  <a:lnTo>
                    <a:pt x="1545582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152273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7112000" y="2514600"/>
            <a:ext cx="4940300" cy="2197100"/>
            <a:chOff x="7112000" y="2514600"/>
            <a:chExt cx="4940300" cy="2197100"/>
          </a:xfrm>
        </p:grpSpPr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2616200"/>
              <a:ext cx="4838700" cy="20955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2514600"/>
              <a:ext cx="4838700" cy="209550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213600" y="26162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938497" y="2913757"/>
              <a:ext cx="1287780" cy="350520"/>
            </a:xfrm>
            <a:custGeom>
              <a:avLst/>
              <a:gdLst/>
              <a:ahLst/>
              <a:cxnLst/>
              <a:rect l="l" t="t" r="r" b="b"/>
              <a:pathLst>
                <a:path w="1287779" h="350520">
                  <a:moveTo>
                    <a:pt x="166879" y="46101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9" y="234695"/>
                  </a:lnTo>
                  <a:lnTo>
                    <a:pt x="166879" y="183641"/>
                  </a:lnTo>
                  <a:lnTo>
                    <a:pt x="56006" y="140588"/>
                  </a:lnTo>
                  <a:lnTo>
                    <a:pt x="166879" y="97155"/>
                  </a:lnTo>
                  <a:lnTo>
                    <a:pt x="166879" y="46101"/>
                  </a:lnTo>
                  <a:close/>
                </a:path>
                <a:path w="1287779" h="350520">
                  <a:moveTo>
                    <a:pt x="239391" y="0"/>
                  </a:moveTo>
                  <a:lnTo>
                    <a:pt x="222881" y="0"/>
                  </a:lnTo>
                  <a:lnTo>
                    <a:pt x="215769" y="3048"/>
                  </a:lnTo>
                  <a:lnTo>
                    <a:pt x="209673" y="9144"/>
                  </a:lnTo>
                  <a:lnTo>
                    <a:pt x="203831" y="15240"/>
                  </a:lnTo>
                  <a:lnTo>
                    <a:pt x="200910" y="22352"/>
                  </a:lnTo>
                  <a:lnTo>
                    <a:pt x="200910" y="38608"/>
                  </a:lnTo>
                  <a:lnTo>
                    <a:pt x="203831" y="45720"/>
                  </a:lnTo>
                  <a:lnTo>
                    <a:pt x="209673" y="51816"/>
                  </a:lnTo>
                  <a:lnTo>
                    <a:pt x="215769" y="57658"/>
                  </a:lnTo>
                  <a:lnTo>
                    <a:pt x="222881" y="60579"/>
                  </a:lnTo>
                  <a:lnTo>
                    <a:pt x="239391" y="60579"/>
                  </a:lnTo>
                  <a:lnTo>
                    <a:pt x="246503" y="57658"/>
                  </a:lnTo>
                  <a:lnTo>
                    <a:pt x="258441" y="45720"/>
                  </a:lnTo>
                  <a:lnTo>
                    <a:pt x="261489" y="38608"/>
                  </a:lnTo>
                  <a:lnTo>
                    <a:pt x="261489" y="22352"/>
                  </a:lnTo>
                  <a:lnTo>
                    <a:pt x="258441" y="15240"/>
                  </a:lnTo>
                  <a:lnTo>
                    <a:pt x="252345" y="9144"/>
                  </a:lnTo>
                  <a:lnTo>
                    <a:pt x="246503" y="3048"/>
                  </a:lnTo>
                  <a:lnTo>
                    <a:pt x="239391" y="0"/>
                  </a:lnTo>
                  <a:close/>
                </a:path>
                <a:path w="1287779" h="350520">
                  <a:moveTo>
                    <a:pt x="255774" y="83439"/>
                  </a:moveTo>
                  <a:lnTo>
                    <a:pt x="206625" y="83439"/>
                  </a:lnTo>
                  <a:lnTo>
                    <a:pt x="206625" y="273938"/>
                  </a:lnTo>
                  <a:lnTo>
                    <a:pt x="255774" y="273938"/>
                  </a:lnTo>
                  <a:lnTo>
                    <a:pt x="255774" y="83439"/>
                  </a:lnTo>
                  <a:close/>
                </a:path>
                <a:path w="1287779" h="350520">
                  <a:moveTo>
                    <a:pt x="349907" y="83439"/>
                  </a:moveTo>
                  <a:lnTo>
                    <a:pt x="300758" y="83439"/>
                  </a:lnTo>
                  <a:lnTo>
                    <a:pt x="300758" y="273938"/>
                  </a:lnTo>
                  <a:lnTo>
                    <a:pt x="349907" y="273938"/>
                  </a:lnTo>
                  <a:lnTo>
                    <a:pt x="349907" y="171068"/>
                  </a:lnTo>
                  <a:lnTo>
                    <a:pt x="350622" y="159996"/>
                  </a:lnTo>
                  <a:lnTo>
                    <a:pt x="374672" y="126777"/>
                  </a:lnTo>
                  <a:lnTo>
                    <a:pt x="391817" y="123824"/>
                  </a:lnTo>
                  <a:lnTo>
                    <a:pt x="473451" y="123824"/>
                  </a:lnTo>
                  <a:lnTo>
                    <a:pt x="467112" y="110537"/>
                  </a:lnTo>
                  <a:lnTo>
                    <a:pt x="462593" y="104774"/>
                  </a:lnTo>
                  <a:lnTo>
                    <a:pt x="349907" y="104774"/>
                  </a:lnTo>
                  <a:lnTo>
                    <a:pt x="349907" y="83439"/>
                  </a:lnTo>
                  <a:close/>
                </a:path>
                <a:path w="1287779" h="350520">
                  <a:moveTo>
                    <a:pt x="473451" y="123824"/>
                  </a:moveTo>
                  <a:lnTo>
                    <a:pt x="391817" y="123824"/>
                  </a:lnTo>
                  <a:lnTo>
                    <a:pt x="399961" y="124467"/>
                  </a:lnTo>
                  <a:lnTo>
                    <a:pt x="407248" y="126396"/>
                  </a:lnTo>
                  <a:lnTo>
                    <a:pt x="429536" y="163067"/>
                  </a:lnTo>
                  <a:lnTo>
                    <a:pt x="429536" y="273938"/>
                  </a:lnTo>
                  <a:lnTo>
                    <a:pt x="478685" y="273938"/>
                  </a:lnTo>
                  <a:lnTo>
                    <a:pt x="478685" y="156971"/>
                  </a:lnTo>
                  <a:lnTo>
                    <a:pt x="477399" y="139493"/>
                  </a:lnTo>
                  <a:lnTo>
                    <a:pt x="473542" y="124015"/>
                  </a:lnTo>
                  <a:lnTo>
                    <a:pt x="473451" y="123824"/>
                  </a:lnTo>
                  <a:close/>
                </a:path>
                <a:path w="1287779" h="350520">
                  <a:moveTo>
                    <a:pt x="406676" y="78105"/>
                  </a:moveTo>
                  <a:lnTo>
                    <a:pt x="388555" y="79771"/>
                  </a:lnTo>
                  <a:lnTo>
                    <a:pt x="373053" y="84772"/>
                  </a:lnTo>
                  <a:lnTo>
                    <a:pt x="360171" y="93106"/>
                  </a:lnTo>
                  <a:lnTo>
                    <a:pt x="349907" y="104774"/>
                  </a:lnTo>
                  <a:lnTo>
                    <a:pt x="462593" y="104774"/>
                  </a:lnTo>
                  <a:lnTo>
                    <a:pt x="421607" y="79414"/>
                  </a:lnTo>
                  <a:lnTo>
                    <a:pt x="406676" y="78105"/>
                  </a:lnTo>
                  <a:close/>
                </a:path>
                <a:path w="1287779" h="350520">
                  <a:moveTo>
                    <a:pt x="569800" y="83439"/>
                  </a:moveTo>
                  <a:lnTo>
                    <a:pt x="520651" y="83439"/>
                  </a:lnTo>
                  <a:lnTo>
                    <a:pt x="520651" y="350138"/>
                  </a:lnTo>
                  <a:lnTo>
                    <a:pt x="569800" y="350138"/>
                  </a:lnTo>
                  <a:lnTo>
                    <a:pt x="569800" y="251459"/>
                  </a:lnTo>
                  <a:lnTo>
                    <a:pt x="695771" y="251459"/>
                  </a:lnTo>
                  <a:lnTo>
                    <a:pt x="697056" y="250316"/>
                  </a:lnTo>
                  <a:lnTo>
                    <a:pt x="709057" y="234838"/>
                  </a:lnTo>
                  <a:lnTo>
                    <a:pt x="710275" y="232409"/>
                  </a:lnTo>
                  <a:lnTo>
                    <a:pt x="622378" y="232409"/>
                  </a:lnTo>
                  <a:lnTo>
                    <a:pt x="611448" y="231481"/>
                  </a:lnTo>
                  <a:lnTo>
                    <a:pt x="578158" y="209406"/>
                  </a:lnTo>
                  <a:lnTo>
                    <a:pt x="569800" y="178688"/>
                  </a:lnTo>
                  <a:lnTo>
                    <a:pt x="570729" y="167425"/>
                  </a:lnTo>
                  <a:lnTo>
                    <a:pt x="592589" y="133540"/>
                  </a:lnTo>
                  <a:lnTo>
                    <a:pt x="622378" y="124967"/>
                  </a:lnTo>
                  <a:lnTo>
                    <a:pt x="710175" y="124967"/>
                  </a:lnTo>
                  <a:lnTo>
                    <a:pt x="709057" y="122753"/>
                  </a:lnTo>
                  <a:lnTo>
                    <a:pt x="697056" y="107441"/>
                  </a:lnTo>
                  <a:lnTo>
                    <a:pt x="695365" y="105917"/>
                  </a:lnTo>
                  <a:lnTo>
                    <a:pt x="569800" y="105917"/>
                  </a:lnTo>
                  <a:lnTo>
                    <a:pt x="569800" y="83439"/>
                  </a:lnTo>
                  <a:close/>
                </a:path>
                <a:path w="1287779" h="350520">
                  <a:moveTo>
                    <a:pt x="695771" y="251459"/>
                  </a:moveTo>
                  <a:lnTo>
                    <a:pt x="569800" y="251459"/>
                  </a:lnTo>
                  <a:lnTo>
                    <a:pt x="581802" y="263628"/>
                  </a:lnTo>
                  <a:lnTo>
                    <a:pt x="596089" y="272319"/>
                  </a:lnTo>
                  <a:lnTo>
                    <a:pt x="612663" y="277534"/>
                  </a:lnTo>
                  <a:lnTo>
                    <a:pt x="631522" y="279272"/>
                  </a:lnTo>
                  <a:lnTo>
                    <a:pt x="650049" y="277463"/>
                  </a:lnTo>
                  <a:lnTo>
                    <a:pt x="667147" y="272033"/>
                  </a:lnTo>
                  <a:lnTo>
                    <a:pt x="682816" y="262985"/>
                  </a:lnTo>
                  <a:lnTo>
                    <a:pt x="695771" y="251459"/>
                  </a:lnTo>
                  <a:close/>
                </a:path>
                <a:path w="1287779" h="350520">
                  <a:moveTo>
                    <a:pt x="710175" y="124967"/>
                  </a:moveTo>
                  <a:lnTo>
                    <a:pt x="622378" y="124967"/>
                  </a:lnTo>
                  <a:lnTo>
                    <a:pt x="633309" y="125920"/>
                  </a:lnTo>
                  <a:lnTo>
                    <a:pt x="643239" y="128777"/>
                  </a:lnTo>
                  <a:lnTo>
                    <a:pt x="671529" y="157257"/>
                  </a:lnTo>
                  <a:lnTo>
                    <a:pt x="675339" y="178688"/>
                  </a:lnTo>
                  <a:lnTo>
                    <a:pt x="674386" y="189975"/>
                  </a:lnTo>
                  <a:lnTo>
                    <a:pt x="652169" y="224051"/>
                  </a:lnTo>
                  <a:lnTo>
                    <a:pt x="622378" y="232409"/>
                  </a:lnTo>
                  <a:lnTo>
                    <a:pt x="710275" y="232409"/>
                  </a:lnTo>
                  <a:lnTo>
                    <a:pt x="717630" y="217741"/>
                  </a:lnTo>
                  <a:lnTo>
                    <a:pt x="722773" y="199024"/>
                  </a:lnTo>
                  <a:lnTo>
                    <a:pt x="724488" y="178688"/>
                  </a:lnTo>
                  <a:lnTo>
                    <a:pt x="722773" y="158376"/>
                  </a:lnTo>
                  <a:lnTo>
                    <a:pt x="717630" y="139731"/>
                  </a:lnTo>
                  <a:lnTo>
                    <a:pt x="710175" y="124967"/>
                  </a:lnTo>
                  <a:close/>
                </a:path>
                <a:path w="1287779" h="350520">
                  <a:moveTo>
                    <a:pt x="631522" y="78105"/>
                  </a:moveTo>
                  <a:lnTo>
                    <a:pt x="612663" y="79843"/>
                  </a:lnTo>
                  <a:lnTo>
                    <a:pt x="596089" y="85058"/>
                  </a:lnTo>
                  <a:lnTo>
                    <a:pt x="581802" y="93749"/>
                  </a:lnTo>
                  <a:lnTo>
                    <a:pt x="569800" y="105917"/>
                  </a:lnTo>
                  <a:lnTo>
                    <a:pt x="695365" y="105917"/>
                  </a:lnTo>
                  <a:lnTo>
                    <a:pt x="682816" y="94607"/>
                  </a:lnTo>
                  <a:lnTo>
                    <a:pt x="667147" y="85439"/>
                  </a:lnTo>
                  <a:lnTo>
                    <a:pt x="650049" y="79938"/>
                  </a:lnTo>
                  <a:lnTo>
                    <a:pt x="631522" y="78105"/>
                  </a:lnTo>
                  <a:close/>
                </a:path>
                <a:path w="1287779" h="350520">
                  <a:moveTo>
                    <a:pt x="805247" y="83439"/>
                  </a:moveTo>
                  <a:lnTo>
                    <a:pt x="756098" y="83439"/>
                  </a:lnTo>
                  <a:lnTo>
                    <a:pt x="756098" y="200405"/>
                  </a:lnTo>
                  <a:lnTo>
                    <a:pt x="767456" y="246840"/>
                  </a:lnTo>
                  <a:lnTo>
                    <a:pt x="799532" y="274034"/>
                  </a:lnTo>
                  <a:lnTo>
                    <a:pt x="828107" y="279272"/>
                  </a:lnTo>
                  <a:lnTo>
                    <a:pt x="846228" y="277605"/>
                  </a:lnTo>
                  <a:lnTo>
                    <a:pt x="861730" y="272605"/>
                  </a:lnTo>
                  <a:lnTo>
                    <a:pt x="874613" y="264270"/>
                  </a:lnTo>
                  <a:lnTo>
                    <a:pt x="884876" y="252602"/>
                  </a:lnTo>
                  <a:lnTo>
                    <a:pt x="934025" y="252602"/>
                  </a:lnTo>
                  <a:lnTo>
                    <a:pt x="934025" y="233552"/>
                  </a:lnTo>
                  <a:lnTo>
                    <a:pt x="842966" y="233552"/>
                  </a:lnTo>
                  <a:lnTo>
                    <a:pt x="834822" y="232933"/>
                  </a:lnTo>
                  <a:lnTo>
                    <a:pt x="805890" y="203287"/>
                  </a:lnTo>
                  <a:lnTo>
                    <a:pt x="805247" y="194309"/>
                  </a:lnTo>
                  <a:lnTo>
                    <a:pt x="805247" y="83439"/>
                  </a:lnTo>
                  <a:close/>
                </a:path>
                <a:path w="1287779" h="350520">
                  <a:moveTo>
                    <a:pt x="934025" y="252602"/>
                  </a:moveTo>
                  <a:lnTo>
                    <a:pt x="884876" y="252602"/>
                  </a:lnTo>
                  <a:lnTo>
                    <a:pt x="884876" y="273938"/>
                  </a:lnTo>
                  <a:lnTo>
                    <a:pt x="934025" y="273938"/>
                  </a:lnTo>
                  <a:lnTo>
                    <a:pt x="934025" y="252602"/>
                  </a:lnTo>
                  <a:close/>
                </a:path>
                <a:path w="1287779" h="350520">
                  <a:moveTo>
                    <a:pt x="934025" y="83439"/>
                  </a:moveTo>
                  <a:lnTo>
                    <a:pt x="884876" y="83439"/>
                  </a:lnTo>
                  <a:lnTo>
                    <a:pt x="884876" y="186308"/>
                  </a:lnTo>
                  <a:lnTo>
                    <a:pt x="884161" y="197381"/>
                  </a:lnTo>
                  <a:lnTo>
                    <a:pt x="860111" y="230600"/>
                  </a:lnTo>
                  <a:lnTo>
                    <a:pt x="842966" y="233552"/>
                  </a:lnTo>
                  <a:lnTo>
                    <a:pt x="934025" y="233552"/>
                  </a:lnTo>
                  <a:lnTo>
                    <a:pt x="934025" y="83439"/>
                  </a:lnTo>
                  <a:close/>
                </a:path>
                <a:path w="1287779" h="350520">
                  <a:moveTo>
                    <a:pt x="1044959" y="130682"/>
                  </a:moveTo>
                  <a:lnTo>
                    <a:pt x="995810" y="130682"/>
                  </a:lnTo>
                  <a:lnTo>
                    <a:pt x="995810" y="209930"/>
                  </a:lnTo>
                  <a:lnTo>
                    <a:pt x="1007383" y="255293"/>
                  </a:lnTo>
                  <a:lnTo>
                    <a:pt x="1044769" y="274415"/>
                  </a:lnTo>
                  <a:lnTo>
                    <a:pt x="1064533" y="275486"/>
                  </a:lnTo>
                  <a:lnTo>
                    <a:pt x="1088012" y="273938"/>
                  </a:lnTo>
                  <a:lnTo>
                    <a:pt x="1088012" y="229996"/>
                  </a:lnTo>
                  <a:lnTo>
                    <a:pt x="1070740" y="229996"/>
                  </a:lnTo>
                  <a:lnTo>
                    <a:pt x="1064390" y="229742"/>
                  </a:lnTo>
                  <a:lnTo>
                    <a:pt x="1058040" y="229234"/>
                  </a:lnTo>
                  <a:lnTo>
                    <a:pt x="1053214" y="227456"/>
                  </a:lnTo>
                  <a:lnTo>
                    <a:pt x="1046610" y="221360"/>
                  </a:lnTo>
                  <a:lnTo>
                    <a:pt x="1044959" y="216534"/>
                  </a:lnTo>
                  <a:lnTo>
                    <a:pt x="1044959" y="130682"/>
                  </a:lnTo>
                  <a:close/>
                </a:path>
                <a:path w="1287779" h="350520">
                  <a:moveTo>
                    <a:pt x="1088012" y="229361"/>
                  </a:moveTo>
                  <a:lnTo>
                    <a:pt x="1078614" y="229869"/>
                  </a:lnTo>
                  <a:lnTo>
                    <a:pt x="1070740" y="229996"/>
                  </a:lnTo>
                  <a:lnTo>
                    <a:pt x="1088012" y="229996"/>
                  </a:lnTo>
                  <a:lnTo>
                    <a:pt x="1088012" y="229361"/>
                  </a:lnTo>
                  <a:close/>
                </a:path>
                <a:path w="1287779" h="350520">
                  <a:moveTo>
                    <a:pt x="1088012" y="83439"/>
                  </a:moveTo>
                  <a:lnTo>
                    <a:pt x="962663" y="83439"/>
                  </a:lnTo>
                  <a:lnTo>
                    <a:pt x="962663" y="130682"/>
                  </a:lnTo>
                  <a:lnTo>
                    <a:pt x="1088012" y="130682"/>
                  </a:lnTo>
                  <a:lnTo>
                    <a:pt x="1088012" y="83439"/>
                  </a:lnTo>
                  <a:close/>
                </a:path>
                <a:path w="1287779" h="350520">
                  <a:moveTo>
                    <a:pt x="1044959" y="30099"/>
                  </a:moveTo>
                  <a:lnTo>
                    <a:pt x="995810" y="44958"/>
                  </a:lnTo>
                  <a:lnTo>
                    <a:pt x="995810" y="83439"/>
                  </a:lnTo>
                  <a:lnTo>
                    <a:pt x="1044959" y="83439"/>
                  </a:lnTo>
                  <a:lnTo>
                    <a:pt x="1044959" y="30099"/>
                  </a:lnTo>
                  <a:close/>
                </a:path>
                <a:path w="1287779" h="350520">
                  <a:moveTo>
                    <a:pt x="1120308" y="46101"/>
                  </a:moveTo>
                  <a:lnTo>
                    <a:pt x="1120308" y="97155"/>
                  </a:lnTo>
                  <a:lnTo>
                    <a:pt x="1231179" y="140588"/>
                  </a:lnTo>
                  <a:lnTo>
                    <a:pt x="1120308" y="183641"/>
                  </a:lnTo>
                  <a:lnTo>
                    <a:pt x="1120308" y="234695"/>
                  </a:lnTo>
                  <a:lnTo>
                    <a:pt x="1287186" y="162305"/>
                  </a:lnTo>
                  <a:lnTo>
                    <a:pt x="1287186" y="118490"/>
                  </a:lnTo>
                  <a:lnTo>
                    <a:pt x="1120308" y="4610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34798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7112000" y="4864100"/>
            <a:ext cx="4940300" cy="2197100"/>
            <a:chOff x="7112000" y="4864100"/>
            <a:chExt cx="4940300" cy="2197100"/>
          </a:xfrm>
        </p:grpSpPr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4965700"/>
              <a:ext cx="4838700" cy="209550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4864100"/>
              <a:ext cx="4838700" cy="20955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213600" y="4965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808831" y="5270497"/>
              <a:ext cx="1546860" cy="272415"/>
            </a:xfrm>
            <a:custGeom>
              <a:avLst/>
              <a:gdLst/>
              <a:ahLst/>
              <a:cxnLst/>
              <a:rect l="l" t="t" r="r" b="b"/>
              <a:pathLst>
                <a:path w="1546859" h="272414">
                  <a:moveTo>
                    <a:pt x="166878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8" y="227456"/>
                  </a:lnTo>
                  <a:lnTo>
                    <a:pt x="166878" y="176402"/>
                  </a:lnTo>
                  <a:lnTo>
                    <a:pt x="56007" y="133349"/>
                  </a:lnTo>
                  <a:lnTo>
                    <a:pt x="166878" y="89915"/>
                  </a:lnTo>
                  <a:lnTo>
                    <a:pt x="166878" y="38861"/>
                  </a:lnTo>
                  <a:close/>
                </a:path>
                <a:path w="1546859" h="272414">
                  <a:moveTo>
                    <a:pt x="381742" y="244220"/>
                  </a:moveTo>
                  <a:lnTo>
                    <a:pt x="255772" y="244220"/>
                  </a:lnTo>
                  <a:lnTo>
                    <a:pt x="267774" y="256388"/>
                  </a:lnTo>
                  <a:lnTo>
                    <a:pt x="282061" y="265080"/>
                  </a:lnTo>
                  <a:lnTo>
                    <a:pt x="298635" y="270295"/>
                  </a:lnTo>
                  <a:lnTo>
                    <a:pt x="317494" y="272033"/>
                  </a:lnTo>
                  <a:lnTo>
                    <a:pt x="336021" y="270223"/>
                  </a:lnTo>
                  <a:lnTo>
                    <a:pt x="353118" y="264794"/>
                  </a:lnTo>
                  <a:lnTo>
                    <a:pt x="368787" y="255745"/>
                  </a:lnTo>
                  <a:lnTo>
                    <a:pt x="381742" y="244220"/>
                  </a:lnTo>
                  <a:close/>
                </a:path>
                <a:path w="1546859" h="272414">
                  <a:moveTo>
                    <a:pt x="255772" y="0"/>
                  </a:moveTo>
                  <a:lnTo>
                    <a:pt x="206623" y="0"/>
                  </a:lnTo>
                  <a:lnTo>
                    <a:pt x="206623" y="266699"/>
                  </a:lnTo>
                  <a:lnTo>
                    <a:pt x="255772" y="266699"/>
                  </a:lnTo>
                  <a:lnTo>
                    <a:pt x="255772" y="244220"/>
                  </a:lnTo>
                  <a:lnTo>
                    <a:pt x="381742" y="244220"/>
                  </a:lnTo>
                  <a:lnTo>
                    <a:pt x="383026" y="243077"/>
                  </a:lnTo>
                  <a:lnTo>
                    <a:pt x="395028" y="227599"/>
                  </a:lnTo>
                  <a:lnTo>
                    <a:pt x="396246" y="225170"/>
                  </a:lnTo>
                  <a:lnTo>
                    <a:pt x="308350" y="225170"/>
                  </a:lnTo>
                  <a:lnTo>
                    <a:pt x="297420" y="224242"/>
                  </a:lnTo>
                  <a:lnTo>
                    <a:pt x="264131" y="202167"/>
                  </a:lnTo>
                  <a:lnTo>
                    <a:pt x="255772" y="171449"/>
                  </a:lnTo>
                  <a:lnTo>
                    <a:pt x="256701" y="160186"/>
                  </a:lnTo>
                  <a:lnTo>
                    <a:pt x="278561" y="126301"/>
                  </a:lnTo>
                  <a:lnTo>
                    <a:pt x="308350" y="117728"/>
                  </a:lnTo>
                  <a:lnTo>
                    <a:pt x="396146" y="117728"/>
                  </a:lnTo>
                  <a:lnTo>
                    <a:pt x="395028" y="115514"/>
                  </a:lnTo>
                  <a:lnTo>
                    <a:pt x="383026" y="100202"/>
                  </a:lnTo>
                  <a:lnTo>
                    <a:pt x="381336" y="98678"/>
                  </a:lnTo>
                  <a:lnTo>
                    <a:pt x="255772" y="98678"/>
                  </a:lnTo>
                  <a:lnTo>
                    <a:pt x="255772" y="0"/>
                  </a:lnTo>
                  <a:close/>
                </a:path>
                <a:path w="1546859" h="272414">
                  <a:moveTo>
                    <a:pt x="396146" y="117728"/>
                  </a:moveTo>
                  <a:lnTo>
                    <a:pt x="308350" y="117728"/>
                  </a:lnTo>
                  <a:lnTo>
                    <a:pt x="319280" y="118681"/>
                  </a:lnTo>
                  <a:lnTo>
                    <a:pt x="329210" y="121538"/>
                  </a:lnTo>
                  <a:lnTo>
                    <a:pt x="357499" y="150018"/>
                  </a:lnTo>
                  <a:lnTo>
                    <a:pt x="361309" y="171449"/>
                  </a:lnTo>
                  <a:lnTo>
                    <a:pt x="360357" y="182736"/>
                  </a:lnTo>
                  <a:lnTo>
                    <a:pt x="338140" y="216812"/>
                  </a:lnTo>
                  <a:lnTo>
                    <a:pt x="308350" y="225170"/>
                  </a:lnTo>
                  <a:lnTo>
                    <a:pt x="396246" y="225170"/>
                  </a:lnTo>
                  <a:lnTo>
                    <a:pt x="403600" y="210502"/>
                  </a:lnTo>
                  <a:lnTo>
                    <a:pt x="408744" y="191785"/>
                  </a:lnTo>
                  <a:lnTo>
                    <a:pt x="410458" y="171449"/>
                  </a:lnTo>
                  <a:lnTo>
                    <a:pt x="408744" y="151137"/>
                  </a:lnTo>
                  <a:lnTo>
                    <a:pt x="403600" y="132492"/>
                  </a:lnTo>
                  <a:lnTo>
                    <a:pt x="396146" y="117728"/>
                  </a:lnTo>
                  <a:close/>
                </a:path>
                <a:path w="1546859" h="272414">
                  <a:moveTo>
                    <a:pt x="317494" y="70865"/>
                  </a:moveTo>
                  <a:lnTo>
                    <a:pt x="298635" y="72604"/>
                  </a:lnTo>
                  <a:lnTo>
                    <a:pt x="282061" y="77818"/>
                  </a:lnTo>
                  <a:lnTo>
                    <a:pt x="267774" y="86510"/>
                  </a:lnTo>
                  <a:lnTo>
                    <a:pt x="255772" y="98678"/>
                  </a:lnTo>
                  <a:lnTo>
                    <a:pt x="381336" y="98678"/>
                  </a:lnTo>
                  <a:lnTo>
                    <a:pt x="368787" y="87367"/>
                  </a:lnTo>
                  <a:lnTo>
                    <a:pt x="353118" y="78199"/>
                  </a:lnTo>
                  <a:lnTo>
                    <a:pt x="336021" y="72699"/>
                  </a:lnTo>
                  <a:lnTo>
                    <a:pt x="317494" y="70865"/>
                  </a:lnTo>
                  <a:close/>
                </a:path>
                <a:path w="1546859" h="272414">
                  <a:moveTo>
                    <a:pt x="491222" y="76199"/>
                  </a:moveTo>
                  <a:lnTo>
                    <a:pt x="442073" y="76199"/>
                  </a:lnTo>
                  <a:lnTo>
                    <a:pt x="442073" y="193166"/>
                  </a:lnTo>
                  <a:lnTo>
                    <a:pt x="453431" y="239601"/>
                  </a:lnTo>
                  <a:lnTo>
                    <a:pt x="485507" y="266794"/>
                  </a:lnTo>
                  <a:lnTo>
                    <a:pt x="514082" y="272033"/>
                  </a:lnTo>
                  <a:lnTo>
                    <a:pt x="532203" y="270366"/>
                  </a:lnTo>
                  <a:lnTo>
                    <a:pt x="547705" y="265366"/>
                  </a:lnTo>
                  <a:lnTo>
                    <a:pt x="560587" y="257031"/>
                  </a:lnTo>
                  <a:lnTo>
                    <a:pt x="570851" y="245363"/>
                  </a:lnTo>
                  <a:lnTo>
                    <a:pt x="620000" y="245363"/>
                  </a:lnTo>
                  <a:lnTo>
                    <a:pt x="620000" y="226313"/>
                  </a:lnTo>
                  <a:lnTo>
                    <a:pt x="528941" y="226313"/>
                  </a:lnTo>
                  <a:lnTo>
                    <a:pt x="520797" y="225694"/>
                  </a:lnTo>
                  <a:lnTo>
                    <a:pt x="491864" y="196048"/>
                  </a:lnTo>
                  <a:lnTo>
                    <a:pt x="491222" y="187070"/>
                  </a:lnTo>
                  <a:lnTo>
                    <a:pt x="491222" y="76199"/>
                  </a:lnTo>
                  <a:close/>
                </a:path>
                <a:path w="1546859" h="272414">
                  <a:moveTo>
                    <a:pt x="620000" y="245363"/>
                  </a:moveTo>
                  <a:lnTo>
                    <a:pt x="570851" y="245363"/>
                  </a:lnTo>
                  <a:lnTo>
                    <a:pt x="570851" y="266699"/>
                  </a:lnTo>
                  <a:lnTo>
                    <a:pt x="620000" y="266699"/>
                  </a:lnTo>
                  <a:lnTo>
                    <a:pt x="620000" y="245363"/>
                  </a:lnTo>
                  <a:close/>
                </a:path>
                <a:path w="1546859" h="272414">
                  <a:moveTo>
                    <a:pt x="620000" y="76199"/>
                  </a:moveTo>
                  <a:lnTo>
                    <a:pt x="570851" y="76199"/>
                  </a:lnTo>
                  <a:lnTo>
                    <a:pt x="570851" y="179069"/>
                  </a:lnTo>
                  <a:lnTo>
                    <a:pt x="570136" y="190142"/>
                  </a:lnTo>
                  <a:lnTo>
                    <a:pt x="546086" y="223360"/>
                  </a:lnTo>
                  <a:lnTo>
                    <a:pt x="528941" y="226313"/>
                  </a:lnTo>
                  <a:lnTo>
                    <a:pt x="620000" y="226313"/>
                  </a:lnTo>
                  <a:lnTo>
                    <a:pt x="620000" y="76199"/>
                  </a:lnTo>
                  <a:close/>
                </a:path>
                <a:path w="1546859" h="272414">
                  <a:moveTo>
                    <a:pt x="730926" y="123443"/>
                  </a:moveTo>
                  <a:lnTo>
                    <a:pt x="681779" y="123443"/>
                  </a:lnTo>
                  <a:lnTo>
                    <a:pt x="681779" y="202691"/>
                  </a:lnTo>
                  <a:lnTo>
                    <a:pt x="693351" y="248054"/>
                  </a:lnTo>
                  <a:lnTo>
                    <a:pt x="730736" y="267175"/>
                  </a:lnTo>
                  <a:lnTo>
                    <a:pt x="750500" y="268247"/>
                  </a:lnTo>
                  <a:lnTo>
                    <a:pt x="773978" y="266699"/>
                  </a:lnTo>
                  <a:lnTo>
                    <a:pt x="773978" y="222757"/>
                  </a:lnTo>
                  <a:lnTo>
                    <a:pt x="756707" y="222757"/>
                  </a:lnTo>
                  <a:lnTo>
                    <a:pt x="750357" y="222503"/>
                  </a:lnTo>
                  <a:lnTo>
                    <a:pt x="744007" y="221995"/>
                  </a:lnTo>
                  <a:lnTo>
                    <a:pt x="739181" y="220217"/>
                  </a:lnTo>
                  <a:lnTo>
                    <a:pt x="732577" y="214121"/>
                  </a:lnTo>
                  <a:lnTo>
                    <a:pt x="730926" y="209295"/>
                  </a:lnTo>
                  <a:lnTo>
                    <a:pt x="730926" y="123443"/>
                  </a:lnTo>
                  <a:close/>
                </a:path>
                <a:path w="1546859" h="272414">
                  <a:moveTo>
                    <a:pt x="773978" y="222122"/>
                  </a:moveTo>
                  <a:lnTo>
                    <a:pt x="764581" y="222630"/>
                  </a:lnTo>
                  <a:lnTo>
                    <a:pt x="756707" y="222757"/>
                  </a:lnTo>
                  <a:lnTo>
                    <a:pt x="773978" y="222757"/>
                  </a:lnTo>
                  <a:lnTo>
                    <a:pt x="773978" y="222122"/>
                  </a:lnTo>
                  <a:close/>
                </a:path>
                <a:path w="1546859" h="272414">
                  <a:moveTo>
                    <a:pt x="773978" y="76199"/>
                  </a:moveTo>
                  <a:lnTo>
                    <a:pt x="648632" y="76199"/>
                  </a:lnTo>
                  <a:lnTo>
                    <a:pt x="648632" y="123443"/>
                  </a:lnTo>
                  <a:lnTo>
                    <a:pt x="773978" y="123443"/>
                  </a:lnTo>
                  <a:lnTo>
                    <a:pt x="773978" y="76199"/>
                  </a:lnTo>
                  <a:close/>
                </a:path>
                <a:path w="1546859" h="272414">
                  <a:moveTo>
                    <a:pt x="730926" y="22859"/>
                  </a:moveTo>
                  <a:lnTo>
                    <a:pt x="681779" y="37718"/>
                  </a:lnTo>
                  <a:lnTo>
                    <a:pt x="681779" y="76199"/>
                  </a:lnTo>
                  <a:lnTo>
                    <a:pt x="730926" y="76199"/>
                  </a:lnTo>
                  <a:lnTo>
                    <a:pt x="730926" y="22859"/>
                  </a:lnTo>
                  <a:close/>
                </a:path>
                <a:path w="1546859" h="272414">
                  <a:moveTo>
                    <a:pt x="867107" y="123443"/>
                  </a:moveTo>
                  <a:lnTo>
                    <a:pt x="817958" y="123443"/>
                  </a:lnTo>
                  <a:lnTo>
                    <a:pt x="817958" y="202691"/>
                  </a:lnTo>
                  <a:lnTo>
                    <a:pt x="829531" y="248054"/>
                  </a:lnTo>
                  <a:lnTo>
                    <a:pt x="866917" y="267175"/>
                  </a:lnTo>
                  <a:lnTo>
                    <a:pt x="886681" y="268247"/>
                  </a:lnTo>
                  <a:lnTo>
                    <a:pt x="910160" y="266699"/>
                  </a:lnTo>
                  <a:lnTo>
                    <a:pt x="910160" y="222757"/>
                  </a:lnTo>
                  <a:lnTo>
                    <a:pt x="892888" y="222757"/>
                  </a:lnTo>
                  <a:lnTo>
                    <a:pt x="886538" y="222503"/>
                  </a:lnTo>
                  <a:lnTo>
                    <a:pt x="880188" y="221995"/>
                  </a:lnTo>
                  <a:lnTo>
                    <a:pt x="875362" y="220217"/>
                  </a:lnTo>
                  <a:lnTo>
                    <a:pt x="868758" y="214121"/>
                  </a:lnTo>
                  <a:lnTo>
                    <a:pt x="867107" y="209295"/>
                  </a:lnTo>
                  <a:lnTo>
                    <a:pt x="867107" y="123443"/>
                  </a:lnTo>
                  <a:close/>
                </a:path>
                <a:path w="1546859" h="272414">
                  <a:moveTo>
                    <a:pt x="910160" y="222122"/>
                  </a:moveTo>
                  <a:lnTo>
                    <a:pt x="900762" y="222630"/>
                  </a:lnTo>
                  <a:lnTo>
                    <a:pt x="892888" y="222757"/>
                  </a:lnTo>
                  <a:lnTo>
                    <a:pt x="910160" y="222757"/>
                  </a:lnTo>
                  <a:lnTo>
                    <a:pt x="910160" y="222122"/>
                  </a:lnTo>
                  <a:close/>
                </a:path>
                <a:path w="1546859" h="272414">
                  <a:moveTo>
                    <a:pt x="910160" y="76199"/>
                  </a:moveTo>
                  <a:lnTo>
                    <a:pt x="784811" y="76199"/>
                  </a:lnTo>
                  <a:lnTo>
                    <a:pt x="784811" y="123443"/>
                  </a:lnTo>
                  <a:lnTo>
                    <a:pt x="910160" y="123443"/>
                  </a:lnTo>
                  <a:lnTo>
                    <a:pt x="910160" y="76199"/>
                  </a:lnTo>
                  <a:close/>
                </a:path>
                <a:path w="1546859" h="272414">
                  <a:moveTo>
                    <a:pt x="867107" y="22859"/>
                  </a:moveTo>
                  <a:lnTo>
                    <a:pt x="817958" y="37718"/>
                  </a:lnTo>
                  <a:lnTo>
                    <a:pt x="817958" y="76199"/>
                  </a:lnTo>
                  <a:lnTo>
                    <a:pt x="867107" y="76199"/>
                  </a:lnTo>
                  <a:lnTo>
                    <a:pt x="867107" y="22859"/>
                  </a:lnTo>
                  <a:close/>
                </a:path>
                <a:path w="1546859" h="272414">
                  <a:moveTo>
                    <a:pt x="1029540" y="70865"/>
                  </a:moveTo>
                  <a:lnTo>
                    <a:pt x="990488" y="78199"/>
                  </a:lnTo>
                  <a:lnTo>
                    <a:pt x="957912" y="100202"/>
                  </a:lnTo>
                  <a:lnTo>
                    <a:pt x="936195" y="132492"/>
                  </a:lnTo>
                  <a:lnTo>
                    <a:pt x="928956" y="171449"/>
                  </a:lnTo>
                  <a:lnTo>
                    <a:pt x="930766" y="191785"/>
                  </a:lnTo>
                  <a:lnTo>
                    <a:pt x="945244" y="227599"/>
                  </a:lnTo>
                  <a:lnTo>
                    <a:pt x="973390" y="255745"/>
                  </a:lnTo>
                  <a:lnTo>
                    <a:pt x="1009204" y="270223"/>
                  </a:lnTo>
                  <a:lnTo>
                    <a:pt x="1029540" y="272033"/>
                  </a:lnTo>
                  <a:lnTo>
                    <a:pt x="1049876" y="270223"/>
                  </a:lnTo>
                  <a:lnTo>
                    <a:pt x="1085690" y="255745"/>
                  </a:lnTo>
                  <a:lnTo>
                    <a:pt x="1114003" y="227599"/>
                  </a:lnTo>
                  <a:lnTo>
                    <a:pt x="1115918" y="224027"/>
                  </a:lnTo>
                  <a:lnTo>
                    <a:pt x="1029540" y="224027"/>
                  </a:lnTo>
                  <a:lnTo>
                    <a:pt x="1018944" y="223099"/>
                  </a:lnTo>
                  <a:lnTo>
                    <a:pt x="986249" y="201239"/>
                  </a:lnTo>
                  <a:lnTo>
                    <a:pt x="978105" y="171449"/>
                  </a:lnTo>
                  <a:lnTo>
                    <a:pt x="979010" y="160519"/>
                  </a:lnTo>
                  <a:lnTo>
                    <a:pt x="1000465" y="127229"/>
                  </a:lnTo>
                  <a:lnTo>
                    <a:pt x="1029540" y="118871"/>
                  </a:lnTo>
                  <a:lnTo>
                    <a:pt x="1115816" y="118871"/>
                  </a:lnTo>
                  <a:lnTo>
                    <a:pt x="1114003" y="115514"/>
                  </a:lnTo>
                  <a:lnTo>
                    <a:pt x="1101168" y="100202"/>
                  </a:lnTo>
                  <a:lnTo>
                    <a:pt x="1085690" y="87367"/>
                  </a:lnTo>
                  <a:lnTo>
                    <a:pt x="1068593" y="78199"/>
                  </a:lnTo>
                  <a:lnTo>
                    <a:pt x="1049876" y="72699"/>
                  </a:lnTo>
                  <a:lnTo>
                    <a:pt x="1029540" y="70865"/>
                  </a:lnTo>
                  <a:close/>
                </a:path>
                <a:path w="1546859" h="272414">
                  <a:moveTo>
                    <a:pt x="1115816" y="118871"/>
                  </a:moveTo>
                  <a:lnTo>
                    <a:pt x="1029540" y="118871"/>
                  </a:lnTo>
                  <a:lnTo>
                    <a:pt x="1040137" y="119800"/>
                  </a:lnTo>
                  <a:lnTo>
                    <a:pt x="1049828" y="122586"/>
                  </a:lnTo>
                  <a:lnTo>
                    <a:pt x="1077641" y="150590"/>
                  </a:lnTo>
                  <a:lnTo>
                    <a:pt x="1081356" y="171449"/>
                  </a:lnTo>
                  <a:lnTo>
                    <a:pt x="1080428" y="182379"/>
                  </a:lnTo>
                  <a:lnTo>
                    <a:pt x="1058615" y="215669"/>
                  </a:lnTo>
                  <a:lnTo>
                    <a:pt x="1029540" y="224027"/>
                  </a:lnTo>
                  <a:lnTo>
                    <a:pt x="1115918" y="224027"/>
                  </a:lnTo>
                  <a:lnTo>
                    <a:pt x="1123171" y="210502"/>
                  </a:lnTo>
                  <a:lnTo>
                    <a:pt x="1128672" y="191785"/>
                  </a:lnTo>
                  <a:lnTo>
                    <a:pt x="1130505" y="171449"/>
                  </a:lnTo>
                  <a:lnTo>
                    <a:pt x="1128672" y="151137"/>
                  </a:lnTo>
                  <a:lnTo>
                    <a:pt x="1123171" y="132492"/>
                  </a:lnTo>
                  <a:lnTo>
                    <a:pt x="1115816" y="118871"/>
                  </a:lnTo>
                  <a:close/>
                </a:path>
                <a:path w="1546859" h="272414">
                  <a:moveTo>
                    <a:pt x="1214224" y="76199"/>
                  </a:moveTo>
                  <a:lnTo>
                    <a:pt x="1165075" y="76199"/>
                  </a:lnTo>
                  <a:lnTo>
                    <a:pt x="1165075" y="266699"/>
                  </a:lnTo>
                  <a:lnTo>
                    <a:pt x="1214224" y="266699"/>
                  </a:lnTo>
                  <a:lnTo>
                    <a:pt x="1214224" y="163829"/>
                  </a:lnTo>
                  <a:lnTo>
                    <a:pt x="1214938" y="152756"/>
                  </a:lnTo>
                  <a:lnTo>
                    <a:pt x="1238989" y="119538"/>
                  </a:lnTo>
                  <a:lnTo>
                    <a:pt x="1256134" y="116585"/>
                  </a:lnTo>
                  <a:lnTo>
                    <a:pt x="1337767" y="116585"/>
                  </a:lnTo>
                  <a:lnTo>
                    <a:pt x="1331429" y="103298"/>
                  </a:lnTo>
                  <a:lnTo>
                    <a:pt x="1326910" y="97535"/>
                  </a:lnTo>
                  <a:lnTo>
                    <a:pt x="1214224" y="97535"/>
                  </a:lnTo>
                  <a:lnTo>
                    <a:pt x="1214224" y="76199"/>
                  </a:lnTo>
                  <a:close/>
                </a:path>
                <a:path w="1546859" h="272414">
                  <a:moveTo>
                    <a:pt x="1337767" y="116585"/>
                  </a:moveTo>
                  <a:lnTo>
                    <a:pt x="1256134" y="116585"/>
                  </a:lnTo>
                  <a:lnTo>
                    <a:pt x="1264278" y="117228"/>
                  </a:lnTo>
                  <a:lnTo>
                    <a:pt x="1271564" y="119157"/>
                  </a:lnTo>
                  <a:lnTo>
                    <a:pt x="1293853" y="155828"/>
                  </a:lnTo>
                  <a:lnTo>
                    <a:pt x="1293853" y="266699"/>
                  </a:lnTo>
                  <a:lnTo>
                    <a:pt x="1343002" y="266699"/>
                  </a:lnTo>
                  <a:lnTo>
                    <a:pt x="1343002" y="149732"/>
                  </a:lnTo>
                  <a:lnTo>
                    <a:pt x="1341716" y="132254"/>
                  </a:lnTo>
                  <a:lnTo>
                    <a:pt x="1337858" y="116776"/>
                  </a:lnTo>
                  <a:lnTo>
                    <a:pt x="1337767" y="116585"/>
                  </a:lnTo>
                  <a:close/>
                </a:path>
                <a:path w="1546859" h="272414">
                  <a:moveTo>
                    <a:pt x="1270993" y="70865"/>
                  </a:moveTo>
                  <a:lnTo>
                    <a:pt x="1252871" y="72532"/>
                  </a:lnTo>
                  <a:lnTo>
                    <a:pt x="1237369" y="77533"/>
                  </a:lnTo>
                  <a:lnTo>
                    <a:pt x="1224487" y="85867"/>
                  </a:lnTo>
                  <a:lnTo>
                    <a:pt x="1214224" y="97535"/>
                  </a:lnTo>
                  <a:lnTo>
                    <a:pt x="1326910" y="97535"/>
                  </a:lnTo>
                  <a:lnTo>
                    <a:pt x="1285923" y="72175"/>
                  </a:lnTo>
                  <a:lnTo>
                    <a:pt x="1270993" y="70865"/>
                  </a:lnTo>
                  <a:close/>
                </a:path>
                <a:path w="1546859" h="272414">
                  <a:moveTo>
                    <a:pt x="1379641" y="38861"/>
                  </a:moveTo>
                  <a:lnTo>
                    <a:pt x="1379641" y="89915"/>
                  </a:lnTo>
                  <a:lnTo>
                    <a:pt x="1490512" y="133349"/>
                  </a:lnTo>
                  <a:lnTo>
                    <a:pt x="1379641" y="176402"/>
                  </a:lnTo>
                  <a:lnTo>
                    <a:pt x="1379641" y="227456"/>
                  </a:lnTo>
                  <a:lnTo>
                    <a:pt x="1546519" y="155066"/>
                  </a:lnTo>
                  <a:lnTo>
                    <a:pt x="1546519" y="111251"/>
                  </a:lnTo>
                  <a:lnTo>
                    <a:pt x="1379641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58293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7112000" y="7213600"/>
            <a:ext cx="4940300" cy="2197100"/>
            <a:chOff x="7112000" y="7213600"/>
            <a:chExt cx="4940300" cy="2197100"/>
          </a:xfrm>
        </p:grpSpPr>
        <p:pic>
          <p:nvPicPr>
            <p:cNvPr id="62" name="object 6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7315200"/>
              <a:ext cx="4838700" cy="209550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7213600"/>
              <a:ext cx="4838700" cy="20955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213600" y="73152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82613" y="7642858"/>
              <a:ext cx="1998980" cy="325755"/>
            </a:xfrm>
            <a:custGeom>
              <a:avLst/>
              <a:gdLst/>
              <a:ahLst/>
              <a:cxnLst/>
              <a:rect l="l" t="t" r="r" b="b"/>
              <a:pathLst>
                <a:path w="1998979" h="325754">
                  <a:moveTo>
                    <a:pt x="166878" y="16002"/>
                  </a:moveTo>
                  <a:lnTo>
                    <a:pt x="0" y="88391"/>
                  </a:lnTo>
                  <a:lnTo>
                    <a:pt x="0" y="132206"/>
                  </a:lnTo>
                  <a:lnTo>
                    <a:pt x="166878" y="204596"/>
                  </a:lnTo>
                  <a:lnTo>
                    <a:pt x="166878" y="153542"/>
                  </a:lnTo>
                  <a:lnTo>
                    <a:pt x="56007" y="110489"/>
                  </a:lnTo>
                  <a:lnTo>
                    <a:pt x="166878" y="67055"/>
                  </a:lnTo>
                  <a:lnTo>
                    <a:pt x="166878" y="16002"/>
                  </a:lnTo>
                  <a:close/>
                </a:path>
                <a:path w="1998979" h="325754">
                  <a:moveTo>
                    <a:pt x="285395" y="48006"/>
                  </a:moveTo>
                  <a:lnTo>
                    <a:pt x="246343" y="55339"/>
                  </a:lnTo>
                  <a:lnTo>
                    <a:pt x="213767" y="77342"/>
                  </a:lnTo>
                  <a:lnTo>
                    <a:pt x="192050" y="109632"/>
                  </a:lnTo>
                  <a:lnTo>
                    <a:pt x="184811" y="148589"/>
                  </a:lnTo>
                  <a:lnTo>
                    <a:pt x="186621" y="168925"/>
                  </a:lnTo>
                  <a:lnTo>
                    <a:pt x="201099" y="204739"/>
                  </a:lnTo>
                  <a:lnTo>
                    <a:pt x="229245" y="232885"/>
                  </a:lnTo>
                  <a:lnTo>
                    <a:pt x="265059" y="247363"/>
                  </a:lnTo>
                  <a:lnTo>
                    <a:pt x="285395" y="249173"/>
                  </a:lnTo>
                  <a:lnTo>
                    <a:pt x="305731" y="247363"/>
                  </a:lnTo>
                  <a:lnTo>
                    <a:pt x="341545" y="232885"/>
                  </a:lnTo>
                  <a:lnTo>
                    <a:pt x="369858" y="204739"/>
                  </a:lnTo>
                  <a:lnTo>
                    <a:pt x="371773" y="201167"/>
                  </a:lnTo>
                  <a:lnTo>
                    <a:pt x="285395" y="201167"/>
                  </a:lnTo>
                  <a:lnTo>
                    <a:pt x="274799" y="200238"/>
                  </a:lnTo>
                  <a:lnTo>
                    <a:pt x="242104" y="178378"/>
                  </a:lnTo>
                  <a:lnTo>
                    <a:pt x="233960" y="148589"/>
                  </a:lnTo>
                  <a:lnTo>
                    <a:pt x="234865" y="137659"/>
                  </a:lnTo>
                  <a:lnTo>
                    <a:pt x="256320" y="104369"/>
                  </a:lnTo>
                  <a:lnTo>
                    <a:pt x="285395" y="96011"/>
                  </a:lnTo>
                  <a:lnTo>
                    <a:pt x="371671" y="96011"/>
                  </a:lnTo>
                  <a:lnTo>
                    <a:pt x="369858" y="92653"/>
                  </a:lnTo>
                  <a:lnTo>
                    <a:pt x="357023" y="77342"/>
                  </a:lnTo>
                  <a:lnTo>
                    <a:pt x="341545" y="64507"/>
                  </a:lnTo>
                  <a:lnTo>
                    <a:pt x="324448" y="55339"/>
                  </a:lnTo>
                  <a:lnTo>
                    <a:pt x="305731" y="49839"/>
                  </a:lnTo>
                  <a:lnTo>
                    <a:pt x="285395" y="48006"/>
                  </a:lnTo>
                  <a:close/>
                </a:path>
                <a:path w="1998979" h="325754">
                  <a:moveTo>
                    <a:pt x="371671" y="96011"/>
                  </a:moveTo>
                  <a:lnTo>
                    <a:pt x="285395" y="96011"/>
                  </a:lnTo>
                  <a:lnTo>
                    <a:pt x="295992" y="96940"/>
                  </a:lnTo>
                  <a:lnTo>
                    <a:pt x="305683" y="99726"/>
                  </a:lnTo>
                  <a:lnTo>
                    <a:pt x="333496" y="127729"/>
                  </a:lnTo>
                  <a:lnTo>
                    <a:pt x="337211" y="148589"/>
                  </a:lnTo>
                  <a:lnTo>
                    <a:pt x="336282" y="159519"/>
                  </a:lnTo>
                  <a:lnTo>
                    <a:pt x="314470" y="192809"/>
                  </a:lnTo>
                  <a:lnTo>
                    <a:pt x="285395" y="201167"/>
                  </a:lnTo>
                  <a:lnTo>
                    <a:pt x="371773" y="201167"/>
                  </a:lnTo>
                  <a:lnTo>
                    <a:pt x="379026" y="187641"/>
                  </a:lnTo>
                  <a:lnTo>
                    <a:pt x="384527" y="168925"/>
                  </a:lnTo>
                  <a:lnTo>
                    <a:pt x="386360" y="148589"/>
                  </a:lnTo>
                  <a:lnTo>
                    <a:pt x="384527" y="128277"/>
                  </a:lnTo>
                  <a:lnTo>
                    <a:pt x="379026" y="109632"/>
                  </a:lnTo>
                  <a:lnTo>
                    <a:pt x="371671" y="96011"/>
                  </a:lnTo>
                  <a:close/>
                </a:path>
                <a:path w="1998979" h="325754">
                  <a:moveTo>
                    <a:pt x="470085" y="53339"/>
                  </a:moveTo>
                  <a:lnTo>
                    <a:pt x="420936" y="53339"/>
                  </a:lnTo>
                  <a:lnTo>
                    <a:pt x="420936" y="320040"/>
                  </a:lnTo>
                  <a:lnTo>
                    <a:pt x="470085" y="320040"/>
                  </a:lnTo>
                  <a:lnTo>
                    <a:pt x="470085" y="221360"/>
                  </a:lnTo>
                  <a:lnTo>
                    <a:pt x="596054" y="221360"/>
                  </a:lnTo>
                  <a:lnTo>
                    <a:pt x="597339" y="220217"/>
                  </a:lnTo>
                  <a:lnTo>
                    <a:pt x="609340" y="204739"/>
                  </a:lnTo>
                  <a:lnTo>
                    <a:pt x="610558" y="202310"/>
                  </a:lnTo>
                  <a:lnTo>
                    <a:pt x="522663" y="202310"/>
                  </a:lnTo>
                  <a:lnTo>
                    <a:pt x="511733" y="201381"/>
                  </a:lnTo>
                  <a:lnTo>
                    <a:pt x="478443" y="179307"/>
                  </a:lnTo>
                  <a:lnTo>
                    <a:pt x="470085" y="148589"/>
                  </a:lnTo>
                  <a:lnTo>
                    <a:pt x="471014" y="137326"/>
                  </a:lnTo>
                  <a:lnTo>
                    <a:pt x="492873" y="103440"/>
                  </a:lnTo>
                  <a:lnTo>
                    <a:pt x="522663" y="94868"/>
                  </a:lnTo>
                  <a:lnTo>
                    <a:pt x="610459" y="94868"/>
                  </a:lnTo>
                  <a:lnTo>
                    <a:pt x="609340" y="92653"/>
                  </a:lnTo>
                  <a:lnTo>
                    <a:pt x="597339" y="77342"/>
                  </a:lnTo>
                  <a:lnTo>
                    <a:pt x="595648" y="75818"/>
                  </a:lnTo>
                  <a:lnTo>
                    <a:pt x="470085" y="75818"/>
                  </a:lnTo>
                  <a:lnTo>
                    <a:pt x="470085" y="53339"/>
                  </a:lnTo>
                  <a:close/>
                </a:path>
                <a:path w="1998979" h="325754">
                  <a:moveTo>
                    <a:pt x="596054" y="221360"/>
                  </a:moveTo>
                  <a:lnTo>
                    <a:pt x="470085" y="221360"/>
                  </a:lnTo>
                  <a:lnTo>
                    <a:pt x="482086" y="233528"/>
                  </a:lnTo>
                  <a:lnTo>
                    <a:pt x="496374" y="242220"/>
                  </a:lnTo>
                  <a:lnTo>
                    <a:pt x="512947" y="247435"/>
                  </a:lnTo>
                  <a:lnTo>
                    <a:pt x="531807" y="249173"/>
                  </a:lnTo>
                  <a:lnTo>
                    <a:pt x="550333" y="247363"/>
                  </a:lnTo>
                  <a:lnTo>
                    <a:pt x="567430" y="241934"/>
                  </a:lnTo>
                  <a:lnTo>
                    <a:pt x="583099" y="232885"/>
                  </a:lnTo>
                  <a:lnTo>
                    <a:pt x="596054" y="221360"/>
                  </a:lnTo>
                  <a:close/>
                </a:path>
                <a:path w="1998979" h="325754">
                  <a:moveTo>
                    <a:pt x="610459" y="94868"/>
                  </a:moveTo>
                  <a:lnTo>
                    <a:pt x="522663" y="94868"/>
                  </a:lnTo>
                  <a:lnTo>
                    <a:pt x="533593" y="95820"/>
                  </a:lnTo>
                  <a:lnTo>
                    <a:pt x="543523" y="98678"/>
                  </a:lnTo>
                  <a:lnTo>
                    <a:pt x="571812" y="127158"/>
                  </a:lnTo>
                  <a:lnTo>
                    <a:pt x="575622" y="148589"/>
                  </a:lnTo>
                  <a:lnTo>
                    <a:pt x="574669" y="159876"/>
                  </a:lnTo>
                  <a:lnTo>
                    <a:pt x="552452" y="193952"/>
                  </a:lnTo>
                  <a:lnTo>
                    <a:pt x="522663" y="202310"/>
                  </a:lnTo>
                  <a:lnTo>
                    <a:pt x="610558" y="202310"/>
                  </a:lnTo>
                  <a:lnTo>
                    <a:pt x="617913" y="187641"/>
                  </a:lnTo>
                  <a:lnTo>
                    <a:pt x="623056" y="168925"/>
                  </a:lnTo>
                  <a:lnTo>
                    <a:pt x="624771" y="148589"/>
                  </a:lnTo>
                  <a:lnTo>
                    <a:pt x="623056" y="128277"/>
                  </a:lnTo>
                  <a:lnTo>
                    <a:pt x="617913" y="109632"/>
                  </a:lnTo>
                  <a:lnTo>
                    <a:pt x="610459" y="94868"/>
                  </a:lnTo>
                  <a:close/>
                </a:path>
                <a:path w="1998979" h="325754">
                  <a:moveTo>
                    <a:pt x="531807" y="48006"/>
                  </a:moveTo>
                  <a:lnTo>
                    <a:pt x="512947" y="49744"/>
                  </a:lnTo>
                  <a:lnTo>
                    <a:pt x="496374" y="54958"/>
                  </a:lnTo>
                  <a:lnTo>
                    <a:pt x="482086" y="63650"/>
                  </a:lnTo>
                  <a:lnTo>
                    <a:pt x="470085" y="75818"/>
                  </a:lnTo>
                  <a:lnTo>
                    <a:pt x="595648" y="75818"/>
                  </a:lnTo>
                  <a:lnTo>
                    <a:pt x="583099" y="64507"/>
                  </a:lnTo>
                  <a:lnTo>
                    <a:pt x="567430" y="55339"/>
                  </a:lnTo>
                  <a:lnTo>
                    <a:pt x="550333" y="49839"/>
                  </a:lnTo>
                  <a:lnTo>
                    <a:pt x="531807" y="48006"/>
                  </a:lnTo>
                  <a:close/>
                </a:path>
                <a:path w="1998979" h="325754">
                  <a:moveTo>
                    <a:pt x="721253" y="100583"/>
                  </a:moveTo>
                  <a:lnTo>
                    <a:pt x="672104" y="100583"/>
                  </a:lnTo>
                  <a:lnTo>
                    <a:pt x="672104" y="179831"/>
                  </a:lnTo>
                  <a:lnTo>
                    <a:pt x="683677" y="225194"/>
                  </a:lnTo>
                  <a:lnTo>
                    <a:pt x="721062" y="244315"/>
                  </a:lnTo>
                  <a:lnTo>
                    <a:pt x="740827" y="245387"/>
                  </a:lnTo>
                  <a:lnTo>
                    <a:pt x="764306" y="243839"/>
                  </a:lnTo>
                  <a:lnTo>
                    <a:pt x="764306" y="199897"/>
                  </a:lnTo>
                  <a:lnTo>
                    <a:pt x="747034" y="199897"/>
                  </a:lnTo>
                  <a:lnTo>
                    <a:pt x="740684" y="199643"/>
                  </a:lnTo>
                  <a:lnTo>
                    <a:pt x="734334" y="199135"/>
                  </a:lnTo>
                  <a:lnTo>
                    <a:pt x="729508" y="197357"/>
                  </a:lnTo>
                  <a:lnTo>
                    <a:pt x="722904" y="191261"/>
                  </a:lnTo>
                  <a:lnTo>
                    <a:pt x="721253" y="186435"/>
                  </a:lnTo>
                  <a:lnTo>
                    <a:pt x="721253" y="100583"/>
                  </a:lnTo>
                  <a:close/>
                </a:path>
                <a:path w="1998979" h="325754">
                  <a:moveTo>
                    <a:pt x="764306" y="199262"/>
                  </a:moveTo>
                  <a:lnTo>
                    <a:pt x="754908" y="199770"/>
                  </a:lnTo>
                  <a:lnTo>
                    <a:pt x="747034" y="199897"/>
                  </a:lnTo>
                  <a:lnTo>
                    <a:pt x="764306" y="199897"/>
                  </a:lnTo>
                  <a:lnTo>
                    <a:pt x="764306" y="199262"/>
                  </a:lnTo>
                  <a:close/>
                </a:path>
                <a:path w="1998979" h="325754">
                  <a:moveTo>
                    <a:pt x="764306" y="53339"/>
                  </a:moveTo>
                  <a:lnTo>
                    <a:pt x="638957" y="53339"/>
                  </a:lnTo>
                  <a:lnTo>
                    <a:pt x="638957" y="100583"/>
                  </a:lnTo>
                  <a:lnTo>
                    <a:pt x="764306" y="100583"/>
                  </a:lnTo>
                  <a:lnTo>
                    <a:pt x="764306" y="53339"/>
                  </a:lnTo>
                  <a:close/>
                </a:path>
                <a:path w="1998979" h="325754">
                  <a:moveTo>
                    <a:pt x="721253" y="0"/>
                  </a:moveTo>
                  <a:lnTo>
                    <a:pt x="672104" y="14859"/>
                  </a:lnTo>
                  <a:lnTo>
                    <a:pt x="672104" y="53339"/>
                  </a:lnTo>
                  <a:lnTo>
                    <a:pt x="721253" y="53339"/>
                  </a:lnTo>
                  <a:lnTo>
                    <a:pt x="721253" y="0"/>
                  </a:lnTo>
                  <a:close/>
                </a:path>
                <a:path w="1998979" h="325754">
                  <a:moveTo>
                    <a:pt x="839108" y="254888"/>
                  </a:moveTo>
                  <a:lnTo>
                    <a:pt x="797198" y="278891"/>
                  </a:lnTo>
                  <a:lnTo>
                    <a:pt x="804151" y="289631"/>
                  </a:lnTo>
                  <a:lnTo>
                    <a:pt x="812438" y="298989"/>
                  </a:lnTo>
                  <a:lnTo>
                    <a:pt x="845275" y="318730"/>
                  </a:lnTo>
                  <a:lnTo>
                    <a:pt x="887495" y="325374"/>
                  </a:lnTo>
                  <a:lnTo>
                    <a:pt x="907307" y="323921"/>
                  </a:lnTo>
                  <a:lnTo>
                    <a:pt x="957599" y="302132"/>
                  </a:lnTo>
                  <a:lnTo>
                    <a:pt x="974940" y="281558"/>
                  </a:lnTo>
                  <a:lnTo>
                    <a:pt x="889019" y="281558"/>
                  </a:lnTo>
                  <a:lnTo>
                    <a:pt x="872612" y="279891"/>
                  </a:lnTo>
                  <a:lnTo>
                    <a:pt x="858824" y="274890"/>
                  </a:lnTo>
                  <a:lnTo>
                    <a:pt x="847656" y="266556"/>
                  </a:lnTo>
                  <a:lnTo>
                    <a:pt x="839108" y="254888"/>
                  </a:lnTo>
                  <a:close/>
                </a:path>
                <a:path w="1998979" h="325754">
                  <a:moveTo>
                    <a:pt x="986936" y="214121"/>
                  </a:moveTo>
                  <a:lnTo>
                    <a:pt x="938930" y="214121"/>
                  </a:lnTo>
                  <a:lnTo>
                    <a:pt x="938825" y="236028"/>
                  </a:lnTo>
                  <a:lnTo>
                    <a:pt x="938096" y="245292"/>
                  </a:lnTo>
                  <a:lnTo>
                    <a:pt x="909783" y="278510"/>
                  </a:lnTo>
                  <a:lnTo>
                    <a:pt x="889019" y="281558"/>
                  </a:lnTo>
                  <a:lnTo>
                    <a:pt x="974940" y="281558"/>
                  </a:lnTo>
                  <a:lnTo>
                    <a:pt x="979601" y="273652"/>
                  </a:lnTo>
                  <a:lnTo>
                    <a:pt x="985102" y="255483"/>
                  </a:lnTo>
                  <a:lnTo>
                    <a:pt x="986818" y="236028"/>
                  </a:lnTo>
                  <a:lnTo>
                    <a:pt x="986936" y="214121"/>
                  </a:lnTo>
                  <a:close/>
                </a:path>
                <a:path w="1998979" h="325754">
                  <a:moveTo>
                    <a:pt x="877970" y="48006"/>
                  </a:moveTo>
                  <a:lnTo>
                    <a:pt x="825034" y="64079"/>
                  </a:lnTo>
                  <a:lnTo>
                    <a:pt x="798531" y="91606"/>
                  </a:lnTo>
                  <a:lnTo>
                    <a:pt x="783101" y="145541"/>
                  </a:lnTo>
                  <a:lnTo>
                    <a:pt x="784791" y="165162"/>
                  </a:lnTo>
                  <a:lnTo>
                    <a:pt x="810152" y="214883"/>
                  </a:lnTo>
                  <a:lnTo>
                    <a:pt x="858586" y="241315"/>
                  </a:lnTo>
                  <a:lnTo>
                    <a:pt x="877970" y="243077"/>
                  </a:lnTo>
                  <a:lnTo>
                    <a:pt x="896496" y="241267"/>
                  </a:lnTo>
                  <a:lnTo>
                    <a:pt x="912831" y="235838"/>
                  </a:lnTo>
                  <a:lnTo>
                    <a:pt x="926976" y="226789"/>
                  </a:lnTo>
                  <a:lnTo>
                    <a:pt x="938930" y="214121"/>
                  </a:lnTo>
                  <a:lnTo>
                    <a:pt x="986936" y="214121"/>
                  </a:lnTo>
                  <a:lnTo>
                    <a:pt x="986936" y="197738"/>
                  </a:lnTo>
                  <a:lnTo>
                    <a:pt x="885590" y="197738"/>
                  </a:lnTo>
                  <a:lnTo>
                    <a:pt x="874469" y="196833"/>
                  </a:lnTo>
                  <a:lnTo>
                    <a:pt x="840608" y="175330"/>
                  </a:lnTo>
                  <a:lnTo>
                    <a:pt x="832250" y="145541"/>
                  </a:lnTo>
                  <a:lnTo>
                    <a:pt x="833178" y="134802"/>
                  </a:lnTo>
                  <a:lnTo>
                    <a:pt x="855229" y="102083"/>
                  </a:lnTo>
                  <a:lnTo>
                    <a:pt x="885590" y="93725"/>
                  </a:lnTo>
                  <a:lnTo>
                    <a:pt x="986936" y="93725"/>
                  </a:lnTo>
                  <a:lnTo>
                    <a:pt x="986936" y="76961"/>
                  </a:lnTo>
                  <a:lnTo>
                    <a:pt x="938930" y="76961"/>
                  </a:lnTo>
                  <a:lnTo>
                    <a:pt x="926976" y="64293"/>
                  </a:lnTo>
                  <a:lnTo>
                    <a:pt x="912831" y="55244"/>
                  </a:lnTo>
                  <a:lnTo>
                    <a:pt x="896496" y="49815"/>
                  </a:lnTo>
                  <a:lnTo>
                    <a:pt x="877970" y="48006"/>
                  </a:lnTo>
                  <a:close/>
                </a:path>
                <a:path w="1998979" h="325754">
                  <a:moveTo>
                    <a:pt x="986936" y="93725"/>
                  </a:moveTo>
                  <a:lnTo>
                    <a:pt x="885590" y="93725"/>
                  </a:lnTo>
                  <a:lnTo>
                    <a:pt x="896686" y="94654"/>
                  </a:lnTo>
                  <a:lnTo>
                    <a:pt x="906735" y="97440"/>
                  </a:lnTo>
                  <a:lnTo>
                    <a:pt x="935120" y="125062"/>
                  </a:lnTo>
                  <a:lnTo>
                    <a:pt x="938930" y="145541"/>
                  </a:lnTo>
                  <a:lnTo>
                    <a:pt x="937977" y="156471"/>
                  </a:lnTo>
                  <a:lnTo>
                    <a:pt x="915736" y="189594"/>
                  </a:lnTo>
                  <a:lnTo>
                    <a:pt x="885590" y="197738"/>
                  </a:lnTo>
                  <a:lnTo>
                    <a:pt x="986936" y="197738"/>
                  </a:lnTo>
                  <a:lnTo>
                    <a:pt x="986936" y="93725"/>
                  </a:lnTo>
                  <a:close/>
                </a:path>
                <a:path w="1998979" h="325754">
                  <a:moveTo>
                    <a:pt x="986936" y="53339"/>
                  </a:moveTo>
                  <a:lnTo>
                    <a:pt x="938930" y="53339"/>
                  </a:lnTo>
                  <a:lnTo>
                    <a:pt x="938930" y="76961"/>
                  </a:lnTo>
                  <a:lnTo>
                    <a:pt x="986936" y="76961"/>
                  </a:lnTo>
                  <a:lnTo>
                    <a:pt x="986936" y="53339"/>
                  </a:lnTo>
                  <a:close/>
                </a:path>
                <a:path w="1998979" h="325754">
                  <a:moveTo>
                    <a:pt x="1080651" y="53339"/>
                  </a:moveTo>
                  <a:lnTo>
                    <a:pt x="1031502" y="53339"/>
                  </a:lnTo>
                  <a:lnTo>
                    <a:pt x="1031502" y="243839"/>
                  </a:lnTo>
                  <a:lnTo>
                    <a:pt x="1080651" y="243839"/>
                  </a:lnTo>
                  <a:lnTo>
                    <a:pt x="1080651" y="152780"/>
                  </a:lnTo>
                  <a:lnTo>
                    <a:pt x="1081747" y="140040"/>
                  </a:lnTo>
                  <a:lnTo>
                    <a:pt x="1107417" y="108536"/>
                  </a:lnTo>
                  <a:lnTo>
                    <a:pt x="1127610" y="103964"/>
                  </a:lnTo>
                  <a:lnTo>
                    <a:pt x="1138563" y="103964"/>
                  </a:lnTo>
                  <a:lnTo>
                    <a:pt x="1138563" y="86105"/>
                  </a:lnTo>
                  <a:lnTo>
                    <a:pt x="1080651" y="86105"/>
                  </a:lnTo>
                  <a:lnTo>
                    <a:pt x="1080651" y="53339"/>
                  </a:lnTo>
                  <a:close/>
                </a:path>
                <a:path w="1998979" h="325754">
                  <a:moveTo>
                    <a:pt x="1138563" y="103964"/>
                  </a:moveTo>
                  <a:lnTo>
                    <a:pt x="1127610" y="103964"/>
                  </a:lnTo>
                  <a:lnTo>
                    <a:pt x="1138563" y="104393"/>
                  </a:lnTo>
                  <a:lnTo>
                    <a:pt x="1138563" y="103964"/>
                  </a:lnTo>
                  <a:close/>
                </a:path>
                <a:path w="1998979" h="325754">
                  <a:moveTo>
                    <a:pt x="1138563" y="49529"/>
                  </a:moveTo>
                  <a:lnTo>
                    <a:pt x="1095868" y="63816"/>
                  </a:lnTo>
                  <a:lnTo>
                    <a:pt x="1080651" y="86105"/>
                  </a:lnTo>
                  <a:lnTo>
                    <a:pt x="1138563" y="86105"/>
                  </a:lnTo>
                  <a:lnTo>
                    <a:pt x="1138563" y="49529"/>
                  </a:lnTo>
                  <a:close/>
                </a:path>
                <a:path w="1998979" h="325754">
                  <a:moveTo>
                    <a:pt x="1250920" y="48006"/>
                  </a:moveTo>
                  <a:lnTo>
                    <a:pt x="1211868" y="55339"/>
                  </a:lnTo>
                  <a:lnTo>
                    <a:pt x="1179292" y="77342"/>
                  </a:lnTo>
                  <a:lnTo>
                    <a:pt x="1157575" y="109632"/>
                  </a:lnTo>
                  <a:lnTo>
                    <a:pt x="1150336" y="148589"/>
                  </a:lnTo>
                  <a:lnTo>
                    <a:pt x="1152146" y="168925"/>
                  </a:lnTo>
                  <a:lnTo>
                    <a:pt x="1166624" y="204739"/>
                  </a:lnTo>
                  <a:lnTo>
                    <a:pt x="1194770" y="232885"/>
                  </a:lnTo>
                  <a:lnTo>
                    <a:pt x="1230584" y="247363"/>
                  </a:lnTo>
                  <a:lnTo>
                    <a:pt x="1250920" y="249173"/>
                  </a:lnTo>
                  <a:lnTo>
                    <a:pt x="1271256" y="247363"/>
                  </a:lnTo>
                  <a:lnTo>
                    <a:pt x="1307070" y="232885"/>
                  </a:lnTo>
                  <a:lnTo>
                    <a:pt x="1335383" y="204739"/>
                  </a:lnTo>
                  <a:lnTo>
                    <a:pt x="1337299" y="201167"/>
                  </a:lnTo>
                  <a:lnTo>
                    <a:pt x="1250920" y="201167"/>
                  </a:lnTo>
                  <a:lnTo>
                    <a:pt x="1240324" y="200238"/>
                  </a:lnTo>
                  <a:lnTo>
                    <a:pt x="1207629" y="178378"/>
                  </a:lnTo>
                  <a:lnTo>
                    <a:pt x="1199485" y="148589"/>
                  </a:lnTo>
                  <a:lnTo>
                    <a:pt x="1200390" y="137659"/>
                  </a:lnTo>
                  <a:lnTo>
                    <a:pt x="1221845" y="104369"/>
                  </a:lnTo>
                  <a:lnTo>
                    <a:pt x="1250920" y="96011"/>
                  </a:lnTo>
                  <a:lnTo>
                    <a:pt x="1337196" y="96011"/>
                  </a:lnTo>
                  <a:lnTo>
                    <a:pt x="1335383" y="92653"/>
                  </a:lnTo>
                  <a:lnTo>
                    <a:pt x="1322548" y="77342"/>
                  </a:lnTo>
                  <a:lnTo>
                    <a:pt x="1307070" y="64507"/>
                  </a:lnTo>
                  <a:lnTo>
                    <a:pt x="1289973" y="55339"/>
                  </a:lnTo>
                  <a:lnTo>
                    <a:pt x="1271256" y="49839"/>
                  </a:lnTo>
                  <a:lnTo>
                    <a:pt x="1250920" y="48006"/>
                  </a:lnTo>
                  <a:close/>
                </a:path>
                <a:path w="1998979" h="325754">
                  <a:moveTo>
                    <a:pt x="1337196" y="96011"/>
                  </a:moveTo>
                  <a:lnTo>
                    <a:pt x="1250920" y="96011"/>
                  </a:lnTo>
                  <a:lnTo>
                    <a:pt x="1261517" y="96940"/>
                  </a:lnTo>
                  <a:lnTo>
                    <a:pt x="1271209" y="99726"/>
                  </a:lnTo>
                  <a:lnTo>
                    <a:pt x="1299022" y="127729"/>
                  </a:lnTo>
                  <a:lnTo>
                    <a:pt x="1302736" y="148589"/>
                  </a:lnTo>
                  <a:lnTo>
                    <a:pt x="1301808" y="159519"/>
                  </a:lnTo>
                  <a:lnTo>
                    <a:pt x="1279995" y="192809"/>
                  </a:lnTo>
                  <a:lnTo>
                    <a:pt x="1250920" y="201167"/>
                  </a:lnTo>
                  <a:lnTo>
                    <a:pt x="1337299" y="201167"/>
                  </a:lnTo>
                  <a:lnTo>
                    <a:pt x="1344551" y="187641"/>
                  </a:lnTo>
                  <a:lnTo>
                    <a:pt x="1350052" y="168925"/>
                  </a:lnTo>
                  <a:lnTo>
                    <a:pt x="1351885" y="148589"/>
                  </a:lnTo>
                  <a:lnTo>
                    <a:pt x="1350052" y="128277"/>
                  </a:lnTo>
                  <a:lnTo>
                    <a:pt x="1344551" y="109632"/>
                  </a:lnTo>
                  <a:lnTo>
                    <a:pt x="1337196" y="96011"/>
                  </a:lnTo>
                  <a:close/>
                </a:path>
                <a:path w="1998979" h="325754">
                  <a:moveTo>
                    <a:pt x="1432556" y="53339"/>
                  </a:moveTo>
                  <a:lnTo>
                    <a:pt x="1383407" y="53339"/>
                  </a:lnTo>
                  <a:lnTo>
                    <a:pt x="1383407" y="170306"/>
                  </a:lnTo>
                  <a:lnTo>
                    <a:pt x="1394765" y="216740"/>
                  </a:lnTo>
                  <a:lnTo>
                    <a:pt x="1426841" y="243934"/>
                  </a:lnTo>
                  <a:lnTo>
                    <a:pt x="1455416" y="249173"/>
                  </a:lnTo>
                  <a:lnTo>
                    <a:pt x="1473537" y="247506"/>
                  </a:lnTo>
                  <a:lnTo>
                    <a:pt x="1489039" y="242505"/>
                  </a:lnTo>
                  <a:lnTo>
                    <a:pt x="1501922" y="234171"/>
                  </a:lnTo>
                  <a:lnTo>
                    <a:pt x="1512185" y="222503"/>
                  </a:lnTo>
                  <a:lnTo>
                    <a:pt x="1561334" y="222503"/>
                  </a:lnTo>
                  <a:lnTo>
                    <a:pt x="1561334" y="203453"/>
                  </a:lnTo>
                  <a:lnTo>
                    <a:pt x="1470275" y="203453"/>
                  </a:lnTo>
                  <a:lnTo>
                    <a:pt x="1462131" y="202834"/>
                  </a:lnTo>
                  <a:lnTo>
                    <a:pt x="1433199" y="173187"/>
                  </a:lnTo>
                  <a:lnTo>
                    <a:pt x="1432556" y="164210"/>
                  </a:lnTo>
                  <a:lnTo>
                    <a:pt x="1432556" y="53339"/>
                  </a:lnTo>
                  <a:close/>
                </a:path>
                <a:path w="1998979" h="325754">
                  <a:moveTo>
                    <a:pt x="1561334" y="222503"/>
                  </a:moveTo>
                  <a:lnTo>
                    <a:pt x="1512185" y="222503"/>
                  </a:lnTo>
                  <a:lnTo>
                    <a:pt x="1512185" y="243839"/>
                  </a:lnTo>
                  <a:lnTo>
                    <a:pt x="1561334" y="243839"/>
                  </a:lnTo>
                  <a:lnTo>
                    <a:pt x="1561334" y="222503"/>
                  </a:lnTo>
                  <a:close/>
                </a:path>
                <a:path w="1998979" h="325754">
                  <a:moveTo>
                    <a:pt x="1561334" y="53339"/>
                  </a:moveTo>
                  <a:lnTo>
                    <a:pt x="1512185" y="53339"/>
                  </a:lnTo>
                  <a:lnTo>
                    <a:pt x="1512185" y="156209"/>
                  </a:lnTo>
                  <a:lnTo>
                    <a:pt x="1511470" y="167282"/>
                  </a:lnTo>
                  <a:lnTo>
                    <a:pt x="1487420" y="200500"/>
                  </a:lnTo>
                  <a:lnTo>
                    <a:pt x="1470275" y="203453"/>
                  </a:lnTo>
                  <a:lnTo>
                    <a:pt x="1561334" y="203453"/>
                  </a:lnTo>
                  <a:lnTo>
                    <a:pt x="1561334" y="53339"/>
                  </a:lnTo>
                  <a:close/>
                </a:path>
                <a:path w="1998979" h="325754">
                  <a:moveTo>
                    <a:pt x="1655504" y="53339"/>
                  </a:moveTo>
                  <a:lnTo>
                    <a:pt x="1606355" y="53339"/>
                  </a:lnTo>
                  <a:lnTo>
                    <a:pt x="1606355" y="320040"/>
                  </a:lnTo>
                  <a:lnTo>
                    <a:pt x="1655504" y="320040"/>
                  </a:lnTo>
                  <a:lnTo>
                    <a:pt x="1655504" y="221360"/>
                  </a:lnTo>
                  <a:lnTo>
                    <a:pt x="1781473" y="221360"/>
                  </a:lnTo>
                  <a:lnTo>
                    <a:pt x="1782758" y="220217"/>
                  </a:lnTo>
                  <a:lnTo>
                    <a:pt x="1794760" y="204739"/>
                  </a:lnTo>
                  <a:lnTo>
                    <a:pt x="1795978" y="202310"/>
                  </a:lnTo>
                  <a:lnTo>
                    <a:pt x="1708082" y="202310"/>
                  </a:lnTo>
                  <a:lnTo>
                    <a:pt x="1697152" y="201381"/>
                  </a:lnTo>
                  <a:lnTo>
                    <a:pt x="1663862" y="179307"/>
                  </a:lnTo>
                  <a:lnTo>
                    <a:pt x="1655504" y="148589"/>
                  </a:lnTo>
                  <a:lnTo>
                    <a:pt x="1656433" y="137326"/>
                  </a:lnTo>
                  <a:lnTo>
                    <a:pt x="1678293" y="103440"/>
                  </a:lnTo>
                  <a:lnTo>
                    <a:pt x="1708082" y="94868"/>
                  </a:lnTo>
                  <a:lnTo>
                    <a:pt x="1795878" y="94868"/>
                  </a:lnTo>
                  <a:lnTo>
                    <a:pt x="1794760" y="92653"/>
                  </a:lnTo>
                  <a:lnTo>
                    <a:pt x="1782758" y="77342"/>
                  </a:lnTo>
                  <a:lnTo>
                    <a:pt x="1781067" y="75818"/>
                  </a:lnTo>
                  <a:lnTo>
                    <a:pt x="1655504" y="75818"/>
                  </a:lnTo>
                  <a:lnTo>
                    <a:pt x="1655504" y="53339"/>
                  </a:lnTo>
                  <a:close/>
                </a:path>
                <a:path w="1998979" h="325754">
                  <a:moveTo>
                    <a:pt x="1781473" y="221360"/>
                  </a:moveTo>
                  <a:lnTo>
                    <a:pt x="1655504" y="221360"/>
                  </a:lnTo>
                  <a:lnTo>
                    <a:pt x="1667506" y="233528"/>
                  </a:lnTo>
                  <a:lnTo>
                    <a:pt x="1681793" y="242220"/>
                  </a:lnTo>
                  <a:lnTo>
                    <a:pt x="1698367" y="247435"/>
                  </a:lnTo>
                  <a:lnTo>
                    <a:pt x="1717226" y="249173"/>
                  </a:lnTo>
                  <a:lnTo>
                    <a:pt x="1735752" y="247363"/>
                  </a:lnTo>
                  <a:lnTo>
                    <a:pt x="1752850" y="241934"/>
                  </a:lnTo>
                  <a:lnTo>
                    <a:pt x="1768518" y="232885"/>
                  </a:lnTo>
                  <a:lnTo>
                    <a:pt x="1781473" y="221360"/>
                  </a:lnTo>
                  <a:close/>
                </a:path>
                <a:path w="1998979" h="325754">
                  <a:moveTo>
                    <a:pt x="1795878" y="94868"/>
                  </a:moveTo>
                  <a:lnTo>
                    <a:pt x="1708082" y="94868"/>
                  </a:lnTo>
                  <a:lnTo>
                    <a:pt x="1719012" y="95820"/>
                  </a:lnTo>
                  <a:lnTo>
                    <a:pt x="1728942" y="98678"/>
                  </a:lnTo>
                  <a:lnTo>
                    <a:pt x="1757231" y="127158"/>
                  </a:lnTo>
                  <a:lnTo>
                    <a:pt x="1761041" y="148589"/>
                  </a:lnTo>
                  <a:lnTo>
                    <a:pt x="1760089" y="159876"/>
                  </a:lnTo>
                  <a:lnTo>
                    <a:pt x="1737872" y="193952"/>
                  </a:lnTo>
                  <a:lnTo>
                    <a:pt x="1708082" y="202310"/>
                  </a:lnTo>
                  <a:lnTo>
                    <a:pt x="1795978" y="202310"/>
                  </a:lnTo>
                  <a:lnTo>
                    <a:pt x="1803332" y="187641"/>
                  </a:lnTo>
                  <a:lnTo>
                    <a:pt x="1808476" y="168925"/>
                  </a:lnTo>
                  <a:lnTo>
                    <a:pt x="1810190" y="148589"/>
                  </a:lnTo>
                  <a:lnTo>
                    <a:pt x="1808476" y="128277"/>
                  </a:lnTo>
                  <a:lnTo>
                    <a:pt x="1803332" y="109632"/>
                  </a:lnTo>
                  <a:lnTo>
                    <a:pt x="1795878" y="94868"/>
                  </a:lnTo>
                  <a:close/>
                </a:path>
                <a:path w="1998979" h="325754">
                  <a:moveTo>
                    <a:pt x="1717226" y="48006"/>
                  </a:moveTo>
                  <a:lnTo>
                    <a:pt x="1698367" y="49744"/>
                  </a:lnTo>
                  <a:lnTo>
                    <a:pt x="1681793" y="54958"/>
                  </a:lnTo>
                  <a:lnTo>
                    <a:pt x="1667506" y="63650"/>
                  </a:lnTo>
                  <a:lnTo>
                    <a:pt x="1655504" y="75818"/>
                  </a:lnTo>
                  <a:lnTo>
                    <a:pt x="1781067" y="75818"/>
                  </a:lnTo>
                  <a:lnTo>
                    <a:pt x="1768518" y="64507"/>
                  </a:lnTo>
                  <a:lnTo>
                    <a:pt x="1752850" y="55339"/>
                  </a:lnTo>
                  <a:lnTo>
                    <a:pt x="1735752" y="49839"/>
                  </a:lnTo>
                  <a:lnTo>
                    <a:pt x="1717226" y="48006"/>
                  </a:lnTo>
                  <a:close/>
                </a:path>
                <a:path w="1998979" h="325754">
                  <a:moveTo>
                    <a:pt x="1832072" y="16002"/>
                  </a:moveTo>
                  <a:lnTo>
                    <a:pt x="1832072" y="67055"/>
                  </a:lnTo>
                  <a:lnTo>
                    <a:pt x="1942943" y="110489"/>
                  </a:lnTo>
                  <a:lnTo>
                    <a:pt x="1832072" y="153542"/>
                  </a:lnTo>
                  <a:lnTo>
                    <a:pt x="1832072" y="204596"/>
                  </a:lnTo>
                  <a:lnTo>
                    <a:pt x="1998950" y="132206"/>
                  </a:lnTo>
                  <a:lnTo>
                    <a:pt x="1998950" y="88391"/>
                  </a:lnTo>
                  <a:lnTo>
                    <a:pt x="1832072" y="1600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81788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7112000" y="9563100"/>
            <a:ext cx="4940300" cy="2197100"/>
            <a:chOff x="7112000" y="9563100"/>
            <a:chExt cx="4940300" cy="2197100"/>
          </a:xfrm>
        </p:grpSpPr>
        <p:pic>
          <p:nvPicPr>
            <p:cNvPr id="69" name="object 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9664700"/>
              <a:ext cx="4838700" cy="209550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9563100"/>
              <a:ext cx="4838700" cy="209550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7213600" y="9664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954683" y="9958066"/>
              <a:ext cx="1255395" cy="283845"/>
            </a:xfrm>
            <a:custGeom>
              <a:avLst/>
              <a:gdLst/>
              <a:ahLst/>
              <a:cxnLst/>
              <a:rect l="l" t="t" r="r" b="b"/>
              <a:pathLst>
                <a:path w="1255395" h="283845">
                  <a:moveTo>
                    <a:pt x="166877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7" y="238886"/>
                  </a:lnTo>
                  <a:lnTo>
                    <a:pt x="166877" y="187832"/>
                  </a:lnTo>
                  <a:lnTo>
                    <a:pt x="56006" y="144779"/>
                  </a:lnTo>
                  <a:lnTo>
                    <a:pt x="166877" y="101345"/>
                  </a:lnTo>
                  <a:lnTo>
                    <a:pt x="166877" y="50291"/>
                  </a:lnTo>
                  <a:close/>
                </a:path>
                <a:path w="1255395" h="283845">
                  <a:moveTo>
                    <a:pt x="255772" y="0"/>
                  </a:moveTo>
                  <a:lnTo>
                    <a:pt x="206623" y="0"/>
                  </a:lnTo>
                  <a:lnTo>
                    <a:pt x="206623" y="278129"/>
                  </a:lnTo>
                  <a:lnTo>
                    <a:pt x="255772" y="278129"/>
                  </a:lnTo>
                  <a:lnTo>
                    <a:pt x="255772" y="0"/>
                  </a:lnTo>
                  <a:close/>
                </a:path>
                <a:path w="1255395" h="283845">
                  <a:moveTo>
                    <a:pt x="383434" y="82295"/>
                  </a:moveTo>
                  <a:lnTo>
                    <a:pt x="332285" y="98797"/>
                  </a:lnTo>
                  <a:lnTo>
                    <a:pt x="306067" y="126944"/>
                  </a:lnTo>
                  <a:lnTo>
                    <a:pt x="292542" y="162567"/>
                  </a:lnTo>
                  <a:lnTo>
                    <a:pt x="290851" y="182879"/>
                  </a:lnTo>
                  <a:lnTo>
                    <a:pt x="292542" y="203215"/>
                  </a:lnTo>
                  <a:lnTo>
                    <a:pt x="306067" y="239029"/>
                  </a:lnTo>
                  <a:lnTo>
                    <a:pt x="332285" y="267176"/>
                  </a:lnTo>
                  <a:lnTo>
                    <a:pt x="383434" y="283463"/>
                  </a:lnTo>
                  <a:lnTo>
                    <a:pt x="402317" y="281725"/>
                  </a:lnTo>
                  <a:lnTo>
                    <a:pt x="418962" y="276510"/>
                  </a:lnTo>
                  <a:lnTo>
                    <a:pt x="433369" y="267819"/>
                  </a:lnTo>
                  <a:lnTo>
                    <a:pt x="445537" y="255650"/>
                  </a:lnTo>
                  <a:lnTo>
                    <a:pt x="494686" y="255650"/>
                  </a:lnTo>
                  <a:lnTo>
                    <a:pt x="494686" y="236600"/>
                  </a:lnTo>
                  <a:lnTo>
                    <a:pt x="392578" y="236600"/>
                  </a:lnTo>
                  <a:lnTo>
                    <a:pt x="381648" y="235672"/>
                  </a:lnTo>
                  <a:lnTo>
                    <a:pt x="348358" y="213597"/>
                  </a:lnTo>
                  <a:lnTo>
                    <a:pt x="340000" y="182879"/>
                  </a:lnTo>
                  <a:lnTo>
                    <a:pt x="340929" y="171616"/>
                  </a:lnTo>
                  <a:lnTo>
                    <a:pt x="362789" y="137731"/>
                  </a:lnTo>
                  <a:lnTo>
                    <a:pt x="392578" y="129158"/>
                  </a:lnTo>
                  <a:lnTo>
                    <a:pt x="494686" y="129158"/>
                  </a:lnTo>
                  <a:lnTo>
                    <a:pt x="494686" y="110108"/>
                  </a:lnTo>
                  <a:lnTo>
                    <a:pt x="445537" y="110108"/>
                  </a:lnTo>
                  <a:lnTo>
                    <a:pt x="433369" y="97940"/>
                  </a:lnTo>
                  <a:lnTo>
                    <a:pt x="418962" y="89249"/>
                  </a:lnTo>
                  <a:lnTo>
                    <a:pt x="402317" y="84034"/>
                  </a:lnTo>
                  <a:lnTo>
                    <a:pt x="383434" y="82295"/>
                  </a:lnTo>
                  <a:close/>
                </a:path>
                <a:path w="1255395" h="283845">
                  <a:moveTo>
                    <a:pt x="494686" y="255650"/>
                  </a:moveTo>
                  <a:lnTo>
                    <a:pt x="445537" y="255650"/>
                  </a:lnTo>
                  <a:lnTo>
                    <a:pt x="445537" y="278129"/>
                  </a:lnTo>
                  <a:lnTo>
                    <a:pt x="494686" y="278129"/>
                  </a:lnTo>
                  <a:lnTo>
                    <a:pt x="494686" y="255650"/>
                  </a:lnTo>
                  <a:close/>
                </a:path>
                <a:path w="1255395" h="283845">
                  <a:moveTo>
                    <a:pt x="494686" y="129158"/>
                  </a:moveTo>
                  <a:lnTo>
                    <a:pt x="392578" y="129158"/>
                  </a:lnTo>
                  <a:lnTo>
                    <a:pt x="403508" y="130111"/>
                  </a:lnTo>
                  <a:lnTo>
                    <a:pt x="413438" y="132968"/>
                  </a:lnTo>
                  <a:lnTo>
                    <a:pt x="441727" y="161448"/>
                  </a:lnTo>
                  <a:lnTo>
                    <a:pt x="445537" y="182879"/>
                  </a:lnTo>
                  <a:lnTo>
                    <a:pt x="444585" y="194166"/>
                  </a:lnTo>
                  <a:lnTo>
                    <a:pt x="422368" y="228242"/>
                  </a:lnTo>
                  <a:lnTo>
                    <a:pt x="392578" y="236600"/>
                  </a:lnTo>
                  <a:lnTo>
                    <a:pt x="494686" y="236600"/>
                  </a:lnTo>
                  <a:lnTo>
                    <a:pt x="494686" y="129158"/>
                  </a:lnTo>
                  <a:close/>
                </a:path>
                <a:path w="1255395" h="283845">
                  <a:moveTo>
                    <a:pt x="494686" y="87629"/>
                  </a:moveTo>
                  <a:lnTo>
                    <a:pt x="445537" y="87629"/>
                  </a:lnTo>
                  <a:lnTo>
                    <a:pt x="445537" y="110108"/>
                  </a:lnTo>
                  <a:lnTo>
                    <a:pt x="494686" y="110108"/>
                  </a:lnTo>
                  <a:lnTo>
                    <a:pt x="494686" y="87629"/>
                  </a:lnTo>
                  <a:close/>
                </a:path>
                <a:path w="1255395" h="283845">
                  <a:moveTo>
                    <a:pt x="714370" y="255650"/>
                  </a:moveTo>
                  <a:lnTo>
                    <a:pt x="588403" y="255650"/>
                  </a:lnTo>
                  <a:lnTo>
                    <a:pt x="600404" y="267819"/>
                  </a:lnTo>
                  <a:lnTo>
                    <a:pt x="614691" y="276510"/>
                  </a:lnTo>
                  <a:lnTo>
                    <a:pt x="631264" y="281725"/>
                  </a:lnTo>
                  <a:lnTo>
                    <a:pt x="650123" y="283463"/>
                  </a:lnTo>
                  <a:lnTo>
                    <a:pt x="668649" y="281654"/>
                  </a:lnTo>
                  <a:lnTo>
                    <a:pt x="685746" y="276224"/>
                  </a:lnTo>
                  <a:lnTo>
                    <a:pt x="701415" y="267176"/>
                  </a:lnTo>
                  <a:lnTo>
                    <a:pt x="714370" y="255650"/>
                  </a:lnTo>
                  <a:close/>
                </a:path>
                <a:path w="1255395" h="283845">
                  <a:moveTo>
                    <a:pt x="588403" y="11429"/>
                  </a:moveTo>
                  <a:lnTo>
                    <a:pt x="539254" y="11429"/>
                  </a:lnTo>
                  <a:lnTo>
                    <a:pt x="539254" y="278129"/>
                  </a:lnTo>
                  <a:lnTo>
                    <a:pt x="588403" y="278129"/>
                  </a:lnTo>
                  <a:lnTo>
                    <a:pt x="588403" y="255650"/>
                  </a:lnTo>
                  <a:lnTo>
                    <a:pt x="714370" y="255650"/>
                  </a:lnTo>
                  <a:lnTo>
                    <a:pt x="715655" y="254507"/>
                  </a:lnTo>
                  <a:lnTo>
                    <a:pt x="727656" y="239029"/>
                  </a:lnTo>
                  <a:lnTo>
                    <a:pt x="728874" y="236600"/>
                  </a:lnTo>
                  <a:lnTo>
                    <a:pt x="640979" y="236600"/>
                  </a:lnTo>
                  <a:lnTo>
                    <a:pt x="630049" y="235672"/>
                  </a:lnTo>
                  <a:lnTo>
                    <a:pt x="596761" y="213597"/>
                  </a:lnTo>
                  <a:lnTo>
                    <a:pt x="588403" y="182879"/>
                  </a:lnTo>
                  <a:lnTo>
                    <a:pt x="589332" y="171616"/>
                  </a:lnTo>
                  <a:lnTo>
                    <a:pt x="611191" y="137731"/>
                  </a:lnTo>
                  <a:lnTo>
                    <a:pt x="640979" y="129158"/>
                  </a:lnTo>
                  <a:lnTo>
                    <a:pt x="728774" y="129158"/>
                  </a:lnTo>
                  <a:lnTo>
                    <a:pt x="727656" y="126944"/>
                  </a:lnTo>
                  <a:lnTo>
                    <a:pt x="715655" y="111632"/>
                  </a:lnTo>
                  <a:lnTo>
                    <a:pt x="713964" y="110108"/>
                  </a:lnTo>
                  <a:lnTo>
                    <a:pt x="588403" y="110108"/>
                  </a:lnTo>
                  <a:lnTo>
                    <a:pt x="588403" y="11429"/>
                  </a:lnTo>
                  <a:close/>
                </a:path>
                <a:path w="1255395" h="283845">
                  <a:moveTo>
                    <a:pt x="728774" y="129158"/>
                  </a:moveTo>
                  <a:lnTo>
                    <a:pt x="640979" y="129158"/>
                  </a:lnTo>
                  <a:lnTo>
                    <a:pt x="651909" y="130111"/>
                  </a:lnTo>
                  <a:lnTo>
                    <a:pt x="661838" y="132968"/>
                  </a:lnTo>
                  <a:lnTo>
                    <a:pt x="690128" y="161448"/>
                  </a:lnTo>
                  <a:lnTo>
                    <a:pt x="693938" y="182879"/>
                  </a:lnTo>
                  <a:lnTo>
                    <a:pt x="692985" y="194166"/>
                  </a:lnTo>
                  <a:lnTo>
                    <a:pt x="670768" y="228242"/>
                  </a:lnTo>
                  <a:lnTo>
                    <a:pt x="640979" y="236600"/>
                  </a:lnTo>
                  <a:lnTo>
                    <a:pt x="728874" y="236600"/>
                  </a:lnTo>
                  <a:lnTo>
                    <a:pt x="736229" y="221932"/>
                  </a:lnTo>
                  <a:lnTo>
                    <a:pt x="741372" y="203215"/>
                  </a:lnTo>
                  <a:lnTo>
                    <a:pt x="743087" y="182879"/>
                  </a:lnTo>
                  <a:lnTo>
                    <a:pt x="741372" y="162567"/>
                  </a:lnTo>
                  <a:lnTo>
                    <a:pt x="736229" y="143922"/>
                  </a:lnTo>
                  <a:lnTo>
                    <a:pt x="728774" y="129158"/>
                  </a:lnTo>
                  <a:close/>
                </a:path>
                <a:path w="1255395" h="283845">
                  <a:moveTo>
                    <a:pt x="650123" y="82295"/>
                  </a:moveTo>
                  <a:lnTo>
                    <a:pt x="631264" y="84034"/>
                  </a:lnTo>
                  <a:lnTo>
                    <a:pt x="614691" y="89249"/>
                  </a:lnTo>
                  <a:lnTo>
                    <a:pt x="600404" y="97940"/>
                  </a:lnTo>
                  <a:lnTo>
                    <a:pt x="588403" y="110108"/>
                  </a:lnTo>
                  <a:lnTo>
                    <a:pt x="713964" y="110108"/>
                  </a:lnTo>
                  <a:lnTo>
                    <a:pt x="701415" y="98797"/>
                  </a:lnTo>
                  <a:lnTo>
                    <a:pt x="685746" y="89630"/>
                  </a:lnTo>
                  <a:lnTo>
                    <a:pt x="668649" y="84129"/>
                  </a:lnTo>
                  <a:lnTo>
                    <a:pt x="650123" y="82295"/>
                  </a:lnTo>
                  <a:close/>
                </a:path>
                <a:path w="1255395" h="283845">
                  <a:moveTo>
                    <a:pt x="868423" y="82295"/>
                  </a:moveTo>
                  <a:lnTo>
                    <a:pt x="828227" y="89534"/>
                  </a:lnTo>
                  <a:lnTo>
                    <a:pt x="796033" y="111251"/>
                  </a:lnTo>
                  <a:lnTo>
                    <a:pt x="774887" y="143446"/>
                  </a:lnTo>
                  <a:lnTo>
                    <a:pt x="767839" y="182879"/>
                  </a:lnTo>
                  <a:lnTo>
                    <a:pt x="769625" y="203668"/>
                  </a:lnTo>
                  <a:lnTo>
                    <a:pt x="783912" y="239672"/>
                  </a:lnTo>
                  <a:lnTo>
                    <a:pt x="811868" y="267390"/>
                  </a:lnTo>
                  <a:lnTo>
                    <a:pt x="849778" y="281677"/>
                  </a:lnTo>
                  <a:lnTo>
                    <a:pt x="872233" y="283463"/>
                  </a:lnTo>
                  <a:lnTo>
                    <a:pt x="897998" y="280915"/>
                  </a:lnTo>
                  <a:lnTo>
                    <a:pt x="920429" y="273272"/>
                  </a:lnTo>
                  <a:lnTo>
                    <a:pt x="939527" y="260532"/>
                  </a:lnTo>
                  <a:lnTo>
                    <a:pt x="955291" y="242696"/>
                  </a:lnTo>
                  <a:lnTo>
                    <a:pt x="948687" y="238886"/>
                  </a:lnTo>
                  <a:lnTo>
                    <a:pt x="872995" y="238886"/>
                  </a:lnTo>
                  <a:lnTo>
                    <a:pt x="853207" y="236648"/>
                  </a:lnTo>
                  <a:lnTo>
                    <a:pt x="837657" y="229933"/>
                  </a:lnTo>
                  <a:lnTo>
                    <a:pt x="826346" y="218741"/>
                  </a:lnTo>
                  <a:lnTo>
                    <a:pt x="819274" y="203072"/>
                  </a:lnTo>
                  <a:lnTo>
                    <a:pt x="962911" y="203072"/>
                  </a:lnTo>
                  <a:lnTo>
                    <a:pt x="964181" y="195960"/>
                  </a:lnTo>
                  <a:lnTo>
                    <a:pt x="964816" y="189229"/>
                  </a:lnTo>
                  <a:lnTo>
                    <a:pt x="964816" y="182879"/>
                  </a:lnTo>
                  <a:lnTo>
                    <a:pt x="963317" y="164972"/>
                  </a:lnTo>
                  <a:lnTo>
                    <a:pt x="818512" y="164972"/>
                  </a:lnTo>
                  <a:lnTo>
                    <a:pt x="821155" y="156352"/>
                  </a:lnTo>
                  <a:lnTo>
                    <a:pt x="850325" y="129063"/>
                  </a:lnTo>
                  <a:lnTo>
                    <a:pt x="868423" y="126491"/>
                  </a:lnTo>
                  <a:lnTo>
                    <a:pt x="949311" y="126491"/>
                  </a:lnTo>
                  <a:lnTo>
                    <a:pt x="937384" y="111251"/>
                  </a:lnTo>
                  <a:lnTo>
                    <a:pt x="922930" y="98583"/>
                  </a:lnTo>
                  <a:lnTo>
                    <a:pt x="906618" y="89534"/>
                  </a:lnTo>
                  <a:lnTo>
                    <a:pt x="888449" y="84105"/>
                  </a:lnTo>
                  <a:lnTo>
                    <a:pt x="868423" y="82295"/>
                  </a:lnTo>
                  <a:close/>
                </a:path>
                <a:path w="1255395" h="283845">
                  <a:moveTo>
                    <a:pt x="915667" y="219836"/>
                  </a:moveTo>
                  <a:lnTo>
                    <a:pt x="907571" y="228171"/>
                  </a:lnTo>
                  <a:lnTo>
                    <a:pt x="897760" y="234124"/>
                  </a:lnTo>
                  <a:lnTo>
                    <a:pt x="886235" y="237696"/>
                  </a:lnTo>
                  <a:lnTo>
                    <a:pt x="872995" y="238886"/>
                  </a:lnTo>
                  <a:lnTo>
                    <a:pt x="948687" y="238886"/>
                  </a:lnTo>
                  <a:lnTo>
                    <a:pt x="915667" y="219836"/>
                  </a:lnTo>
                  <a:close/>
                </a:path>
                <a:path w="1255395" h="283845">
                  <a:moveTo>
                    <a:pt x="949311" y="126491"/>
                  </a:moveTo>
                  <a:lnTo>
                    <a:pt x="868423" y="126491"/>
                  </a:lnTo>
                  <a:lnTo>
                    <a:pt x="876567" y="127087"/>
                  </a:lnTo>
                  <a:lnTo>
                    <a:pt x="884234" y="128873"/>
                  </a:lnTo>
                  <a:lnTo>
                    <a:pt x="913000" y="155876"/>
                  </a:lnTo>
                  <a:lnTo>
                    <a:pt x="915667" y="164972"/>
                  </a:lnTo>
                  <a:lnTo>
                    <a:pt x="963317" y="164972"/>
                  </a:lnTo>
                  <a:lnTo>
                    <a:pt x="963101" y="162401"/>
                  </a:lnTo>
                  <a:lnTo>
                    <a:pt x="957958" y="143636"/>
                  </a:lnTo>
                  <a:lnTo>
                    <a:pt x="949385" y="126587"/>
                  </a:lnTo>
                  <a:close/>
                </a:path>
                <a:path w="1255395" h="283845">
                  <a:moveTo>
                    <a:pt x="1048280" y="0"/>
                  </a:moveTo>
                  <a:lnTo>
                    <a:pt x="999131" y="0"/>
                  </a:lnTo>
                  <a:lnTo>
                    <a:pt x="999131" y="278129"/>
                  </a:lnTo>
                  <a:lnTo>
                    <a:pt x="1048280" y="278129"/>
                  </a:lnTo>
                  <a:lnTo>
                    <a:pt x="1048280" y="0"/>
                  </a:lnTo>
                  <a:close/>
                </a:path>
                <a:path w="1255395" h="283845">
                  <a:moveTo>
                    <a:pt x="1087930" y="50291"/>
                  </a:moveTo>
                  <a:lnTo>
                    <a:pt x="1087930" y="101345"/>
                  </a:lnTo>
                  <a:lnTo>
                    <a:pt x="1198801" y="144779"/>
                  </a:lnTo>
                  <a:lnTo>
                    <a:pt x="1087930" y="187832"/>
                  </a:lnTo>
                  <a:lnTo>
                    <a:pt x="1087930" y="238886"/>
                  </a:lnTo>
                  <a:lnTo>
                    <a:pt x="1254808" y="166496"/>
                  </a:lnTo>
                  <a:lnTo>
                    <a:pt x="1254808" y="122681"/>
                  </a:lnTo>
                  <a:lnTo>
                    <a:pt x="1087930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105283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7112000" y="11912600"/>
            <a:ext cx="4940300" cy="2197100"/>
            <a:chOff x="7112000" y="11912600"/>
            <a:chExt cx="4940300" cy="2197100"/>
          </a:xfrm>
        </p:grpSpPr>
        <p:pic>
          <p:nvPicPr>
            <p:cNvPr id="76" name="object 7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12014200"/>
              <a:ext cx="4838700" cy="209550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11912600"/>
              <a:ext cx="4838700" cy="20955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7213600" y="120142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781856" y="12307566"/>
              <a:ext cx="1600835" cy="360045"/>
            </a:xfrm>
            <a:custGeom>
              <a:avLst/>
              <a:gdLst/>
              <a:ahLst/>
              <a:cxnLst/>
              <a:rect l="l" t="t" r="r" b="b"/>
              <a:pathLst>
                <a:path w="1600834" h="360045">
                  <a:moveTo>
                    <a:pt x="166878" y="50292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8" y="238886"/>
                  </a:lnTo>
                  <a:lnTo>
                    <a:pt x="166878" y="187832"/>
                  </a:lnTo>
                  <a:lnTo>
                    <a:pt x="56007" y="144779"/>
                  </a:lnTo>
                  <a:lnTo>
                    <a:pt x="166878" y="101346"/>
                  </a:lnTo>
                  <a:lnTo>
                    <a:pt x="166878" y="50292"/>
                  </a:lnTo>
                  <a:close/>
                </a:path>
                <a:path w="1600834" h="360045">
                  <a:moveTo>
                    <a:pt x="255772" y="0"/>
                  </a:moveTo>
                  <a:lnTo>
                    <a:pt x="206623" y="0"/>
                  </a:lnTo>
                  <a:lnTo>
                    <a:pt x="206623" y="278129"/>
                  </a:lnTo>
                  <a:lnTo>
                    <a:pt x="255772" y="278129"/>
                  </a:lnTo>
                  <a:lnTo>
                    <a:pt x="255772" y="0"/>
                  </a:lnTo>
                  <a:close/>
                </a:path>
                <a:path w="1600834" h="360045">
                  <a:moveTo>
                    <a:pt x="391435" y="82296"/>
                  </a:moveTo>
                  <a:lnTo>
                    <a:pt x="351240" y="89535"/>
                  </a:lnTo>
                  <a:lnTo>
                    <a:pt x="319045" y="111252"/>
                  </a:lnTo>
                  <a:lnTo>
                    <a:pt x="297900" y="143446"/>
                  </a:lnTo>
                  <a:lnTo>
                    <a:pt x="290851" y="182879"/>
                  </a:lnTo>
                  <a:lnTo>
                    <a:pt x="292637" y="203668"/>
                  </a:lnTo>
                  <a:lnTo>
                    <a:pt x="306925" y="239672"/>
                  </a:lnTo>
                  <a:lnTo>
                    <a:pt x="334880" y="267390"/>
                  </a:lnTo>
                  <a:lnTo>
                    <a:pt x="372790" y="281677"/>
                  </a:lnTo>
                  <a:lnTo>
                    <a:pt x="395245" y="283463"/>
                  </a:lnTo>
                  <a:lnTo>
                    <a:pt x="421010" y="280915"/>
                  </a:lnTo>
                  <a:lnTo>
                    <a:pt x="443442" y="273272"/>
                  </a:lnTo>
                  <a:lnTo>
                    <a:pt x="462539" y="260532"/>
                  </a:lnTo>
                  <a:lnTo>
                    <a:pt x="478303" y="242696"/>
                  </a:lnTo>
                  <a:lnTo>
                    <a:pt x="471699" y="238886"/>
                  </a:lnTo>
                  <a:lnTo>
                    <a:pt x="396007" y="238886"/>
                  </a:lnTo>
                  <a:lnTo>
                    <a:pt x="376219" y="236648"/>
                  </a:lnTo>
                  <a:lnTo>
                    <a:pt x="360669" y="229933"/>
                  </a:lnTo>
                  <a:lnTo>
                    <a:pt x="349358" y="218741"/>
                  </a:lnTo>
                  <a:lnTo>
                    <a:pt x="342286" y="203072"/>
                  </a:lnTo>
                  <a:lnTo>
                    <a:pt x="485923" y="203072"/>
                  </a:lnTo>
                  <a:lnTo>
                    <a:pt x="487193" y="195960"/>
                  </a:lnTo>
                  <a:lnTo>
                    <a:pt x="487828" y="189229"/>
                  </a:lnTo>
                  <a:lnTo>
                    <a:pt x="487828" y="182879"/>
                  </a:lnTo>
                  <a:lnTo>
                    <a:pt x="486329" y="164972"/>
                  </a:lnTo>
                  <a:lnTo>
                    <a:pt x="341524" y="164972"/>
                  </a:lnTo>
                  <a:lnTo>
                    <a:pt x="344167" y="156352"/>
                  </a:lnTo>
                  <a:lnTo>
                    <a:pt x="373338" y="129063"/>
                  </a:lnTo>
                  <a:lnTo>
                    <a:pt x="391435" y="126491"/>
                  </a:lnTo>
                  <a:lnTo>
                    <a:pt x="472323" y="126491"/>
                  </a:lnTo>
                  <a:lnTo>
                    <a:pt x="460396" y="111252"/>
                  </a:lnTo>
                  <a:lnTo>
                    <a:pt x="445942" y="98583"/>
                  </a:lnTo>
                  <a:lnTo>
                    <a:pt x="429630" y="89535"/>
                  </a:lnTo>
                  <a:lnTo>
                    <a:pt x="411461" y="84105"/>
                  </a:lnTo>
                  <a:lnTo>
                    <a:pt x="391435" y="82296"/>
                  </a:lnTo>
                  <a:close/>
                </a:path>
                <a:path w="1600834" h="360045">
                  <a:moveTo>
                    <a:pt x="438679" y="219836"/>
                  </a:moveTo>
                  <a:lnTo>
                    <a:pt x="430583" y="228171"/>
                  </a:lnTo>
                  <a:lnTo>
                    <a:pt x="420772" y="234124"/>
                  </a:lnTo>
                  <a:lnTo>
                    <a:pt x="409247" y="237696"/>
                  </a:lnTo>
                  <a:lnTo>
                    <a:pt x="396007" y="238886"/>
                  </a:lnTo>
                  <a:lnTo>
                    <a:pt x="471699" y="238886"/>
                  </a:lnTo>
                  <a:lnTo>
                    <a:pt x="438679" y="219836"/>
                  </a:lnTo>
                  <a:close/>
                </a:path>
                <a:path w="1600834" h="360045">
                  <a:moveTo>
                    <a:pt x="472323" y="126491"/>
                  </a:moveTo>
                  <a:lnTo>
                    <a:pt x="391435" y="126491"/>
                  </a:lnTo>
                  <a:lnTo>
                    <a:pt x="399579" y="127087"/>
                  </a:lnTo>
                  <a:lnTo>
                    <a:pt x="407247" y="128873"/>
                  </a:lnTo>
                  <a:lnTo>
                    <a:pt x="436012" y="155876"/>
                  </a:lnTo>
                  <a:lnTo>
                    <a:pt x="438679" y="164972"/>
                  </a:lnTo>
                  <a:lnTo>
                    <a:pt x="486329" y="164972"/>
                  </a:lnTo>
                  <a:lnTo>
                    <a:pt x="486114" y="162401"/>
                  </a:lnTo>
                  <a:lnTo>
                    <a:pt x="480970" y="143636"/>
                  </a:lnTo>
                  <a:lnTo>
                    <a:pt x="472398" y="126587"/>
                  </a:lnTo>
                  <a:close/>
                </a:path>
                <a:path w="1600834" h="360045">
                  <a:moveTo>
                    <a:pt x="566751" y="289178"/>
                  </a:moveTo>
                  <a:lnTo>
                    <a:pt x="524841" y="313181"/>
                  </a:lnTo>
                  <a:lnTo>
                    <a:pt x="531794" y="323921"/>
                  </a:lnTo>
                  <a:lnTo>
                    <a:pt x="540081" y="333279"/>
                  </a:lnTo>
                  <a:lnTo>
                    <a:pt x="572918" y="353020"/>
                  </a:lnTo>
                  <a:lnTo>
                    <a:pt x="615138" y="359663"/>
                  </a:lnTo>
                  <a:lnTo>
                    <a:pt x="634950" y="358211"/>
                  </a:lnTo>
                  <a:lnTo>
                    <a:pt x="685242" y="336422"/>
                  </a:lnTo>
                  <a:lnTo>
                    <a:pt x="702584" y="315848"/>
                  </a:lnTo>
                  <a:lnTo>
                    <a:pt x="616662" y="315848"/>
                  </a:lnTo>
                  <a:lnTo>
                    <a:pt x="600255" y="314181"/>
                  </a:lnTo>
                  <a:lnTo>
                    <a:pt x="586468" y="309181"/>
                  </a:lnTo>
                  <a:lnTo>
                    <a:pt x="575300" y="300846"/>
                  </a:lnTo>
                  <a:lnTo>
                    <a:pt x="566751" y="289178"/>
                  </a:lnTo>
                  <a:close/>
                </a:path>
                <a:path w="1600834" h="360045">
                  <a:moveTo>
                    <a:pt x="714579" y="248411"/>
                  </a:moveTo>
                  <a:lnTo>
                    <a:pt x="666573" y="248411"/>
                  </a:lnTo>
                  <a:lnTo>
                    <a:pt x="666468" y="270319"/>
                  </a:lnTo>
                  <a:lnTo>
                    <a:pt x="665740" y="279582"/>
                  </a:lnTo>
                  <a:lnTo>
                    <a:pt x="637426" y="312800"/>
                  </a:lnTo>
                  <a:lnTo>
                    <a:pt x="616662" y="315848"/>
                  </a:lnTo>
                  <a:lnTo>
                    <a:pt x="702584" y="315848"/>
                  </a:lnTo>
                  <a:lnTo>
                    <a:pt x="707245" y="307943"/>
                  </a:lnTo>
                  <a:lnTo>
                    <a:pt x="712745" y="289774"/>
                  </a:lnTo>
                  <a:lnTo>
                    <a:pt x="714461" y="270319"/>
                  </a:lnTo>
                  <a:lnTo>
                    <a:pt x="714579" y="248411"/>
                  </a:lnTo>
                  <a:close/>
                </a:path>
                <a:path w="1600834" h="360045">
                  <a:moveTo>
                    <a:pt x="605613" y="82296"/>
                  </a:moveTo>
                  <a:lnTo>
                    <a:pt x="552678" y="98369"/>
                  </a:lnTo>
                  <a:lnTo>
                    <a:pt x="526174" y="125896"/>
                  </a:lnTo>
                  <a:lnTo>
                    <a:pt x="510744" y="179831"/>
                  </a:lnTo>
                  <a:lnTo>
                    <a:pt x="512435" y="199453"/>
                  </a:lnTo>
                  <a:lnTo>
                    <a:pt x="537795" y="249173"/>
                  </a:lnTo>
                  <a:lnTo>
                    <a:pt x="586230" y="275605"/>
                  </a:lnTo>
                  <a:lnTo>
                    <a:pt x="605613" y="277367"/>
                  </a:lnTo>
                  <a:lnTo>
                    <a:pt x="624139" y="275558"/>
                  </a:lnTo>
                  <a:lnTo>
                    <a:pt x="640474" y="270128"/>
                  </a:lnTo>
                  <a:lnTo>
                    <a:pt x="654619" y="261080"/>
                  </a:lnTo>
                  <a:lnTo>
                    <a:pt x="666573" y="248411"/>
                  </a:lnTo>
                  <a:lnTo>
                    <a:pt x="714579" y="248411"/>
                  </a:lnTo>
                  <a:lnTo>
                    <a:pt x="714579" y="232028"/>
                  </a:lnTo>
                  <a:lnTo>
                    <a:pt x="613233" y="232028"/>
                  </a:lnTo>
                  <a:lnTo>
                    <a:pt x="602113" y="231123"/>
                  </a:lnTo>
                  <a:lnTo>
                    <a:pt x="568251" y="209621"/>
                  </a:lnTo>
                  <a:lnTo>
                    <a:pt x="559893" y="179831"/>
                  </a:lnTo>
                  <a:lnTo>
                    <a:pt x="560822" y="169092"/>
                  </a:lnTo>
                  <a:lnTo>
                    <a:pt x="582872" y="136374"/>
                  </a:lnTo>
                  <a:lnTo>
                    <a:pt x="613233" y="128015"/>
                  </a:lnTo>
                  <a:lnTo>
                    <a:pt x="714579" y="128015"/>
                  </a:lnTo>
                  <a:lnTo>
                    <a:pt x="714579" y="111252"/>
                  </a:lnTo>
                  <a:lnTo>
                    <a:pt x="666573" y="111252"/>
                  </a:lnTo>
                  <a:lnTo>
                    <a:pt x="654619" y="98583"/>
                  </a:lnTo>
                  <a:lnTo>
                    <a:pt x="640474" y="89535"/>
                  </a:lnTo>
                  <a:lnTo>
                    <a:pt x="624139" y="84105"/>
                  </a:lnTo>
                  <a:lnTo>
                    <a:pt x="605613" y="82296"/>
                  </a:lnTo>
                  <a:close/>
                </a:path>
                <a:path w="1600834" h="360045">
                  <a:moveTo>
                    <a:pt x="714579" y="128015"/>
                  </a:moveTo>
                  <a:lnTo>
                    <a:pt x="613233" y="128015"/>
                  </a:lnTo>
                  <a:lnTo>
                    <a:pt x="624330" y="128944"/>
                  </a:lnTo>
                  <a:lnTo>
                    <a:pt x="634378" y="131730"/>
                  </a:lnTo>
                  <a:lnTo>
                    <a:pt x="662763" y="159353"/>
                  </a:lnTo>
                  <a:lnTo>
                    <a:pt x="666573" y="179831"/>
                  </a:lnTo>
                  <a:lnTo>
                    <a:pt x="665620" y="190761"/>
                  </a:lnTo>
                  <a:lnTo>
                    <a:pt x="643380" y="223884"/>
                  </a:lnTo>
                  <a:lnTo>
                    <a:pt x="613233" y="232028"/>
                  </a:lnTo>
                  <a:lnTo>
                    <a:pt x="714579" y="232028"/>
                  </a:lnTo>
                  <a:lnTo>
                    <a:pt x="714579" y="128015"/>
                  </a:lnTo>
                  <a:close/>
                </a:path>
                <a:path w="1600834" h="360045">
                  <a:moveTo>
                    <a:pt x="714579" y="87630"/>
                  </a:moveTo>
                  <a:lnTo>
                    <a:pt x="666573" y="87630"/>
                  </a:lnTo>
                  <a:lnTo>
                    <a:pt x="666573" y="111252"/>
                  </a:lnTo>
                  <a:lnTo>
                    <a:pt x="714579" y="111252"/>
                  </a:lnTo>
                  <a:lnTo>
                    <a:pt x="714579" y="87630"/>
                  </a:lnTo>
                  <a:close/>
                </a:path>
                <a:path w="1600834" h="360045">
                  <a:moveTo>
                    <a:pt x="849823" y="82296"/>
                  </a:moveTo>
                  <a:lnTo>
                    <a:pt x="809627" y="89535"/>
                  </a:lnTo>
                  <a:lnTo>
                    <a:pt x="777435" y="111252"/>
                  </a:lnTo>
                  <a:lnTo>
                    <a:pt x="756290" y="143446"/>
                  </a:lnTo>
                  <a:lnTo>
                    <a:pt x="749241" y="182879"/>
                  </a:lnTo>
                  <a:lnTo>
                    <a:pt x="751027" y="203668"/>
                  </a:lnTo>
                  <a:lnTo>
                    <a:pt x="765315" y="239672"/>
                  </a:lnTo>
                  <a:lnTo>
                    <a:pt x="793269" y="267390"/>
                  </a:lnTo>
                  <a:lnTo>
                    <a:pt x="831177" y="281677"/>
                  </a:lnTo>
                  <a:lnTo>
                    <a:pt x="853633" y="283463"/>
                  </a:lnTo>
                  <a:lnTo>
                    <a:pt x="879398" y="280915"/>
                  </a:lnTo>
                  <a:lnTo>
                    <a:pt x="901829" y="273272"/>
                  </a:lnTo>
                  <a:lnTo>
                    <a:pt x="920927" y="260532"/>
                  </a:lnTo>
                  <a:lnTo>
                    <a:pt x="936691" y="242696"/>
                  </a:lnTo>
                  <a:lnTo>
                    <a:pt x="930087" y="238886"/>
                  </a:lnTo>
                  <a:lnTo>
                    <a:pt x="854395" y="238886"/>
                  </a:lnTo>
                  <a:lnTo>
                    <a:pt x="834606" y="236648"/>
                  </a:lnTo>
                  <a:lnTo>
                    <a:pt x="819057" y="229933"/>
                  </a:lnTo>
                  <a:lnTo>
                    <a:pt x="807746" y="218741"/>
                  </a:lnTo>
                  <a:lnTo>
                    <a:pt x="800674" y="203072"/>
                  </a:lnTo>
                  <a:lnTo>
                    <a:pt x="944311" y="203072"/>
                  </a:lnTo>
                  <a:lnTo>
                    <a:pt x="945581" y="195960"/>
                  </a:lnTo>
                  <a:lnTo>
                    <a:pt x="946216" y="189229"/>
                  </a:lnTo>
                  <a:lnTo>
                    <a:pt x="946216" y="182879"/>
                  </a:lnTo>
                  <a:lnTo>
                    <a:pt x="944716" y="164972"/>
                  </a:lnTo>
                  <a:lnTo>
                    <a:pt x="799912" y="164972"/>
                  </a:lnTo>
                  <a:lnTo>
                    <a:pt x="802555" y="156352"/>
                  </a:lnTo>
                  <a:lnTo>
                    <a:pt x="831725" y="129063"/>
                  </a:lnTo>
                  <a:lnTo>
                    <a:pt x="849823" y="126491"/>
                  </a:lnTo>
                  <a:lnTo>
                    <a:pt x="930710" y="126491"/>
                  </a:lnTo>
                  <a:lnTo>
                    <a:pt x="918784" y="111252"/>
                  </a:lnTo>
                  <a:lnTo>
                    <a:pt x="904329" y="98583"/>
                  </a:lnTo>
                  <a:lnTo>
                    <a:pt x="888018" y="89535"/>
                  </a:lnTo>
                  <a:lnTo>
                    <a:pt x="869849" y="84105"/>
                  </a:lnTo>
                  <a:lnTo>
                    <a:pt x="849823" y="82296"/>
                  </a:lnTo>
                  <a:close/>
                </a:path>
                <a:path w="1600834" h="360045">
                  <a:moveTo>
                    <a:pt x="897067" y="219836"/>
                  </a:moveTo>
                  <a:lnTo>
                    <a:pt x="888970" y="228171"/>
                  </a:lnTo>
                  <a:lnTo>
                    <a:pt x="879160" y="234124"/>
                  </a:lnTo>
                  <a:lnTo>
                    <a:pt x="867634" y="237696"/>
                  </a:lnTo>
                  <a:lnTo>
                    <a:pt x="854395" y="238886"/>
                  </a:lnTo>
                  <a:lnTo>
                    <a:pt x="930087" y="238886"/>
                  </a:lnTo>
                  <a:lnTo>
                    <a:pt x="897067" y="219836"/>
                  </a:lnTo>
                  <a:close/>
                </a:path>
                <a:path w="1600834" h="360045">
                  <a:moveTo>
                    <a:pt x="930710" y="126491"/>
                  </a:moveTo>
                  <a:lnTo>
                    <a:pt x="849823" y="126491"/>
                  </a:lnTo>
                  <a:lnTo>
                    <a:pt x="857966" y="127087"/>
                  </a:lnTo>
                  <a:lnTo>
                    <a:pt x="865634" y="128873"/>
                  </a:lnTo>
                  <a:lnTo>
                    <a:pt x="894400" y="155876"/>
                  </a:lnTo>
                  <a:lnTo>
                    <a:pt x="897067" y="164972"/>
                  </a:lnTo>
                  <a:lnTo>
                    <a:pt x="944716" y="164972"/>
                  </a:lnTo>
                  <a:lnTo>
                    <a:pt x="944501" y="162401"/>
                  </a:lnTo>
                  <a:lnTo>
                    <a:pt x="939358" y="143636"/>
                  </a:lnTo>
                  <a:lnTo>
                    <a:pt x="930785" y="126587"/>
                  </a:lnTo>
                  <a:close/>
                </a:path>
                <a:path w="1600834" h="360045">
                  <a:moveTo>
                    <a:pt x="1029680" y="87630"/>
                  </a:moveTo>
                  <a:lnTo>
                    <a:pt x="980531" y="87630"/>
                  </a:lnTo>
                  <a:lnTo>
                    <a:pt x="980531" y="278129"/>
                  </a:lnTo>
                  <a:lnTo>
                    <a:pt x="1029680" y="278129"/>
                  </a:lnTo>
                  <a:lnTo>
                    <a:pt x="1029680" y="175259"/>
                  </a:lnTo>
                  <a:lnTo>
                    <a:pt x="1030394" y="164187"/>
                  </a:lnTo>
                  <a:lnTo>
                    <a:pt x="1054445" y="130968"/>
                  </a:lnTo>
                  <a:lnTo>
                    <a:pt x="1071590" y="128015"/>
                  </a:lnTo>
                  <a:lnTo>
                    <a:pt x="1153224" y="128015"/>
                  </a:lnTo>
                  <a:lnTo>
                    <a:pt x="1146885" y="114728"/>
                  </a:lnTo>
                  <a:lnTo>
                    <a:pt x="1142366" y="108966"/>
                  </a:lnTo>
                  <a:lnTo>
                    <a:pt x="1029680" y="108966"/>
                  </a:lnTo>
                  <a:lnTo>
                    <a:pt x="1029680" y="87630"/>
                  </a:lnTo>
                  <a:close/>
                </a:path>
                <a:path w="1600834" h="360045">
                  <a:moveTo>
                    <a:pt x="1153224" y="128015"/>
                  </a:moveTo>
                  <a:lnTo>
                    <a:pt x="1071590" y="128015"/>
                  </a:lnTo>
                  <a:lnTo>
                    <a:pt x="1079734" y="128658"/>
                  </a:lnTo>
                  <a:lnTo>
                    <a:pt x="1087020" y="130587"/>
                  </a:lnTo>
                  <a:lnTo>
                    <a:pt x="1109309" y="167258"/>
                  </a:lnTo>
                  <a:lnTo>
                    <a:pt x="1109309" y="278129"/>
                  </a:lnTo>
                  <a:lnTo>
                    <a:pt x="1158458" y="278129"/>
                  </a:lnTo>
                  <a:lnTo>
                    <a:pt x="1158458" y="161162"/>
                  </a:lnTo>
                  <a:lnTo>
                    <a:pt x="1157172" y="143684"/>
                  </a:lnTo>
                  <a:lnTo>
                    <a:pt x="1153314" y="128206"/>
                  </a:lnTo>
                  <a:lnTo>
                    <a:pt x="1153224" y="128015"/>
                  </a:lnTo>
                  <a:close/>
                </a:path>
                <a:path w="1600834" h="360045">
                  <a:moveTo>
                    <a:pt x="1086449" y="82296"/>
                  </a:moveTo>
                  <a:lnTo>
                    <a:pt x="1068328" y="83962"/>
                  </a:lnTo>
                  <a:lnTo>
                    <a:pt x="1052826" y="88963"/>
                  </a:lnTo>
                  <a:lnTo>
                    <a:pt x="1039943" y="97297"/>
                  </a:lnTo>
                  <a:lnTo>
                    <a:pt x="1029680" y="108966"/>
                  </a:lnTo>
                  <a:lnTo>
                    <a:pt x="1142366" y="108966"/>
                  </a:lnTo>
                  <a:lnTo>
                    <a:pt x="1101379" y="83605"/>
                  </a:lnTo>
                  <a:lnTo>
                    <a:pt x="1086449" y="82296"/>
                  </a:lnTo>
                  <a:close/>
                </a:path>
                <a:path w="1600834" h="360045">
                  <a:moveTo>
                    <a:pt x="1283096" y="82296"/>
                  </a:moveTo>
                  <a:lnTo>
                    <a:pt x="1231589" y="98798"/>
                  </a:lnTo>
                  <a:lnTo>
                    <a:pt x="1205348" y="126944"/>
                  </a:lnTo>
                  <a:lnTo>
                    <a:pt x="1191822" y="162567"/>
                  </a:lnTo>
                  <a:lnTo>
                    <a:pt x="1190132" y="182879"/>
                  </a:lnTo>
                  <a:lnTo>
                    <a:pt x="1191822" y="203215"/>
                  </a:lnTo>
                  <a:lnTo>
                    <a:pt x="1205348" y="239029"/>
                  </a:lnTo>
                  <a:lnTo>
                    <a:pt x="1231589" y="267176"/>
                  </a:lnTo>
                  <a:lnTo>
                    <a:pt x="1283096" y="283463"/>
                  </a:lnTo>
                  <a:lnTo>
                    <a:pt x="1301955" y="281725"/>
                  </a:lnTo>
                  <a:lnTo>
                    <a:pt x="1318529" y="276510"/>
                  </a:lnTo>
                  <a:lnTo>
                    <a:pt x="1332816" y="267819"/>
                  </a:lnTo>
                  <a:lnTo>
                    <a:pt x="1344818" y="255650"/>
                  </a:lnTo>
                  <a:lnTo>
                    <a:pt x="1393967" y="255650"/>
                  </a:lnTo>
                  <a:lnTo>
                    <a:pt x="1393967" y="236600"/>
                  </a:lnTo>
                  <a:lnTo>
                    <a:pt x="1292240" y="236600"/>
                  </a:lnTo>
                  <a:lnTo>
                    <a:pt x="1281286" y="235672"/>
                  </a:lnTo>
                  <a:lnTo>
                    <a:pt x="1247639" y="213597"/>
                  </a:lnTo>
                  <a:lnTo>
                    <a:pt x="1239281" y="182879"/>
                  </a:lnTo>
                  <a:lnTo>
                    <a:pt x="1240209" y="171616"/>
                  </a:lnTo>
                  <a:lnTo>
                    <a:pt x="1262236" y="137731"/>
                  </a:lnTo>
                  <a:lnTo>
                    <a:pt x="1292240" y="129158"/>
                  </a:lnTo>
                  <a:lnTo>
                    <a:pt x="1393967" y="129158"/>
                  </a:lnTo>
                  <a:lnTo>
                    <a:pt x="1393967" y="110109"/>
                  </a:lnTo>
                  <a:lnTo>
                    <a:pt x="1344818" y="110109"/>
                  </a:lnTo>
                  <a:lnTo>
                    <a:pt x="1332816" y="97940"/>
                  </a:lnTo>
                  <a:lnTo>
                    <a:pt x="1318529" y="89249"/>
                  </a:lnTo>
                  <a:lnTo>
                    <a:pt x="1301955" y="84034"/>
                  </a:lnTo>
                  <a:lnTo>
                    <a:pt x="1283096" y="82296"/>
                  </a:lnTo>
                  <a:close/>
                </a:path>
                <a:path w="1600834" h="360045">
                  <a:moveTo>
                    <a:pt x="1393967" y="255650"/>
                  </a:moveTo>
                  <a:lnTo>
                    <a:pt x="1344818" y="255650"/>
                  </a:lnTo>
                  <a:lnTo>
                    <a:pt x="1344818" y="278129"/>
                  </a:lnTo>
                  <a:lnTo>
                    <a:pt x="1393967" y="278129"/>
                  </a:lnTo>
                  <a:lnTo>
                    <a:pt x="1393967" y="255650"/>
                  </a:lnTo>
                  <a:close/>
                </a:path>
                <a:path w="1600834" h="360045">
                  <a:moveTo>
                    <a:pt x="1393967" y="129158"/>
                  </a:moveTo>
                  <a:lnTo>
                    <a:pt x="1292240" y="129158"/>
                  </a:lnTo>
                  <a:lnTo>
                    <a:pt x="1303170" y="130111"/>
                  </a:lnTo>
                  <a:lnTo>
                    <a:pt x="1313099" y="132968"/>
                  </a:lnTo>
                  <a:lnTo>
                    <a:pt x="1341103" y="161448"/>
                  </a:lnTo>
                  <a:lnTo>
                    <a:pt x="1344818" y="182879"/>
                  </a:lnTo>
                  <a:lnTo>
                    <a:pt x="1343889" y="194166"/>
                  </a:lnTo>
                  <a:lnTo>
                    <a:pt x="1322029" y="228242"/>
                  </a:lnTo>
                  <a:lnTo>
                    <a:pt x="1292240" y="236600"/>
                  </a:lnTo>
                  <a:lnTo>
                    <a:pt x="1393967" y="236600"/>
                  </a:lnTo>
                  <a:lnTo>
                    <a:pt x="1393967" y="129158"/>
                  </a:lnTo>
                  <a:close/>
                </a:path>
                <a:path w="1600834" h="360045">
                  <a:moveTo>
                    <a:pt x="1393967" y="11430"/>
                  </a:moveTo>
                  <a:lnTo>
                    <a:pt x="1344818" y="11430"/>
                  </a:lnTo>
                  <a:lnTo>
                    <a:pt x="1344818" y="110109"/>
                  </a:lnTo>
                  <a:lnTo>
                    <a:pt x="1393967" y="110109"/>
                  </a:lnTo>
                  <a:lnTo>
                    <a:pt x="1393967" y="11430"/>
                  </a:lnTo>
                  <a:close/>
                </a:path>
                <a:path w="1600834" h="360045">
                  <a:moveTo>
                    <a:pt x="1433591" y="50292"/>
                  </a:moveTo>
                  <a:lnTo>
                    <a:pt x="1433591" y="101346"/>
                  </a:lnTo>
                  <a:lnTo>
                    <a:pt x="1544462" y="144779"/>
                  </a:lnTo>
                  <a:lnTo>
                    <a:pt x="1433591" y="187832"/>
                  </a:lnTo>
                  <a:lnTo>
                    <a:pt x="1433591" y="238886"/>
                  </a:lnTo>
                  <a:lnTo>
                    <a:pt x="1600469" y="166496"/>
                  </a:lnTo>
                  <a:lnTo>
                    <a:pt x="1600469" y="122681"/>
                  </a:lnTo>
                  <a:lnTo>
                    <a:pt x="1433591" y="5029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128778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7112000" y="14262100"/>
            <a:ext cx="4940300" cy="2197100"/>
            <a:chOff x="7112000" y="14262100"/>
            <a:chExt cx="4940300" cy="2197100"/>
          </a:xfrm>
        </p:grpSpPr>
        <p:pic>
          <p:nvPicPr>
            <p:cNvPr id="83" name="object 8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14363700"/>
              <a:ext cx="4838700" cy="2095500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14262100"/>
              <a:ext cx="4838700" cy="2095500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7213600" y="14363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805110" y="14691357"/>
              <a:ext cx="1554480" cy="320040"/>
            </a:xfrm>
            <a:custGeom>
              <a:avLst/>
              <a:gdLst/>
              <a:ahLst/>
              <a:cxnLst/>
              <a:rect l="l" t="t" r="r" b="b"/>
              <a:pathLst>
                <a:path w="1554479" h="320040">
                  <a:moveTo>
                    <a:pt x="166878" y="16002"/>
                  </a:moveTo>
                  <a:lnTo>
                    <a:pt x="0" y="88391"/>
                  </a:lnTo>
                  <a:lnTo>
                    <a:pt x="0" y="132206"/>
                  </a:lnTo>
                  <a:lnTo>
                    <a:pt x="166878" y="204596"/>
                  </a:lnTo>
                  <a:lnTo>
                    <a:pt x="166878" y="153542"/>
                  </a:lnTo>
                  <a:lnTo>
                    <a:pt x="56007" y="110489"/>
                  </a:lnTo>
                  <a:lnTo>
                    <a:pt x="166878" y="67055"/>
                  </a:lnTo>
                  <a:lnTo>
                    <a:pt x="166878" y="16002"/>
                  </a:lnTo>
                  <a:close/>
                </a:path>
                <a:path w="1554479" h="320040">
                  <a:moveTo>
                    <a:pt x="285395" y="48005"/>
                  </a:moveTo>
                  <a:lnTo>
                    <a:pt x="246343" y="55339"/>
                  </a:lnTo>
                  <a:lnTo>
                    <a:pt x="213767" y="77342"/>
                  </a:lnTo>
                  <a:lnTo>
                    <a:pt x="192050" y="109632"/>
                  </a:lnTo>
                  <a:lnTo>
                    <a:pt x="184811" y="148589"/>
                  </a:lnTo>
                  <a:lnTo>
                    <a:pt x="186621" y="168925"/>
                  </a:lnTo>
                  <a:lnTo>
                    <a:pt x="201099" y="204739"/>
                  </a:lnTo>
                  <a:lnTo>
                    <a:pt x="229245" y="232885"/>
                  </a:lnTo>
                  <a:lnTo>
                    <a:pt x="265059" y="247363"/>
                  </a:lnTo>
                  <a:lnTo>
                    <a:pt x="285395" y="249173"/>
                  </a:lnTo>
                  <a:lnTo>
                    <a:pt x="305731" y="247363"/>
                  </a:lnTo>
                  <a:lnTo>
                    <a:pt x="341545" y="232885"/>
                  </a:lnTo>
                  <a:lnTo>
                    <a:pt x="369858" y="204739"/>
                  </a:lnTo>
                  <a:lnTo>
                    <a:pt x="371773" y="201167"/>
                  </a:lnTo>
                  <a:lnTo>
                    <a:pt x="285395" y="201167"/>
                  </a:lnTo>
                  <a:lnTo>
                    <a:pt x="274799" y="200239"/>
                  </a:lnTo>
                  <a:lnTo>
                    <a:pt x="242104" y="178379"/>
                  </a:lnTo>
                  <a:lnTo>
                    <a:pt x="233960" y="148589"/>
                  </a:lnTo>
                  <a:lnTo>
                    <a:pt x="234865" y="137659"/>
                  </a:lnTo>
                  <a:lnTo>
                    <a:pt x="256320" y="104369"/>
                  </a:lnTo>
                  <a:lnTo>
                    <a:pt x="285395" y="96011"/>
                  </a:lnTo>
                  <a:lnTo>
                    <a:pt x="371671" y="96011"/>
                  </a:lnTo>
                  <a:lnTo>
                    <a:pt x="369858" y="92654"/>
                  </a:lnTo>
                  <a:lnTo>
                    <a:pt x="357023" y="77342"/>
                  </a:lnTo>
                  <a:lnTo>
                    <a:pt x="341545" y="64507"/>
                  </a:lnTo>
                  <a:lnTo>
                    <a:pt x="324448" y="55339"/>
                  </a:lnTo>
                  <a:lnTo>
                    <a:pt x="305731" y="49839"/>
                  </a:lnTo>
                  <a:lnTo>
                    <a:pt x="285395" y="48005"/>
                  </a:lnTo>
                  <a:close/>
                </a:path>
                <a:path w="1554479" h="320040">
                  <a:moveTo>
                    <a:pt x="371671" y="96011"/>
                  </a:moveTo>
                  <a:lnTo>
                    <a:pt x="285395" y="96011"/>
                  </a:lnTo>
                  <a:lnTo>
                    <a:pt x="295992" y="96940"/>
                  </a:lnTo>
                  <a:lnTo>
                    <a:pt x="305683" y="99726"/>
                  </a:lnTo>
                  <a:lnTo>
                    <a:pt x="333496" y="127729"/>
                  </a:lnTo>
                  <a:lnTo>
                    <a:pt x="337211" y="148589"/>
                  </a:lnTo>
                  <a:lnTo>
                    <a:pt x="336282" y="159519"/>
                  </a:lnTo>
                  <a:lnTo>
                    <a:pt x="314470" y="192809"/>
                  </a:lnTo>
                  <a:lnTo>
                    <a:pt x="285395" y="201167"/>
                  </a:lnTo>
                  <a:lnTo>
                    <a:pt x="371773" y="201167"/>
                  </a:lnTo>
                  <a:lnTo>
                    <a:pt x="379026" y="187642"/>
                  </a:lnTo>
                  <a:lnTo>
                    <a:pt x="384527" y="168925"/>
                  </a:lnTo>
                  <a:lnTo>
                    <a:pt x="386360" y="148589"/>
                  </a:lnTo>
                  <a:lnTo>
                    <a:pt x="384527" y="128277"/>
                  </a:lnTo>
                  <a:lnTo>
                    <a:pt x="379026" y="109632"/>
                  </a:lnTo>
                  <a:lnTo>
                    <a:pt x="371671" y="96011"/>
                  </a:lnTo>
                  <a:close/>
                </a:path>
                <a:path w="1554479" h="320040">
                  <a:moveTo>
                    <a:pt x="467037" y="53339"/>
                  </a:moveTo>
                  <a:lnTo>
                    <a:pt x="417888" y="53339"/>
                  </a:lnTo>
                  <a:lnTo>
                    <a:pt x="417888" y="170306"/>
                  </a:lnTo>
                  <a:lnTo>
                    <a:pt x="429246" y="216741"/>
                  </a:lnTo>
                  <a:lnTo>
                    <a:pt x="461322" y="243934"/>
                  </a:lnTo>
                  <a:lnTo>
                    <a:pt x="489897" y="249173"/>
                  </a:lnTo>
                  <a:lnTo>
                    <a:pt x="508018" y="247506"/>
                  </a:lnTo>
                  <a:lnTo>
                    <a:pt x="523520" y="242506"/>
                  </a:lnTo>
                  <a:lnTo>
                    <a:pt x="536403" y="234171"/>
                  </a:lnTo>
                  <a:lnTo>
                    <a:pt x="546666" y="222503"/>
                  </a:lnTo>
                  <a:lnTo>
                    <a:pt x="595815" y="222503"/>
                  </a:lnTo>
                  <a:lnTo>
                    <a:pt x="595815" y="203453"/>
                  </a:lnTo>
                  <a:lnTo>
                    <a:pt x="504756" y="203453"/>
                  </a:lnTo>
                  <a:lnTo>
                    <a:pt x="496612" y="202834"/>
                  </a:lnTo>
                  <a:lnTo>
                    <a:pt x="467680" y="173188"/>
                  </a:lnTo>
                  <a:lnTo>
                    <a:pt x="467037" y="164210"/>
                  </a:lnTo>
                  <a:lnTo>
                    <a:pt x="467037" y="53339"/>
                  </a:lnTo>
                  <a:close/>
                </a:path>
                <a:path w="1554479" h="320040">
                  <a:moveTo>
                    <a:pt x="595815" y="222503"/>
                  </a:moveTo>
                  <a:lnTo>
                    <a:pt x="546666" y="222503"/>
                  </a:lnTo>
                  <a:lnTo>
                    <a:pt x="546666" y="243839"/>
                  </a:lnTo>
                  <a:lnTo>
                    <a:pt x="595815" y="243839"/>
                  </a:lnTo>
                  <a:lnTo>
                    <a:pt x="595815" y="222503"/>
                  </a:lnTo>
                  <a:close/>
                </a:path>
                <a:path w="1554479" h="320040">
                  <a:moveTo>
                    <a:pt x="595815" y="53339"/>
                  </a:moveTo>
                  <a:lnTo>
                    <a:pt x="546666" y="53339"/>
                  </a:lnTo>
                  <a:lnTo>
                    <a:pt x="546666" y="156209"/>
                  </a:lnTo>
                  <a:lnTo>
                    <a:pt x="545952" y="167282"/>
                  </a:lnTo>
                  <a:lnTo>
                    <a:pt x="521901" y="200500"/>
                  </a:lnTo>
                  <a:lnTo>
                    <a:pt x="504756" y="203453"/>
                  </a:lnTo>
                  <a:lnTo>
                    <a:pt x="595815" y="203453"/>
                  </a:lnTo>
                  <a:lnTo>
                    <a:pt x="595815" y="53339"/>
                  </a:lnTo>
                  <a:close/>
                </a:path>
                <a:path w="1554479" h="320040">
                  <a:moveTo>
                    <a:pt x="706743" y="100583"/>
                  </a:moveTo>
                  <a:lnTo>
                    <a:pt x="657594" y="100583"/>
                  </a:lnTo>
                  <a:lnTo>
                    <a:pt x="657594" y="179831"/>
                  </a:lnTo>
                  <a:lnTo>
                    <a:pt x="669167" y="225194"/>
                  </a:lnTo>
                  <a:lnTo>
                    <a:pt x="706553" y="244315"/>
                  </a:lnTo>
                  <a:lnTo>
                    <a:pt x="726317" y="245387"/>
                  </a:lnTo>
                  <a:lnTo>
                    <a:pt x="749796" y="243839"/>
                  </a:lnTo>
                  <a:lnTo>
                    <a:pt x="749796" y="199897"/>
                  </a:lnTo>
                  <a:lnTo>
                    <a:pt x="732524" y="199897"/>
                  </a:lnTo>
                  <a:lnTo>
                    <a:pt x="726174" y="199643"/>
                  </a:lnTo>
                  <a:lnTo>
                    <a:pt x="719824" y="199135"/>
                  </a:lnTo>
                  <a:lnTo>
                    <a:pt x="714998" y="197357"/>
                  </a:lnTo>
                  <a:lnTo>
                    <a:pt x="708394" y="191261"/>
                  </a:lnTo>
                  <a:lnTo>
                    <a:pt x="706743" y="186435"/>
                  </a:lnTo>
                  <a:lnTo>
                    <a:pt x="706743" y="100583"/>
                  </a:lnTo>
                  <a:close/>
                </a:path>
                <a:path w="1554479" h="320040">
                  <a:moveTo>
                    <a:pt x="749796" y="199262"/>
                  </a:moveTo>
                  <a:lnTo>
                    <a:pt x="740398" y="199770"/>
                  </a:lnTo>
                  <a:lnTo>
                    <a:pt x="732524" y="199897"/>
                  </a:lnTo>
                  <a:lnTo>
                    <a:pt x="749796" y="199897"/>
                  </a:lnTo>
                  <a:lnTo>
                    <a:pt x="749796" y="199262"/>
                  </a:lnTo>
                  <a:close/>
                </a:path>
                <a:path w="1554479" h="320040">
                  <a:moveTo>
                    <a:pt x="749796" y="53339"/>
                  </a:moveTo>
                  <a:lnTo>
                    <a:pt x="624447" y="53339"/>
                  </a:lnTo>
                  <a:lnTo>
                    <a:pt x="624447" y="100583"/>
                  </a:lnTo>
                  <a:lnTo>
                    <a:pt x="749796" y="100583"/>
                  </a:lnTo>
                  <a:lnTo>
                    <a:pt x="749796" y="53339"/>
                  </a:lnTo>
                  <a:close/>
                </a:path>
                <a:path w="1554479" h="320040">
                  <a:moveTo>
                    <a:pt x="706743" y="0"/>
                  </a:moveTo>
                  <a:lnTo>
                    <a:pt x="657594" y="14859"/>
                  </a:lnTo>
                  <a:lnTo>
                    <a:pt x="657594" y="53339"/>
                  </a:lnTo>
                  <a:lnTo>
                    <a:pt x="706743" y="53339"/>
                  </a:lnTo>
                  <a:lnTo>
                    <a:pt x="706743" y="0"/>
                  </a:lnTo>
                  <a:close/>
                </a:path>
                <a:path w="1554479" h="320040">
                  <a:moveTo>
                    <a:pt x="836576" y="53339"/>
                  </a:moveTo>
                  <a:lnTo>
                    <a:pt x="787427" y="53339"/>
                  </a:lnTo>
                  <a:lnTo>
                    <a:pt x="787427" y="320040"/>
                  </a:lnTo>
                  <a:lnTo>
                    <a:pt x="836576" y="320040"/>
                  </a:lnTo>
                  <a:lnTo>
                    <a:pt x="836576" y="221360"/>
                  </a:lnTo>
                  <a:lnTo>
                    <a:pt x="962546" y="221360"/>
                  </a:lnTo>
                  <a:lnTo>
                    <a:pt x="963830" y="220217"/>
                  </a:lnTo>
                  <a:lnTo>
                    <a:pt x="975832" y="204739"/>
                  </a:lnTo>
                  <a:lnTo>
                    <a:pt x="977050" y="202310"/>
                  </a:lnTo>
                  <a:lnTo>
                    <a:pt x="889154" y="202310"/>
                  </a:lnTo>
                  <a:lnTo>
                    <a:pt x="878225" y="201382"/>
                  </a:lnTo>
                  <a:lnTo>
                    <a:pt x="844935" y="179307"/>
                  </a:lnTo>
                  <a:lnTo>
                    <a:pt x="836576" y="148589"/>
                  </a:lnTo>
                  <a:lnTo>
                    <a:pt x="837505" y="137326"/>
                  </a:lnTo>
                  <a:lnTo>
                    <a:pt x="859365" y="103441"/>
                  </a:lnTo>
                  <a:lnTo>
                    <a:pt x="889154" y="94868"/>
                  </a:lnTo>
                  <a:lnTo>
                    <a:pt x="976950" y="94868"/>
                  </a:lnTo>
                  <a:lnTo>
                    <a:pt x="975832" y="92654"/>
                  </a:lnTo>
                  <a:lnTo>
                    <a:pt x="963830" y="77342"/>
                  </a:lnTo>
                  <a:lnTo>
                    <a:pt x="962140" y="75818"/>
                  </a:lnTo>
                  <a:lnTo>
                    <a:pt x="836576" y="75818"/>
                  </a:lnTo>
                  <a:lnTo>
                    <a:pt x="836576" y="53339"/>
                  </a:lnTo>
                  <a:close/>
                </a:path>
                <a:path w="1554479" h="320040">
                  <a:moveTo>
                    <a:pt x="962546" y="221360"/>
                  </a:moveTo>
                  <a:lnTo>
                    <a:pt x="836576" y="221360"/>
                  </a:lnTo>
                  <a:lnTo>
                    <a:pt x="848578" y="233528"/>
                  </a:lnTo>
                  <a:lnTo>
                    <a:pt x="862865" y="242220"/>
                  </a:lnTo>
                  <a:lnTo>
                    <a:pt x="879439" y="247435"/>
                  </a:lnTo>
                  <a:lnTo>
                    <a:pt x="898298" y="249173"/>
                  </a:lnTo>
                  <a:lnTo>
                    <a:pt x="916825" y="247363"/>
                  </a:lnTo>
                  <a:lnTo>
                    <a:pt x="933922" y="241934"/>
                  </a:lnTo>
                  <a:lnTo>
                    <a:pt x="949591" y="232885"/>
                  </a:lnTo>
                  <a:lnTo>
                    <a:pt x="962546" y="221360"/>
                  </a:lnTo>
                  <a:close/>
                </a:path>
                <a:path w="1554479" h="320040">
                  <a:moveTo>
                    <a:pt x="976950" y="94868"/>
                  </a:moveTo>
                  <a:lnTo>
                    <a:pt x="889154" y="94868"/>
                  </a:lnTo>
                  <a:lnTo>
                    <a:pt x="900084" y="95821"/>
                  </a:lnTo>
                  <a:lnTo>
                    <a:pt x="910014" y="98678"/>
                  </a:lnTo>
                  <a:lnTo>
                    <a:pt x="938303" y="127158"/>
                  </a:lnTo>
                  <a:lnTo>
                    <a:pt x="942113" y="148589"/>
                  </a:lnTo>
                  <a:lnTo>
                    <a:pt x="941161" y="159876"/>
                  </a:lnTo>
                  <a:lnTo>
                    <a:pt x="918944" y="193952"/>
                  </a:lnTo>
                  <a:lnTo>
                    <a:pt x="889154" y="202310"/>
                  </a:lnTo>
                  <a:lnTo>
                    <a:pt x="977050" y="202310"/>
                  </a:lnTo>
                  <a:lnTo>
                    <a:pt x="984404" y="187642"/>
                  </a:lnTo>
                  <a:lnTo>
                    <a:pt x="989548" y="168925"/>
                  </a:lnTo>
                  <a:lnTo>
                    <a:pt x="991262" y="148589"/>
                  </a:lnTo>
                  <a:lnTo>
                    <a:pt x="989548" y="128277"/>
                  </a:lnTo>
                  <a:lnTo>
                    <a:pt x="984404" y="109632"/>
                  </a:lnTo>
                  <a:lnTo>
                    <a:pt x="976950" y="94868"/>
                  </a:lnTo>
                  <a:close/>
                </a:path>
                <a:path w="1554479" h="320040">
                  <a:moveTo>
                    <a:pt x="898298" y="48005"/>
                  </a:moveTo>
                  <a:lnTo>
                    <a:pt x="879439" y="49744"/>
                  </a:lnTo>
                  <a:lnTo>
                    <a:pt x="862865" y="54958"/>
                  </a:lnTo>
                  <a:lnTo>
                    <a:pt x="848578" y="63650"/>
                  </a:lnTo>
                  <a:lnTo>
                    <a:pt x="836576" y="75818"/>
                  </a:lnTo>
                  <a:lnTo>
                    <a:pt x="962140" y="75818"/>
                  </a:lnTo>
                  <a:lnTo>
                    <a:pt x="949591" y="64507"/>
                  </a:lnTo>
                  <a:lnTo>
                    <a:pt x="933922" y="55339"/>
                  </a:lnTo>
                  <a:lnTo>
                    <a:pt x="916825" y="49839"/>
                  </a:lnTo>
                  <a:lnTo>
                    <a:pt x="898298" y="48005"/>
                  </a:lnTo>
                  <a:close/>
                </a:path>
                <a:path w="1554479" h="320040">
                  <a:moveTo>
                    <a:pt x="1072022" y="53339"/>
                  </a:moveTo>
                  <a:lnTo>
                    <a:pt x="1022873" y="53339"/>
                  </a:lnTo>
                  <a:lnTo>
                    <a:pt x="1022873" y="170306"/>
                  </a:lnTo>
                  <a:lnTo>
                    <a:pt x="1034231" y="216741"/>
                  </a:lnTo>
                  <a:lnTo>
                    <a:pt x="1066307" y="243934"/>
                  </a:lnTo>
                  <a:lnTo>
                    <a:pt x="1094882" y="249173"/>
                  </a:lnTo>
                  <a:lnTo>
                    <a:pt x="1113003" y="247506"/>
                  </a:lnTo>
                  <a:lnTo>
                    <a:pt x="1128505" y="242506"/>
                  </a:lnTo>
                  <a:lnTo>
                    <a:pt x="1141388" y="234171"/>
                  </a:lnTo>
                  <a:lnTo>
                    <a:pt x="1151651" y="222503"/>
                  </a:lnTo>
                  <a:lnTo>
                    <a:pt x="1200800" y="222503"/>
                  </a:lnTo>
                  <a:lnTo>
                    <a:pt x="1200800" y="203453"/>
                  </a:lnTo>
                  <a:lnTo>
                    <a:pt x="1109741" y="203453"/>
                  </a:lnTo>
                  <a:lnTo>
                    <a:pt x="1101597" y="202834"/>
                  </a:lnTo>
                  <a:lnTo>
                    <a:pt x="1072665" y="173188"/>
                  </a:lnTo>
                  <a:lnTo>
                    <a:pt x="1072022" y="164210"/>
                  </a:lnTo>
                  <a:lnTo>
                    <a:pt x="1072022" y="53339"/>
                  </a:lnTo>
                  <a:close/>
                </a:path>
                <a:path w="1554479" h="320040">
                  <a:moveTo>
                    <a:pt x="1200800" y="222503"/>
                  </a:moveTo>
                  <a:lnTo>
                    <a:pt x="1151651" y="222503"/>
                  </a:lnTo>
                  <a:lnTo>
                    <a:pt x="1151651" y="243839"/>
                  </a:lnTo>
                  <a:lnTo>
                    <a:pt x="1200800" y="243839"/>
                  </a:lnTo>
                  <a:lnTo>
                    <a:pt x="1200800" y="222503"/>
                  </a:lnTo>
                  <a:close/>
                </a:path>
                <a:path w="1554479" h="320040">
                  <a:moveTo>
                    <a:pt x="1200800" y="53339"/>
                  </a:moveTo>
                  <a:lnTo>
                    <a:pt x="1151651" y="53339"/>
                  </a:lnTo>
                  <a:lnTo>
                    <a:pt x="1151651" y="156209"/>
                  </a:lnTo>
                  <a:lnTo>
                    <a:pt x="1150936" y="167282"/>
                  </a:lnTo>
                  <a:lnTo>
                    <a:pt x="1126886" y="200500"/>
                  </a:lnTo>
                  <a:lnTo>
                    <a:pt x="1109741" y="203453"/>
                  </a:lnTo>
                  <a:lnTo>
                    <a:pt x="1200800" y="203453"/>
                  </a:lnTo>
                  <a:lnTo>
                    <a:pt x="1200800" y="53339"/>
                  </a:lnTo>
                  <a:close/>
                </a:path>
                <a:path w="1554479" h="320040">
                  <a:moveTo>
                    <a:pt x="1311734" y="100583"/>
                  </a:moveTo>
                  <a:lnTo>
                    <a:pt x="1262585" y="100583"/>
                  </a:lnTo>
                  <a:lnTo>
                    <a:pt x="1262585" y="179831"/>
                  </a:lnTo>
                  <a:lnTo>
                    <a:pt x="1274158" y="225194"/>
                  </a:lnTo>
                  <a:lnTo>
                    <a:pt x="1311544" y="244315"/>
                  </a:lnTo>
                  <a:lnTo>
                    <a:pt x="1331308" y="245387"/>
                  </a:lnTo>
                  <a:lnTo>
                    <a:pt x="1354787" y="243839"/>
                  </a:lnTo>
                  <a:lnTo>
                    <a:pt x="1354787" y="199897"/>
                  </a:lnTo>
                  <a:lnTo>
                    <a:pt x="1337515" y="199897"/>
                  </a:lnTo>
                  <a:lnTo>
                    <a:pt x="1331165" y="199643"/>
                  </a:lnTo>
                  <a:lnTo>
                    <a:pt x="1324815" y="199135"/>
                  </a:lnTo>
                  <a:lnTo>
                    <a:pt x="1319989" y="197357"/>
                  </a:lnTo>
                  <a:lnTo>
                    <a:pt x="1313385" y="191261"/>
                  </a:lnTo>
                  <a:lnTo>
                    <a:pt x="1311734" y="186435"/>
                  </a:lnTo>
                  <a:lnTo>
                    <a:pt x="1311734" y="100583"/>
                  </a:lnTo>
                  <a:close/>
                </a:path>
                <a:path w="1554479" h="320040">
                  <a:moveTo>
                    <a:pt x="1354787" y="199262"/>
                  </a:moveTo>
                  <a:lnTo>
                    <a:pt x="1345389" y="199770"/>
                  </a:lnTo>
                  <a:lnTo>
                    <a:pt x="1337515" y="199897"/>
                  </a:lnTo>
                  <a:lnTo>
                    <a:pt x="1354787" y="199897"/>
                  </a:lnTo>
                  <a:lnTo>
                    <a:pt x="1354787" y="199262"/>
                  </a:lnTo>
                  <a:close/>
                </a:path>
                <a:path w="1554479" h="320040">
                  <a:moveTo>
                    <a:pt x="1354787" y="53339"/>
                  </a:moveTo>
                  <a:lnTo>
                    <a:pt x="1229438" y="53339"/>
                  </a:lnTo>
                  <a:lnTo>
                    <a:pt x="1229438" y="100583"/>
                  </a:lnTo>
                  <a:lnTo>
                    <a:pt x="1354787" y="100583"/>
                  </a:lnTo>
                  <a:lnTo>
                    <a:pt x="1354787" y="53339"/>
                  </a:lnTo>
                  <a:close/>
                </a:path>
                <a:path w="1554479" h="320040">
                  <a:moveTo>
                    <a:pt x="1311734" y="0"/>
                  </a:moveTo>
                  <a:lnTo>
                    <a:pt x="1262585" y="14859"/>
                  </a:lnTo>
                  <a:lnTo>
                    <a:pt x="1262585" y="53339"/>
                  </a:lnTo>
                  <a:lnTo>
                    <a:pt x="1311734" y="53339"/>
                  </a:lnTo>
                  <a:lnTo>
                    <a:pt x="1311734" y="0"/>
                  </a:lnTo>
                  <a:close/>
                </a:path>
                <a:path w="1554479" h="320040">
                  <a:moveTo>
                    <a:pt x="1387083" y="16002"/>
                  </a:moveTo>
                  <a:lnTo>
                    <a:pt x="1387083" y="67055"/>
                  </a:lnTo>
                  <a:lnTo>
                    <a:pt x="1497954" y="110489"/>
                  </a:lnTo>
                  <a:lnTo>
                    <a:pt x="1387083" y="153542"/>
                  </a:lnTo>
                  <a:lnTo>
                    <a:pt x="1387083" y="204596"/>
                  </a:lnTo>
                  <a:lnTo>
                    <a:pt x="1553961" y="132206"/>
                  </a:lnTo>
                  <a:lnTo>
                    <a:pt x="1553961" y="88391"/>
                  </a:lnTo>
                  <a:lnTo>
                    <a:pt x="1387083" y="1600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15227300"/>
              <a:ext cx="4838700" cy="1231900"/>
            </a:xfrm>
            <a:prstGeom prst="rect">
              <a:avLst/>
            </a:prstGeom>
          </p:spPr>
        </p:pic>
      </p:grpSp>
      <p:sp>
        <p:nvSpPr>
          <p:cNvPr id="93" name="Metin kutusu 92">
            <a:extLst>
              <a:ext uri="{FF2B5EF4-FFF2-40B4-BE49-F238E27FC236}">
                <a16:creationId xmlns:a16="http://schemas.microsoft.com/office/drawing/2014/main" id="{EEC4A271-29D1-EC59-0BA7-2E0F643E0865}"/>
              </a:ext>
            </a:extLst>
          </p:cNvPr>
          <p:cNvSpPr txBox="1"/>
          <p:nvPr/>
        </p:nvSpPr>
        <p:spPr>
          <a:xfrm>
            <a:off x="2231571" y="3618696"/>
            <a:ext cx="3906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Html formu oluşturmak için kullanılır.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Metin kutusu 93">
            <a:extLst>
              <a:ext uri="{FF2B5EF4-FFF2-40B4-BE49-F238E27FC236}">
                <a16:creationId xmlns:a16="http://schemas.microsoft.com/office/drawing/2014/main" id="{33C0AA9C-1DD1-67D3-3A79-B372D9D1A85F}"/>
              </a:ext>
            </a:extLst>
          </p:cNvPr>
          <p:cNvSpPr txBox="1"/>
          <p:nvPr/>
        </p:nvSpPr>
        <p:spPr>
          <a:xfrm>
            <a:off x="7485968" y="3585659"/>
            <a:ext cx="42785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Kullanıcının Veri girişi yapabileceği bir alan tanımlar.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Metin kutusu 94">
            <a:extLst>
              <a:ext uri="{FF2B5EF4-FFF2-40B4-BE49-F238E27FC236}">
                <a16:creationId xmlns:a16="http://schemas.microsoft.com/office/drawing/2014/main" id="{67250D2C-BBDB-74AF-8A8F-E07434627080}"/>
              </a:ext>
            </a:extLst>
          </p:cNvPr>
          <p:cNvSpPr txBox="1"/>
          <p:nvPr/>
        </p:nvSpPr>
        <p:spPr>
          <a:xfrm>
            <a:off x="1849348" y="6097488"/>
            <a:ext cx="4559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Çok satırlı bir metin giriş alanı tanımlar.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Metin kutusu 95">
            <a:extLst>
              <a:ext uri="{FF2B5EF4-FFF2-40B4-BE49-F238E27FC236}">
                <a16:creationId xmlns:a16="http://schemas.microsoft.com/office/drawing/2014/main" id="{39C3CE7D-5EC9-235F-AF87-81E44E3C055E}"/>
              </a:ext>
            </a:extLst>
          </p:cNvPr>
          <p:cNvSpPr txBox="1"/>
          <p:nvPr/>
        </p:nvSpPr>
        <p:spPr>
          <a:xfrm>
            <a:off x="7220952" y="5973070"/>
            <a:ext cx="47297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Tıklanabilir bir buton öğesi tanımlar. </a:t>
            </a:r>
            <a:r>
              <a:rPr lang="tr-TR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ile tanımladığımız butona göre en büyük farkı içerisine </a:t>
            </a:r>
            <a:r>
              <a:rPr lang="tr-TR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i, </a:t>
            </a:r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gibi etiketler eklenebilir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Metin kutusu 96">
            <a:extLst>
              <a:ext uri="{FF2B5EF4-FFF2-40B4-BE49-F238E27FC236}">
                <a16:creationId xmlns:a16="http://schemas.microsoft.com/office/drawing/2014/main" id="{051211FC-A6A3-96E4-EF33-AB50818FECAC}"/>
              </a:ext>
            </a:extLst>
          </p:cNvPr>
          <p:cNvSpPr txBox="1"/>
          <p:nvPr/>
        </p:nvSpPr>
        <p:spPr>
          <a:xfrm>
            <a:off x="1858508" y="8481763"/>
            <a:ext cx="46323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Açılır bir liste oluşturmak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Metin kutusu 97">
            <a:extLst>
              <a:ext uri="{FF2B5EF4-FFF2-40B4-BE49-F238E27FC236}">
                <a16:creationId xmlns:a16="http://schemas.microsoft.com/office/drawing/2014/main" id="{FADF4BAB-3AAE-1575-04A8-24250047F7CD}"/>
              </a:ext>
            </a:extLst>
          </p:cNvPr>
          <p:cNvSpPr txBox="1"/>
          <p:nvPr/>
        </p:nvSpPr>
        <p:spPr>
          <a:xfrm>
            <a:off x="7435038" y="8445837"/>
            <a:ext cx="44169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etiketi içinde daha uzun açılır listeler oluşturmak için kullanılır.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Metin kutusu 98">
            <a:extLst>
              <a:ext uri="{FF2B5EF4-FFF2-40B4-BE49-F238E27FC236}">
                <a16:creationId xmlns:a16="http://schemas.microsoft.com/office/drawing/2014/main" id="{FF94B60C-BC03-5260-4146-7FFBC9108F51}"/>
              </a:ext>
            </a:extLst>
          </p:cNvPr>
          <p:cNvSpPr txBox="1"/>
          <p:nvPr/>
        </p:nvSpPr>
        <p:spPr>
          <a:xfrm>
            <a:off x="1836570" y="10651434"/>
            <a:ext cx="4718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Seçim listesindeki bir seçeneği tanımlamak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Metin kutusu 99">
            <a:extLst>
              <a:ext uri="{FF2B5EF4-FFF2-40B4-BE49-F238E27FC236}">
                <a16:creationId xmlns:a16="http://schemas.microsoft.com/office/drawing/2014/main" id="{26918666-E201-CF62-C151-B4588918A715}"/>
              </a:ext>
            </a:extLst>
          </p:cNvPr>
          <p:cNvSpPr txBox="1"/>
          <p:nvPr/>
        </p:nvSpPr>
        <p:spPr>
          <a:xfrm>
            <a:off x="7521707" y="10717099"/>
            <a:ext cx="42733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etiketi için bir başlık tanımlar. </a:t>
            </a:r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etiketinin </a:t>
            </a:r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idsi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</a:t>
            </a:r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özelliği eşit olmalıdır.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Metin kutusu 100">
            <a:extLst>
              <a:ext uri="{FF2B5EF4-FFF2-40B4-BE49-F238E27FC236}">
                <a16:creationId xmlns:a16="http://schemas.microsoft.com/office/drawing/2014/main" id="{145DE464-E9F2-2130-F2FE-C39A12CD0B52}"/>
              </a:ext>
            </a:extLst>
          </p:cNvPr>
          <p:cNvSpPr txBox="1"/>
          <p:nvPr/>
        </p:nvSpPr>
        <p:spPr>
          <a:xfrm>
            <a:off x="1858508" y="13109940"/>
            <a:ext cx="4535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içerisindeki elemanları gruplandırır.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Metin kutusu 101">
            <a:extLst>
              <a:ext uri="{FF2B5EF4-FFF2-40B4-BE49-F238E27FC236}">
                <a16:creationId xmlns:a16="http://schemas.microsoft.com/office/drawing/2014/main" id="{067B65E5-993F-1184-5F12-AF962EF7C15B}"/>
              </a:ext>
            </a:extLst>
          </p:cNvPr>
          <p:cNvSpPr txBox="1"/>
          <p:nvPr/>
        </p:nvSpPr>
        <p:spPr>
          <a:xfrm>
            <a:off x="7672160" y="13250156"/>
            <a:ext cx="39061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etileti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üzerindeki başlığı temsil eder.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Metin kutusu 112">
            <a:extLst>
              <a:ext uri="{FF2B5EF4-FFF2-40B4-BE49-F238E27FC236}">
                <a16:creationId xmlns:a16="http://schemas.microsoft.com/office/drawing/2014/main" id="{B4700563-2615-3F7F-A197-F5B1D2061909}"/>
              </a:ext>
            </a:extLst>
          </p:cNvPr>
          <p:cNvSpPr txBox="1"/>
          <p:nvPr/>
        </p:nvSpPr>
        <p:spPr>
          <a:xfrm>
            <a:off x="1908423" y="15217339"/>
            <a:ext cx="45351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için önceden tanımlanmış açılır bir seçim listesi oluşturmak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Metin kutusu 113">
            <a:extLst>
              <a:ext uri="{FF2B5EF4-FFF2-40B4-BE49-F238E27FC236}">
                <a16:creationId xmlns:a16="http://schemas.microsoft.com/office/drawing/2014/main" id="{74C72A05-A747-E646-E80F-8ED474A539D8}"/>
              </a:ext>
            </a:extLst>
          </p:cNvPr>
          <p:cNvSpPr txBox="1"/>
          <p:nvPr/>
        </p:nvSpPr>
        <p:spPr>
          <a:xfrm>
            <a:off x="7722075" y="15357555"/>
            <a:ext cx="39061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hesaplamanın sonucunu ya da bir eylemin çıktısını vermek için kullanılır.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153" y="2489200"/>
            <a:ext cx="4535170" cy="12700"/>
          </a:xfrm>
          <a:custGeom>
            <a:avLst/>
            <a:gdLst/>
            <a:ahLst/>
            <a:cxnLst/>
            <a:rect l="l" t="t" r="r" b="b"/>
            <a:pathLst>
              <a:path w="4535170" h="12700">
                <a:moveTo>
                  <a:pt x="4535043" y="0"/>
                </a:moveTo>
                <a:lnTo>
                  <a:pt x="0" y="0"/>
                </a:lnTo>
                <a:lnTo>
                  <a:pt x="0" y="12700"/>
                </a:lnTo>
                <a:lnTo>
                  <a:pt x="4535043" y="12700"/>
                </a:lnTo>
                <a:lnTo>
                  <a:pt x="4535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434572" y="1196329"/>
            <a:ext cx="6863715" cy="743585"/>
            <a:chOff x="3434572" y="1196329"/>
            <a:chExt cx="6863715" cy="743585"/>
          </a:xfrm>
        </p:grpSpPr>
        <p:sp>
          <p:nvSpPr>
            <p:cNvPr id="4" name="object 4"/>
            <p:cNvSpPr/>
            <p:nvPr/>
          </p:nvSpPr>
          <p:spPr>
            <a:xfrm>
              <a:off x="3434572" y="1196389"/>
              <a:ext cx="6863715" cy="742950"/>
            </a:xfrm>
            <a:custGeom>
              <a:avLst/>
              <a:gdLst/>
              <a:ahLst/>
              <a:cxnLst/>
              <a:rect l="l" t="t" r="r" b="b"/>
              <a:pathLst>
                <a:path w="6863715" h="742950">
                  <a:moveTo>
                    <a:pt x="112165" y="0"/>
                  </a:moveTo>
                  <a:lnTo>
                    <a:pt x="0" y="0"/>
                  </a:lnTo>
                  <a:lnTo>
                    <a:pt x="0" y="568960"/>
                  </a:lnTo>
                  <a:lnTo>
                    <a:pt x="112165" y="568960"/>
                  </a:lnTo>
                  <a:lnTo>
                    <a:pt x="112165" y="0"/>
                  </a:lnTo>
                  <a:close/>
                </a:path>
                <a:path w="6863715" h="742950">
                  <a:moveTo>
                    <a:pt x="341845" y="162560"/>
                  </a:moveTo>
                  <a:lnTo>
                    <a:pt x="236994" y="162560"/>
                  </a:lnTo>
                  <a:lnTo>
                    <a:pt x="236994" y="568960"/>
                  </a:lnTo>
                  <a:lnTo>
                    <a:pt x="341845" y="568960"/>
                  </a:lnTo>
                  <a:lnTo>
                    <a:pt x="341845" y="340563"/>
                  </a:lnTo>
                  <a:lnTo>
                    <a:pt x="343115" y="319531"/>
                  </a:lnTo>
                  <a:lnTo>
                    <a:pt x="362166" y="272288"/>
                  </a:lnTo>
                  <a:lnTo>
                    <a:pt x="401637" y="250190"/>
                  </a:lnTo>
                  <a:lnTo>
                    <a:pt x="418248" y="248716"/>
                  </a:lnTo>
                  <a:lnTo>
                    <a:pt x="828962" y="248716"/>
                  </a:lnTo>
                  <a:lnTo>
                    <a:pt x="816317" y="221386"/>
                  </a:lnTo>
                  <a:lnTo>
                    <a:pt x="807566" y="209702"/>
                  </a:lnTo>
                  <a:lnTo>
                    <a:pt x="565365" y="209702"/>
                  </a:lnTo>
                  <a:lnTo>
                    <a:pt x="562139" y="205638"/>
                  </a:lnTo>
                  <a:lnTo>
                    <a:pt x="341845" y="205638"/>
                  </a:lnTo>
                  <a:lnTo>
                    <a:pt x="341845" y="162560"/>
                  </a:lnTo>
                  <a:close/>
                </a:path>
                <a:path w="6863715" h="742950">
                  <a:moveTo>
                    <a:pt x="666965" y="248716"/>
                  </a:moveTo>
                  <a:lnTo>
                    <a:pt x="418248" y="248716"/>
                  </a:lnTo>
                  <a:lnTo>
                    <a:pt x="433590" y="249986"/>
                  </a:lnTo>
                  <a:lnTo>
                    <a:pt x="447103" y="253796"/>
                  </a:lnTo>
                  <a:lnTo>
                    <a:pt x="476465" y="280212"/>
                  </a:lnTo>
                  <a:lnTo>
                    <a:pt x="486523" y="325932"/>
                  </a:lnTo>
                  <a:lnTo>
                    <a:pt x="486523" y="568960"/>
                  </a:lnTo>
                  <a:lnTo>
                    <a:pt x="591376" y="568960"/>
                  </a:lnTo>
                  <a:lnTo>
                    <a:pt x="591376" y="340563"/>
                  </a:lnTo>
                  <a:lnTo>
                    <a:pt x="592595" y="319531"/>
                  </a:lnTo>
                  <a:lnTo>
                    <a:pt x="610882" y="272288"/>
                  </a:lnTo>
                  <a:lnTo>
                    <a:pt x="650049" y="250190"/>
                  </a:lnTo>
                  <a:lnTo>
                    <a:pt x="666965" y="248716"/>
                  </a:lnTo>
                  <a:close/>
                </a:path>
                <a:path w="6863715" h="742950">
                  <a:moveTo>
                    <a:pt x="828962" y="248716"/>
                  </a:moveTo>
                  <a:lnTo>
                    <a:pt x="666965" y="248716"/>
                  </a:lnTo>
                  <a:lnTo>
                    <a:pt x="682307" y="249986"/>
                  </a:lnTo>
                  <a:lnTo>
                    <a:pt x="695820" y="253796"/>
                  </a:lnTo>
                  <a:lnTo>
                    <a:pt x="725182" y="280212"/>
                  </a:lnTo>
                  <a:lnTo>
                    <a:pt x="735240" y="325932"/>
                  </a:lnTo>
                  <a:lnTo>
                    <a:pt x="735240" y="568960"/>
                  </a:lnTo>
                  <a:lnTo>
                    <a:pt x="840092" y="568960"/>
                  </a:lnTo>
                  <a:lnTo>
                    <a:pt x="840092" y="318617"/>
                  </a:lnTo>
                  <a:lnTo>
                    <a:pt x="837451" y="282346"/>
                  </a:lnTo>
                  <a:lnTo>
                    <a:pt x="829526" y="249935"/>
                  </a:lnTo>
                  <a:lnTo>
                    <a:pt x="828962" y="248716"/>
                  </a:lnTo>
                  <a:close/>
                </a:path>
                <a:path w="6863715" h="742950">
                  <a:moveTo>
                    <a:pt x="686473" y="151180"/>
                  </a:moveTo>
                  <a:lnTo>
                    <a:pt x="648729" y="154838"/>
                  </a:lnTo>
                  <a:lnTo>
                    <a:pt x="615963" y="165811"/>
                  </a:lnTo>
                  <a:lnTo>
                    <a:pt x="588175" y="184099"/>
                  </a:lnTo>
                  <a:lnTo>
                    <a:pt x="565365" y="209702"/>
                  </a:lnTo>
                  <a:lnTo>
                    <a:pt x="807566" y="209702"/>
                  </a:lnTo>
                  <a:lnTo>
                    <a:pt x="775321" y="176784"/>
                  </a:lnTo>
                  <a:lnTo>
                    <a:pt x="719645" y="154025"/>
                  </a:lnTo>
                  <a:lnTo>
                    <a:pt x="686473" y="151180"/>
                  </a:lnTo>
                  <a:close/>
                </a:path>
                <a:path w="6863715" h="742950">
                  <a:moveTo>
                    <a:pt x="454824" y="151180"/>
                  </a:moveTo>
                  <a:lnTo>
                    <a:pt x="419112" y="154584"/>
                  </a:lnTo>
                  <a:lnTo>
                    <a:pt x="388378" y="164795"/>
                  </a:lnTo>
                  <a:lnTo>
                    <a:pt x="362622" y="181813"/>
                  </a:lnTo>
                  <a:lnTo>
                    <a:pt x="341845" y="205638"/>
                  </a:lnTo>
                  <a:lnTo>
                    <a:pt x="562139" y="205638"/>
                  </a:lnTo>
                  <a:lnTo>
                    <a:pt x="545045" y="184099"/>
                  </a:lnTo>
                  <a:lnTo>
                    <a:pt x="519848" y="165811"/>
                  </a:lnTo>
                  <a:lnTo>
                    <a:pt x="489775" y="154838"/>
                  </a:lnTo>
                  <a:lnTo>
                    <a:pt x="454824" y="151180"/>
                  </a:lnTo>
                  <a:close/>
                </a:path>
                <a:path w="6863715" h="742950">
                  <a:moveTo>
                    <a:pt x="1129905" y="151180"/>
                  </a:moveTo>
                  <a:lnTo>
                    <a:pt x="1090688" y="155092"/>
                  </a:lnTo>
                  <a:lnTo>
                    <a:pt x="1054315" y="166827"/>
                  </a:lnTo>
                  <a:lnTo>
                    <a:pt x="1020787" y="186385"/>
                  </a:lnTo>
                  <a:lnTo>
                    <a:pt x="990104" y="213766"/>
                  </a:lnTo>
                  <a:lnTo>
                    <a:pt x="964856" y="246430"/>
                  </a:lnTo>
                  <a:lnTo>
                    <a:pt x="946822" y="282651"/>
                  </a:lnTo>
                  <a:lnTo>
                    <a:pt x="936002" y="322427"/>
                  </a:lnTo>
                  <a:lnTo>
                    <a:pt x="932395" y="365760"/>
                  </a:lnTo>
                  <a:lnTo>
                    <a:pt x="936002" y="409143"/>
                  </a:lnTo>
                  <a:lnTo>
                    <a:pt x="946822" y="449072"/>
                  </a:lnTo>
                  <a:lnTo>
                    <a:pt x="964856" y="485546"/>
                  </a:lnTo>
                  <a:lnTo>
                    <a:pt x="990104" y="518566"/>
                  </a:lnTo>
                  <a:lnTo>
                    <a:pt x="1020787" y="545592"/>
                  </a:lnTo>
                  <a:lnTo>
                    <a:pt x="1054315" y="564896"/>
                  </a:lnTo>
                  <a:lnTo>
                    <a:pt x="1090688" y="576478"/>
                  </a:lnTo>
                  <a:lnTo>
                    <a:pt x="1129905" y="580339"/>
                  </a:lnTo>
                  <a:lnTo>
                    <a:pt x="1170190" y="576630"/>
                  </a:lnTo>
                  <a:lnTo>
                    <a:pt x="1205699" y="565505"/>
                  </a:lnTo>
                  <a:lnTo>
                    <a:pt x="1236434" y="546963"/>
                  </a:lnTo>
                  <a:lnTo>
                    <a:pt x="1262395" y="521004"/>
                  </a:lnTo>
                  <a:lnTo>
                    <a:pt x="1367247" y="521004"/>
                  </a:lnTo>
                  <a:lnTo>
                    <a:pt x="1367247" y="480364"/>
                  </a:lnTo>
                  <a:lnTo>
                    <a:pt x="1149412" y="480364"/>
                  </a:lnTo>
                  <a:lnTo>
                    <a:pt x="1126095" y="478383"/>
                  </a:lnTo>
                  <a:lnTo>
                    <a:pt x="1085862" y="462534"/>
                  </a:lnTo>
                  <a:lnTo>
                    <a:pt x="1055077" y="431291"/>
                  </a:lnTo>
                  <a:lnTo>
                    <a:pt x="1039227" y="389838"/>
                  </a:lnTo>
                  <a:lnTo>
                    <a:pt x="1037246" y="365760"/>
                  </a:lnTo>
                  <a:lnTo>
                    <a:pt x="1039227" y="341731"/>
                  </a:lnTo>
                  <a:lnTo>
                    <a:pt x="1055077" y="300685"/>
                  </a:lnTo>
                  <a:lnTo>
                    <a:pt x="1085862" y="269443"/>
                  </a:lnTo>
                  <a:lnTo>
                    <a:pt x="1126095" y="253187"/>
                  </a:lnTo>
                  <a:lnTo>
                    <a:pt x="1149412" y="251155"/>
                  </a:lnTo>
                  <a:lnTo>
                    <a:pt x="1367247" y="251155"/>
                  </a:lnTo>
                  <a:lnTo>
                    <a:pt x="1367247" y="210515"/>
                  </a:lnTo>
                  <a:lnTo>
                    <a:pt x="1262395" y="210515"/>
                  </a:lnTo>
                  <a:lnTo>
                    <a:pt x="1236434" y="184556"/>
                  </a:lnTo>
                  <a:lnTo>
                    <a:pt x="1205699" y="166014"/>
                  </a:lnTo>
                  <a:lnTo>
                    <a:pt x="1170190" y="154889"/>
                  </a:lnTo>
                  <a:lnTo>
                    <a:pt x="1129905" y="151180"/>
                  </a:lnTo>
                  <a:close/>
                </a:path>
                <a:path w="6863715" h="742950">
                  <a:moveTo>
                    <a:pt x="1367247" y="521004"/>
                  </a:moveTo>
                  <a:lnTo>
                    <a:pt x="1262395" y="521004"/>
                  </a:lnTo>
                  <a:lnTo>
                    <a:pt x="1262395" y="568960"/>
                  </a:lnTo>
                  <a:lnTo>
                    <a:pt x="1367247" y="568960"/>
                  </a:lnTo>
                  <a:lnTo>
                    <a:pt x="1367247" y="521004"/>
                  </a:lnTo>
                  <a:close/>
                </a:path>
                <a:path w="6863715" h="742950">
                  <a:moveTo>
                    <a:pt x="1367247" y="251155"/>
                  </a:moveTo>
                  <a:lnTo>
                    <a:pt x="1149412" y="251155"/>
                  </a:lnTo>
                  <a:lnTo>
                    <a:pt x="1172730" y="253187"/>
                  </a:lnTo>
                  <a:lnTo>
                    <a:pt x="1193914" y="259283"/>
                  </a:lnTo>
                  <a:lnTo>
                    <a:pt x="1229883" y="283667"/>
                  </a:lnTo>
                  <a:lnTo>
                    <a:pt x="1254264" y="320040"/>
                  </a:lnTo>
                  <a:lnTo>
                    <a:pt x="1262395" y="365760"/>
                  </a:lnTo>
                  <a:lnTo>
                    <a:pt x="1260362" y="389838"/>
                  </a:lnTo>
                  <a:lnTo>
                    <a:pt x="1244104" y="431291"/>
                  </a:lnTo>
                  <a:lnTo>
                    <a:pt x="1212965" y="462534"/>
                  </a:lnTo>
                  <a:lnTo>
                    <a:pt x="1172730" y="478383"/>
                  </a:lnTo>
                  <a:lnTo>
                    <a:pt x="1149412" y="480364"/>
                  </a:lnTo>
                  <a:lnTo>
                    <a:pt x="1367247" y="480364"/>
                  </a:lnTo>
                  <a:lnTo>
                    <a:pt x="1367247" y="251155"/>
                  </a:lnTo>
                  <a:close/>
                </a:path>
                <a:path w="6863715" h="742950">
                  <a:moveTo>
                    <a:pt x="1367247" y="162560"/>
                  </a:moveTo>
                  <a:lnTo>
                    <a:pt x="1262395" y="162560"/>
                  </a:lnTo>
                  <a:lnTo>
                    <a:pt x="1262395" y="210515"/>
                  </a:lnTo>
                  <a:lnTo>
                    <a:pt x="1367247" y="210515"/>
                  </a:lnTo>
                  <a:lnTo>
                    <a:pt x="1367247" y="162560"/>
                  </a:lnTo>
                  <a:close/>
                </a:path>
                <a:path w="6863715" h="742950">
                  <a:moveTo>
                    <a:pt x="1585052" y="592531"/>
                  </a:moveTo>
                  <a:lnTo>
                    <a:pt x="1495644" y="643737"/>
                  </a:lnTo>
                  <a:lnTo>
                    <a:pt x="1510478" y="666648"/>
                  </a:lnTo>
                  <a:lnTo>
                    <a:pt x="1528159" y="686612"/>
                  </a:lnTo>
                  <a:lnTo>
                    <a:pt x="1572047" y="717702"/>
                  </a:lnTo>
                  <a:lnTo>
                    <a:pt x="1626304" y="736600"/>
                  </a:lnTo>
                  <a:lnTo>
                    <a:pt x="1688277" y="742899"/>
                  </a:lnTo>
                  <a:lnTo>
                    <a:pt x="1730544" y="739800"/>
                  </a:lnTo>
                  <a:lnTo>
                    <a:pt x="1769560" y="730504"/>
                  </a:lnTo>
                  <a:lnTo>
                    <a:pt x="1805324" y="715010"/>
                  </a:lnTo>
                  <a:lnTo>
                    <a:pt x="1837832" y="693318"/>
                  </a:lnTo>
                  <a:lnTo>
                    <a:pt x="1865217" y="665734"/>
                  </a:lnTo>
                  <a:lnTo>
                    <a:pt x="1874831" y="649427"/>
                  </a:lnTo>
                  <a:lnTo>
                    <a:pt x="1691528" y="649427"/>
                  </a:lnTo>
                  <a:lnTo>
                    <a:pt x="1656528" y="645871"/>
                  </a:lnTo>
                  <a:lnTo>
                    <a:pt x="1627117" y="635203"/>
                  </a:lnTo>
                  <a:lnTo>
                    <a:pt x="1603292" y="617423"/>
                  </a:lnTo>
                  <a:lnTo>
                    <a:pt x="1585052" y="592531"/>
                  </a:lnTo>
                  <a:close/>
                </a:path>
                <a:path w="6863715" h="742950">
                  <a:moveTo>
                    <a:pt x="1900418" y="505561"/>
                  </a:moveTo>
                  <a:lnTo>
                    <a:pt x="1798005" y="505561"/>
                  </a:lnTo>
                  <a:lnTo>
                    <a:pt x="1798005" y="549452"/>
                  </a:lnTo>
                  <a:lnTo>
                    <a:pt x="1796228" y="572058"/>
                  </a:lnTo>
                  <a:lnTo>
                    <a:pt x="1782007" y="609041"/>
                  </a:lnTo>
                  <a:lnTo>
                    <a:pt x="1735829" y="642924"/>
                  </a:lnTo>
                  <a:lnTo>
                    <a:pt x="1691528" y="649427"/>
                  </a:lnTo>
                  <a:lnTo>
                    <a:pt x="1874831" y="649427"/>
                  </a:lnTo>
                  <a:lnTo>
                    <a:pt x="1884775" y="632561"/>
                  </a:lnTo>
                  <a:lnTo>
                    <a:pt x="1896508" y="593801"/>
                  </a:lnTo>
                  <a:lnTo>
                    <a:pt x="1900418" y="549452"/>
                  </a:lnTo>
                  <a:lnTo>
                    <a:pt x="1900418" y="505561"/>
                  </a:lnTo>
                  <a:close/>
                </a:path>
                <a:path w="6863715" h="742950">
                  <a:moveTo>
                    <a:pt x="1667957" y="151180"/>
                  </a:moveTo>
                  <a:lnTo>
                    <a:pt x="1626962" y="154990"/>
                  </a:lnTo>
                  <a:lnTo>
                    <a:pt x="1589319" y="166420"/>
                  </a:lnTo>
                  <a:lnTo>
                    <a:pt x="1555029" y="185470"/>
                  </a:lnTo>
                  <a:lnTo>
                    <a:pt x="1524092" y="212140"/>
                  </a:lnTo>
                  <a:lnTo>
                    <a:pt x="1498488" y="244195"/>
                  </a:lnTo>
                  <a:lnTo>
                    <a:pt x="1480200" y="279399"/>
                  </a:lnTo>
                  <a:lnTo>
                    <a:pt x="1469228" y="317753"/>
                  </a:lnTo>
                  <a:lnTo>
                    <a:pt x="1465570" y="359257"/>
                  </a:lnTo>
                  <a:lnTo>
                    <a:pt x="1469177" y="401116"/>
                  </a:lnTo>
                  <a:lnTo>
                    <a:pt x="1479999" y="439724"/>
                  </a:lnTo>
                  <a:lnTo>
                    <a:pt x="1498033" y="475081"/>
                  </a:lnTo>
                  <a:lnTo>
                    <a:pt x="1523279" y="507187"/>
                  </a:lnTo>
                  <a:lnTo>
                    <a:pt x="1554268" y="533501"/>
                  </a:lnTo>
                  <a:lnTo>
                    <a:pt x="1588712" y="552297"/>
                  </a:lnTo>
                  <a:lnTo>
                    <a:pt x="1626610" y="563575"/>
                  </a:lnTo>
                  <a:lnTo>
                    <a:pt x="1667957" y="567334"/>
                  </a:lnTo>
                  <a:lnTo>
                    <a:pt x="1707481" y="563473"/>
                  </a:lnTo>
                  <a:lnTo>
                    <a:pt x="1742330" y="551891"/>
                  </a:lnTo>
                  <a:lnTo>
                    <a:pt x="1772504" y="532587"/>
                  </a:lnTo>
                  <a:lnTo>
                    <a:pt x="1798005" y="505561"/>
                  </a:lnTo>
                  <a:lnTo>
                    <a:pt x="1900418" y="505561"/>
                  </a:lnTo>
                  <a:lnTo>
                    <a:pt x="1900418" y="470611"/>
                  </a:lnTo>
                  <a:lnTo>
                    <a:pt x="1684213" y="470611"/>
                  </a:lnTo>
                  <a:lnTo>
                    <a:pt x="1660494" y="468680"/>
                  </a:lnTo>
                  <a:lnTo>
                    <a:pt x="1619446" y="453237"/>
                  </a:lnTo>
                  <a:lnTo>
                    <a:pt x="1588252" y="422808"/>
                  </a:lnTo>
                  <a:lnTo>
                    <a:pt x="1572402" y="382574"/>
                  </a:lnTo>
                  <a:lnTo>
                    <a:pt x="1570421" y="359257"/>
                  </a:lnTo>
                  <a:lnTo>
                    <a:pt x="1572402" y="336346"/>
                  </a:lnTo>
                  <a:lnTo>
                    <a:pt x="1588252" y="296925"/>
                  </a:lnTo>
                  <a:lnTo>
                    <a:pt x="1619446" y="266547"/>
                  </a:lnTo>
                  <a:lnTo>
                    <a:pt x="1660494" y="250698"/>
                  </a:lnTo>
                  <a:lnTo>
                    <a:pt x="1684213" y="248716"/>
                  </a:lnTo>
                  <a:lnTo>
                    <a:pt x="1900418" y="248716"/>
                  </a:lnTo>
                  <a:lnTo>
                    <a:pt x="1900418" y="212953"/>
                  </a:lnTo>
                  <a:lnTo>
                    <a:pt x="1798005" y="212953"/>
                  </a:lnTo>
                  <a:lnTo>
                    <a:pt x="1772504" y="185927"/>
                  </a:lnTo>
                  <a:lnTo>
                    <a:pt x="1742330" y="166623"/>
                  </a:lnTo>
                  <a:lnTo>
                    <a:pt x="1707481" y="155041"/>
                  </a:lnTo>
                  <a:lnTo>
                    <a:pt x="1667957" y="151180"/>
                  </a:lnTo>
                  <a:close/>
                </a:path>
                <a:path w="6863715" h="742950">
                  <a:moveTo>
                    <a:pt x="1900418" y="248716"/>
                  </a:moveTo>
                  <a:lnTo>
                    <a:pt x="1684213" y="248716"/>
                  </a:lnTo>
                  <a:lnTo>
                    <a:pt x="1707888" y="250698"/>
                  </a:lnTo>
                  <a:lnTo>
                    <a:pt x="1729325" y="256641"/>
                  </a:lnTo>
                  <a:lnTo>
                    <a:pt x="1765493" y="280416"/>
                  </a:lnTo>
                  <a:lnTo>
                    <a:pt x="1789879" y="315569"/>
                  </a:lnTo>
                  <a:lnTo>
                    <a:pt x="1798005" y="359257"/>
                  </a:lnTo>
                  <a:lnTo>
                    <a:pt x="1795974" y="382574"/>
                  </a:lnTo>
                  <a:lnTo>
                    <a:pt x="1779719" y="422808"/>
                  </a:lnTo>
                  <a:lnTo>
                    <a:pt x="1748527" y="453237"/>
                  </a:lnTo>
                  <a:lnTo>
                    <a:pt x="1707888" y="468680"/>
                  </a:lnTo>
                  <a:lnTo>
                    <a:pt x="1684213" y="470611"/>
                  </a:lnTo>
                  <a:lnTo>
                    <a:pt x="1900418" y="470611"/>
                  </a:lnTo>
                  <a:lnTo>
                    <a:pt x="1900418" y="248716"/>
                  </a:lnTo>
                  <a:close/>
                </a:path>
                <a:path w="6863715" h="742950">
                  <a:moveTo>
                    <a:pt x="1900418" y="162560"/>
                  </a:moveTo>
                  <a:lnTo>
                    <a:pt x="1798005" y="162560"/>
                  </a:lnTo>
                  <a:lnTo>
                    <a:pt x="1798005" y="212953"/>
                  </a:lnTo>
                  <a:lnTo>
                    <a:pt x="1900418" y="212953"/>
                  </a:lnTo>
                  <a:lnTo>
                    <a:pt x="1900418" y="162560"/>
                  </a:lnTo>
                  <a:close/>
                </a:path>
                <a:path w="6863715" h="742950">
                  <a:moveTo>
                    <a:pt x="2213333" y="151180"/>
                  </a:moveTo>
                  <a:lnTo>
                    <a:pt x="2168320" y="155041"/>
                  </a:lnTo>
                  <a:lnTo>
                    <a:pt x="2127578" y="166623"/>
                  </a:lnTo>
                  <a:lnTo>
                    <a:pt x="2091105" y="185927"/>
                  </a:lnTo>
                  <a:lnTo>
                    <a:pt x="2058901" y="212953"/>
                  </a:lnTo>
                  <a:lnTo>
                    <a:pt x="2032583" y="245364"/>
                  </a:lnTo>
                  <a:lnTo>
                    <a:pt x="2013788" y="281635"/>
                  </a:lnTo>
                  <a:lnTo>
                    <a:pt x="2002512" y="321767"/>
                  </a:lnTo>
                  <a:lnTo>
                    <a:pt x="1998754" y="365760"/>
                  </a:lnTo>
                  <a:lnTo>
                    <a:pt x="2002564" y="410108"/>
                  </a:lnTo>
                  <a:lnTo>
                    <a:pt x="2013994" y="450494"/>
                  </a:lnTo>
                  <a:lnTo>
                    <a:pt x="2033044" y="486918"/>
                  </a:lnTo>
                  <a:lnTo>
                    <a:pt x="2059714" y="519379"/>
                  </a:lnTo>
                  <a:lnTo>
                    <a:pt x="2092683" y="546049"/>
                  </a:lnTo>
                  <a:lnTo>
                    <a:pt x="2130629" y="565099"/>
                  </a:lnTo>
                  <a:lnTo>
                    <a:pt x="2173555" y="576529"/>
                  </a:lnTo>
                  <a:lnTo>
                    <a:pt x="2221461" y="580339"/>
                  </a:lnTo>
                  <a:lnTo>
                    <a:pt x="2276426" y="574903"/>
                  </a:lnTo>
                  <a:lnTo>
                    <a:pt x="2324277" y="558596"/>
                  </a:lnTo>
                  <a:lnTo>
                    <a:pt x="2365019" y="531418"/>
                  </a:lnTo>
                  <a:lnTo>
                    <a:pt x="2398652" y="493369"/>
                  </a:lnTo>
                  <a:lnTo>
                    <a:pt x="2384563" y="485241"/>
                  </a:lnTo>
                  <a:lnTo>
                    <a:pt x="2223087" y="485241"/>
                  </a:lnTo>
                  <a:lnTo>
                    <a:pt x="2180870" y="480466"/>
                  </a:lnTo>
                  <a:lnTo>
                    <a:pt x="2147696" y="466141"/>
                  </a:lnTo>
                  <a:lnTo>
                    <a:pt x="2123567" y="442264"/>
                  </a:lnTo>
                  <a:lnTo>
                    <a:pt x="2108482" y="408838"/>
                  </a:lnTo>
                  <a:lnTo>
                    <a:pt x="2414908" y="408838"/>
                  </a:lnTo>
                  <a:lnTo>
                    <a:pt x="2416684" y="397611"/>
                  </a:lnTo>
                  <a:lnTo>
                    <a:pt x="2417954" y="386689"/>
                  </a:lnTo>
                  <a:lnTo>
                    <a:pt x="2418717" y="376072"/>
                  </a:lnTo>
                  <a:lnTo>
                    <a:pt x="2418972" y="365760"/>
                  </a:lnTo>
                  <a:lnTo>
                    <a:pt x="2415773" y="327558"/>
                  </a:lnTo>
                  <a:lnTo>
                    <a:pt x="2106856" y="327558"/>
                  </a:lnTo>
                  <a:lnTo>
                    <a:pt x="2112493" y="309168"/>
                  </a:lnTo>
                  <a:lnTo>
                    <a:pt x="2143432" y="267411"/>
                  </a:lnTo>
                  <a:lnTo>
                    <a:pt x="2193112" y="246837"/>
                  </a:lnTo>
                  <a:lnTo>
                    <a:pt x="2213333" y="245465"/>
                  </a:lnTo>
                  <a:lnTo>
                    <a:pt x="2385894" y="245465"/>
                  </a:lnTo>
                  <a:lnTo>
                    <a:pt x="2360450" y="212953"/>
                  </a:lnTo>
                  <a:lnTo>
                    <a:pt x="2329610" y="185927"/>
                  </a:lnTo>
                  <a:lnTo>
                    <a:pt x="2294812" y="166623"/>
                  </a:lnTo>
                  <a:lnTo>
                    <a:pt x="2256053" y="155041"/>
                  </a:lnTo>
                  <a:lnTo>
                    <a:pt x="2213333" y="151180"/>
                  </a:lnTo>
                  <a:close/>
                </a:path>
                <a:path w="6863715" h="742950">
                  <a:moveTo>
                    <a:pt x="2314120" y="444601"/>
                  </a:moveTo>
                  <a:lnTo>
                    <a:pt x="2296844" y="462381"/>
                  </a:lnTo>
                  <a:lnTo>
                    <a:pt x="2275914" y="475081"/>
                  </a:lnTo>
                  <a:lnTo>
                    <a:pt x="2251329" y="482701"/>
                  </a:lnTo>
                  <a:lnTo>
                    <a:pt x="2223087" y="485241"/>
                  </a:lnTo>
                  <a:lnTo>
                    <a:pt x="2384563" y="485241"/>
                  </a:lnTo>
                  <a:lnTo>
                    <a:pt x="2314120" y="444601"/>
                  </a:lnTo>
                  <a:close/>
                </a:path>
                <a:path w="6863715" h="742950">
                  <a:moveTo>
                    <a:pt x="2385894" y="245465"/>
                  </a:moveTo>
                  <a:lnTo>
                    <a:pt x="2213333" y="245465"/>
                  </a:lnTo>
                  <a:lnTo>
                    <a:pt x="2230704" y="246735"/>
                  </a:lnTo>
                  <a:lnTo>
                    <a:pt x="2247061" y="250545"/>
                  </a:lnTo>
                  <a:lnTo>
                    <a:pt x="2289733" y="277266"/>
                  </a:lnTo>
                  <a:lnTo>
                    <a:pt x="2314120" y="327558"/>
                  </a:lnTo>
                  <a:lnTo>
                    <a:pt x="2415773" y="327558"/>
                  </a:lnTo>
                  <a:lnTo>
                    <a:pt x="2415314" y="322071"/>
                  </a:lnTo>
                  <a:lnTo>
                    <a:pt x="2404341" y="282041"/>
                  </a:lnTo>
                  <a:lnTo>
                    <a:pt x="2386053" y="245668"/>
                  </a:lnTo>
                  <a:lnTo>
                    <a:pt x="2385894" y="245465"/>
                  </a:lnTo>
                  <a:close/>
                </a:path>
                <a:path w="6863715" h="742950">
                  <a:moveTo>
                    <a:pt x="5670311" y="151180"/>
                  </a:moveTo>
                  <a:lnTo>
                    <a:pt x="5631097" y="155092"/>
                  </a:lnTo>
                  <a:lnTo>
                    <a:pt x="5594724" y="166827"/>
                  </a:lnTo>
                  <a:lnTo>
                    <a:pt x="5561194" y="186385"/>
                  </a:lnTo>
                  <a:lnTo>
                    <a:pt x="5530510" y="213766"/>
                  </a:lnTo>
                  <a:lnTo>
                    <a:pt x="5505264" y="246430"/>
                  </a:lnTo>
                  <a:lnTo>
                    <a:pt x="5487230" y="282651"/>
                  </a:lnTo>
                  <a:lnTo>
                    <a:pt x="5476408" y="322427"/>
                  </a:lnTo>
                  <a:lnTo>
                    <a:pt x="5472801" y="365760"/>
                  </a:lnTo>
                  <a:lnTo>
                    <a:pt x="5476408" y="409143"/>
                  </a:lnTo>
                  <a:lnTo>
                    <a:pt x="5487230" y="449072"/>
                  </a:lnTo>
                  <a:lnTo>
                    <a:pt x="5505264" y="485546"/>
                  </a:lnTo>
                  <a:lnTo>
                    <a:pt x="5530510" y="518566"/>
                  </a:lnTo>
                  <a:lnTo>
                    <a:pt x="5561194" y="545592"/>
                  </a:lnTo>
                  <a:lnTo>
                    <a:pt x="5594724" y="564896"/>
                  </a:lnTo>
                  <a:lnTo>
                    <a:pt x="5631097" y="576478"/>
                  </a:lnTo>
                  <a:lnTo>
                    <a:pt x="5670311" y="580339"/>
                  </a:lnTo>
                  <a:lnTo>
                    <a:pt x="5710597" y="576630"/>
                  </a:lnTo>
                  <a:lnTo>
                    <a:pt x="5746108" y="565505"/>
                  </a:lnTo>
                  <a:lnTo>
                    <a:pt x="5776843" y="546963"/>
                  </a:lnTo>
                  <a:lnTo>
                    <a:pt x="5802798" y="521004"/>
                  </a:lnTo>
                  <a:lnTo>
                    <a:pt x="5907649" y="521004"/>
                  </a:lnTo>
                  <a:lnTo>
                    <a:pt x="5907649" y="480364"/>
                  </a:lnTo>
                  <a:lnTo>
                    <a:pt x="5689819" y="480364"/>
                  </a:lnTo>
                  <a:lnTo>
                    <a:pt x="5666501" y="478383"/>
                  </a:lnTo>
                  <a:lnTo>
                    <a:pt x="5626268" y="462534"/>
                  </a:lnTo>
                  <a:lnTo>
                    <a:pt x="5595483" y="431291"/>
                  </a:lnTo>
                  <a:lnTo>
                    <a:pt x="5579633" y="389838"/>
                  </a:lnTo>
                  <a:lnTo>
                    <a:pt x="5577652" y="365760"/>
                  </a:lnTo>
                  <a:lnTo>
                    <a:pt x="5579633" y="341731"/>
                  </a:lnTo>
                  <a:lnTo>
                    <a:pt x="5595483" y="300685"/>
                  </a:lnTo>
                  <a:lnTo>
                    <a:pt x="5626268" y="269443"/>
                  </a:lnTo>
                  <a:lnTo>
                    <a:pt x="5666501" y="253187"/>
                  </a:lnTo>
                  <a:lnTo>
                    <a:pt x="5689819" y="251155"/>
                  </a:lnTo>
                  <a:lnTo>
                    <a:pt x="5907649" y="251155"/>
                  </a:lnTo>
                  <a:lnTo>
                    <a:pt x="5907649" y="210515"/>
                  </a:lnTo>
                  <a:lnTo>
                    <a:pt x="5802798" y="210515"/>
                  </a:lnTo>
                  <a:lnTo>
                    <a:pt x="5776843" y="184556"/>
                  </a:lnTo>
                  <a:lnTo>
                    <a:pt x="5746108" y="166014"/>
                  </a:lnTo>
                  <a:lnTo>
                    <a:pt x="5710597" y="154889"/>
                  </a:lnTo>
                  <a:lnTo>
                    <a:pt x="5670311" y="151180"/>
                  </a:lnTo>
                  <a:close/>
                </a:path>
                <a:path w="6863715" h="742950">
                  <a:moveTo>
                    <a:pt x="5332009" y="107289"/>
                  </a:moveTo>
                  <a:lnTo>
                    <a:pt x="5219842" y="107289"/>
                  </a:lnTo>
                  <a:lnTo>
                    <a:pt x="5219842" y="568960"/>
                  </a:lnTo>
                  <a:lnTo>
                    <a:pt x="5332009" y="568960"/>
                  </a:lnTo>
                  <a:lnTo>
                    <a:pt x="5332009" y="107289"/>
                  </a:lnTo>
                  <a:close/>
                </a:path>
                <a:path w="6863715" h="742950">
                  <a:moveTo>
                    <a:pt x="5907649" y="521004"/>
                  </a:moveTo>
                  <a:lnTo>
                    <a:pt x="5802798" y="521004"/>
                  </a:lnTo>
                  <a:lnTo>
                    <a:pt x="5802798" y="568960"/>
                  </a:lnTo>
                  <a:lnTo>
                    <a:pt x="5907649" y="568960"/>
                  </a:lnTo>
                  <a:lnTo>
                    <a:pt x="5907649" y="521004"/>
                  </a:lnTo>
                  <a:close/>
                </a:path>
                <a:path w="6863715" h="742950">
                  <a:moveTo>
                    <a:pt x="5907649" y="251155"/>
                  </a:moveTo>
                  <a:lnTo>
                    <a:pt x="5689819" y="251155"/>
                  </a:lnTo>
                  <a:lnTo>
                    <a:pt x="5713136" y="253187"/>
                  </a:lnTo>
                  <a:lnTo>
                    <a:pt x="5734319" y="259283"/>
                  </a:lnTo>
                  <a:lnTo>
                    <a:pt x="5770286" y="283667"/>
                  </a:lnTo>
                  <a:lnTo>
                    <a:pt x="5794671" y="320040"/>
                  </a:lnTo>
                  <a:lnTo>
                    <a:pt x="5802798" y="365760"/>
                  </a:lnTo>
                  <a:lnTo>
                    <a:pt x="5800766" y="389838"/>
                  </a:lnTo>
                  <a:lnTo>
                    <a:pt x="5784512" y="431291"/>
                  </a:lnTo>
                  <a:lnTo>
                    <a:pt x="5753369" y="462534"/>
                  </a:lnTo>
                  <a:lnTo>
                    <a:pt x="5713136" y="478383"/>
                  </a:lnTo>
                  <a:lnTo>
                    <a:pt x="5689819" y="480364"/>
                  </a:lnTo>
                  <a:lnTo>
                    <a:pt x="5907649" y="480364"/>
                  </a:lnTo>
                  <a:lnTo>
                    <a:pt x="5907649" y="251155"/>
                  </a:lnTo>
                  <a:close/>
                </a:path>
                <a:path w="6863715" h="742950">
                  <a:moveTo>
                    <a:pt x="5907649" y="162560"/>
                  </a:moveTo>
                  <a:lnTo>
                    <a:pt x="5802798" y="162560"/>
                  </a:lnTo>
                  <a:lnTo>
                    <a:pt x="5802798" y="210515"/>
                  </a:lnTo>
                  <a:lnTo>
                    <a:pt x="5907649" y="210515"/>
                  </a:lnTo>
                  <a:lnTo>
                    <a:pt x="5907649" y="162560"/>
                  </a:lnTo>
                  <a:close/>
                </a:path>
                <a:path w="6863715" h="742950">
                  <a:moveTo>
                    <a:pt x="5485628" y="0"/>
                  </a:moveTo>
                  <a:lnTo>
                    <a:pt x="5067036" y="0"/>
                  </a:lnTo>
                  <a:lnTo>
                    <a:pt x="5067036" y="107289"/>
                  </a:lnTo>
                  <a:lnTo>
                    <a:pt x="5485628" y="107289"/>
                  </a:lnTo>
                  <a:lnTo>
                    <a:pt x="5485628" y="0"/>
                  </a:lnTo>
                  <a:close/>
                </a:path>
                <a:path w="6863715" h="742950">
                  <a:moveTo>
                    <a:pt x="6125467" y="592531"/>
                  </a:moveTo>
                  <a:lnTo>
                    <a:pt x="6036059" y="643737"/>
                  </a:lnTo>
                  <a:lnTo>
                    <a:pt x="6050892" y="666648"/>
                  </a:lnTo>
                  <a:lnTo>
                    <a:pt x="6068569" y="686612"/>
                  </a:lnTo>
                  <a:lnTo>
                    <a:pt x="6112462" y="717702"/>
                  </a:lnTo>
                  <a:lnTo>
                    <a:pt x="6166715" y="736600"/>
                  </a:lnTo>
                  <a:lnTo>
                    <a:pt x="6228692" y="742899"/>
                  </a:lnTo>
                  <a:lnTo>
                    <a:pt x="6270957" y="739800"/>
                  </a:lnTo>
                  <a:lnTo>
                    <a:pt x="6309971" y="730504"/>
                  </a:lnTo>
                  <a:lnTo>
                    <a:pt x="6345734" y="715010"/>
                  </a:lnTo>
                  <a:lnTo>
                    <a:pt x="6378247" y="693318"/>
                  </a:lnTo>
                  <a:lnTo>
                    <a:pt x="6405627" y="665734"/>
                  </a:lnTo>
                  <a:lnTo>
                    <a:pt x="6415241" y="649427"/>
                  </a:lnTo>
                  <a:lnTo>
                    <a:pt x="6231943" y="649427"/>
                  </a:lnTo>
                  <a:lnTo>
                    <a:pt x="6196942" y="645871"/>
                  </a:lnTo>
                  <a:lnTo>
                    <a:pt x="6167527" y="635203"/>
                  </a:lnTo>
                  <a:lnTo>
                    <a:pt x="6143702" y="617423"/>
                  </a:lnTo>
                  <a:lnTo>
                    <a:pt x="6125467" y="592531"/>
                  </a:lnTo>
                  <a:close/>
                </a:path>
                <a:path w="6863715" h="742950">
                  <a:moveTo>
                    <a:pt x="6440833" y="505561"/>
                  </a:moveTo>
                  <a:lnTo>
                    <a:pt x="6338420" y="505561"/>
                  </a:lnTo>
                  <a:lnTo>
                    <a:pt x="6338420" y="549452"/>
                  </a:lnTo>
                  <a:lnTo>
                    <a:pt x="6336642" y="572058"/>
                  </a:lnTo>
                  <a:lnTo>
                    <a:pt x="6322416" y="609041"/>
                  </a:lnTo>
                  <a:lnTo>
                    <a:pt x="6276235" y="642924"/>
                  </a:lnTo>
                  <a:lnTo>
                    <a:pt x="6231943" y="649427"/>
                  </a:lnTo>
                  <a:lnTo>
                    <a:pt x="6415241" y="649427"/>
                  </a:lnTo>
                  <a:lnTo>
                    <a:pt x="6425185" y="632561"/>
                  </a:lnTo>
                  <a:lnTo>
                    <a:pt x="6436921" y="593801"/>
                  </a:lnTo>
                  <a:lnTo>
                    <a:pt x="6440833" y="549452"/>
                  </a:lnTo>
                  <a:lnTo>
                    <a:pt x="6440833" y="505561"/>
                  </a:lnTo>
                  <a:close/>
                </a:path>
                <a:path w="6863715" h="742950">
                  <a:moveTo>
                    <a:pt x="6208372" y="151180"/>
                  </a:moveTo>
                  <a:lnTo>
                    <a:pt x="6167377" y="154990"/>
                  </a:lnTo>
                  <a:lnTo>
                    <a:pt x="6129734" y="166420"/>
                  </a:lnTo>
                  <a:lnTo>
                    <a:pt x="6095444" y="185470"/>
                  </a:lnTo>
                  <a:lnTo>
                    <a:pt x="6064507" y="212140"/>
                  </a:lnTo>
                  <a:lnTo>
                    <a:pt x="6038903" y="244195"/>
                  </a:lnTo>
                  <a:lnTo>
                    <a:pt x="6020615" y="279399"/>
                  </a:lnTo>
                  <a:lnTo>
                    <a:pt x="6009643" y="317753"/>
                  </a:lnTo>
                  <a:lnTo>
                    <a:pt x="6005985" y="359257"/>
                  </a:lnTo>
                  <a:lnTo>
                    <a:pt x="6009591" y="401116"/>
                  </a:lnTo>
                  <a:lnTo>
                    <a:pt x="6020409" y="439724"/>
                  </a:lnTo>
                  <a:lnTo>
                    <a:pt x="6038443" y="475081"/>
                  </a:lnTo>
                  <a:lnTo>
                    <a:pt x="6063694" y="507187"/>
                  </a:lnTo>
                  <a:lnTo>
                    <a:pt x="6094681" y="533501"/>
                  </a:lnTo>
                  <a:lnTo>
                    <a:pt x="6129123" y="552297"/>
                  </a:lnTo>
                  <a:lnTo>
                    <a:pt x="6167019" y="563575"/>
                  </a:lnTo>
                  <a:lnTo>
                    <a:pt x="6208372" y="567334"/>
                  </a:lnTo>
                  <a:lnTo>
                    <a:pt x="6247891" y="563473"/>
                  </a:lnTo>
                  <a:lnTo>
                    <a:pt x="6282740" y="551891"/>
                  </a:lnTo>
                  <a:lnTo>
                    <a:pt x="6312917" y="532587"/>
                  </a:lnTo>
                  <a:lnTo>
                    <a:pt x="6338420" y="505561"/>
                  </a:lnTo>
                  <a:lnTo>
                    <a:pt x="6440833" y="505561"/>
                  </a:lnTo>
                  <a:lnTo>
                    <a:pt x="6440833" y="470611"/>
                  </a:lnTo>
                  <a:lnTo>
                    <a:pt x="6224628" y="470611"/>
                  </a:lnTo>
                  <a:lnTo>
                    <a:pt x="6200902" y="468680"/>
                  </a:lnTo>
                  <a:lnTo>
                    <a:pt x="6159854" y="453237"/>
                  </a:lnTo>
                  <a:lnTo>
                    <a:pt x="6128667" y="422808"/>
                  </a:lnTo>
                  <a:lnTo>
                    <a:pt x="6112817" y="382574"/>
                  </a:lnTo>
                  <a:lnTo>
                    <a:pt x="6110836" y="359257"/>
                  </a:lnTo>
                  <a:lnTo>
                    <a:pt x="6112817" y="336346"/>
                  </a:lnTo>
                  <a:lnTo>
                    <a:pt x="6128667" y="296925"/>
                  </a:lnTo>
                  <a:lnTo>
                    <a:pt x="6159854" y="266547"/>
                  </a:lnTo>
                  <a:lnTo>
                    <a:pt x="6200902" y="250698"/>
                  </a:lnTo>
                  <a:lnTo>
                    <a:pt x="6224628" y="248716"/>
                  </a:lnTo>
                  <a:lnTo>
                    <a:pt x="6440833" y="248716"/>
                  </a:lnTo>
                  <a:lnTo>
                    <a:pt x="6440833" y="212953"/>
                  </a:lnTo>
                  <a:lnTo>
                    <a:pt x="6338420" y="212953"/>
                  </a:lnTo>
                  <a:lnTo>
                    <a:pt x="6312917" y="185927"/>
                  </a:lnTo>
                  <a:lnTo>
                    <a:pt x="6282740" y="166623"/>
                  </a:lnTo>
                  <a:lnTo>
                    <a:pt x="6247891" y="155041"/>
                  </a:lnTo>
                  <a:lnTo>
                    <a:pt x="6208372" y="151180"/>
                  </a:lnTo>
                  <a:close/>
                </a:path>
                <a:path w="6863715" h="742950">
                  <a:moveTo>
                    <a:pt x="6440833" y="248716"/>
                  </a:moveTo>
                  <a:lnTo>
                    <a:pt x="6224628" y="248716"/>
                  </a:lnTo>
                  <a:lnTo>
                    <a:pt x="6248298" y="250698"/>
                  </a:lnTo>
                  <a:lnTo>
                    <a:pt x="6269736" y="256641"/>
                  </a:lnTo>
                  <a:lnTo>
                    <a:pt x="6305908" y="280416"/>
                  </a:lnTo>
                  <a:lnTo>
                    <a:pt x="6330289" y="315569"/>
                  </a:lnTo>
                  <a:lnTo>
                    <a:pt x="6338420" y="359257"/>
                  </a:lnTo>
                  <a:lnTo>
                    <a:pt x="6336387" y="382574"/>
                  </a:lnTo>
                  <a:lnTo>
                    <a:pt x="6320129" y="422808"/>
                  </a:lnTo>
                  <a:lnTo>
                    <a:pt x="6288940" y="453237"/>
                  </a:lnTo>
                  <a:lnTo>
                    <a:pt x="6248298" y="468680"/>
                  </a:lnTo>
                  <a:lnTo>
                    <a:pt x="6224628" y="470611"/>
                  </a:lnTo>
                  <a:lnTo>
                    <a:pt x="6440833" y="470611"/>
                  </a:lnTo>
                  <a:lnTo>
                    <a:pt x="6440833" y="248716"/>
                  </a:lnTo>
                  <a:close/>
                </a:path>
                <a:path w="6863715" h="742950">
                  <a:moveTo>
                    <a:pt x="6440833" y="162560"/>
                  </a:moveTo>
                  <a:lnTo>
                    <a:pt x="6338420" y="162560"/>
                  </a:lnTo>
                  <a:lnTo>
                    <a:pt x="6338420" y="212953"/>
                  </a:lnTo>
                  <a:lnTo>
                    <a:pt x="6440833" y="212953"/>
                  </a:lnTo>
                  <a:lnTo>
                    <a:pt x="6440833" y="162560"/>
                  </a:lnTo>
                  <a:close/>
                </a:path>
                <a:path w="6863715" h="742950">
                  <a:moveTo>
                    <a:pt x="6620513" y="432409"/>
                  </a:moveTo>
                  <a:lnTo>
                    <a:pt x="6529479" y="483616"/>
                  </a:lnTo>
                  <a:lnTo>
                    <a:pt x="6557221" y="525932"/>
                  </a:lnTo>
                  <a:lnTo>
                    <a:pt x="6594916" y="556158"/>
                  </a:lnTo>
                  <a:lnTo>
                    <a:pt x="6642565" y="574294"/>
                  </a:lnTo>
                  <a:lnTo>
                    <a:pt x="6700167" y="580339"/>
                  </a:lnTo>
                  <a:lnTo>
                    <a:pt x="6733648" y="578256"/>
                  </a:lnTo>
                  <a:lnTo>
                    <a:pt x="6791761" y="561594"/>
                  </a:lnTo>
                  <a:lnTo>
                    <a:pt x="6837024" y="528167"/>
                  </a:lnTo>
                  <a:lnTo>
                    <a:pt x="6858743" y="485241"/>
                  </a:lnTo>
                  <a:lnTo>
                    <a:pt x="6700167" y="485241"/>
                  </a:lnTo>
                  <a:lnTo>
                    <a:pt x="6672028" y="481939"/>
                  </a:lnTo>
                  <a:lnTo>
                    <a:pt x="6649372" y="472033"/>
                  </a:lnTo>
                  <a:lnTo>
                    <a:pt x="6632200" y="455523"/>
                  </a:lnTo>
                  <a:lnTo>
                    <a:pt x="6620513" y="432409"/>
                  </a:lnTo>
                  <a:close/>
                </a:path>
                <a:path w="6863715" h="742950">
                  <a:moveTo>
                    <a:pt x="6700980" y="151180"/>
                  </a:moveTo>
                  <a:lnTo>
                    <a:pt x="6640428" y="159918"/>
                  </a:lnTo>
                  <a:lnTo>
                    <a:pt x="6590439" y="186131"/>
                  </a:lnTo>
                  <a:lnTo>
                    <a:pt x="6557521" y="226771"/>
                  </a:lnTo>
                  <a:lnTo>
                    <a:pt x="6546548" y="280416"/>
                  </a:lnTo>
                  <a:lnTo>
                    <a:pt x="6547869" y="299516"/>
                  </a:lnTo>
                  <a:lnTo>
                    <a:pt x="6567681" y="347065"/>
                  </a:lnTo>
                  <a:lnTo>
                    <a:pt x="6605630" y="378307"/>
                  </a:lnTo>
                  <a:lnTo>
                    <a:pt x="6651404" y="396443"/>
                  </a:lnTo>
                  <a:lnTo>
                    <a:pt x="6697123" y="409803"/>
                  </a:lnTo>
                  <a:lnTo>
                    <a:pt x="6710738" y="414324"/>
                  </a:lnTo>
                  <a:lnTo>
                    <a:pt x="6750764" y="435660"/>
                  </a:lnTo>
                  <a:lnTo>
                    <a:pt x="6756250" y="450291"/>
                  </a:lnTo>
                  <a:lnTo>
                    <a:pt x="6752745" y="465582"/>
                  </a:lnTo>
                  <a:lnTo>
                    <a:pt x="6742229" y="476504"/>
                  </a:lnTo>
                  <a:lnTo>
                    <a:pt x="6724703" y="483057"/>
                  </a:lnTo>
                  <a:lnTo>
                    <a:pt x="6700167" y="485241"/>
                  </a:lnTo>
                  <a:lnTo>
                    <a:pt x="6858743" y="485241"/>
                  </a:lnTo>
                  <a:lnTo>
                    <a:pt x="6860594" y="479806"/>
                  </a:lnTo>
                  <a:lnTo>
                    <a:pt x="6863540" y="450291"/>
                  </a:lnTo>
                  <a:lnTo>
                    <a:pt x="6862168" y="430428"/>
                  </a:lnTo>
                  <a:lnTo>
                    <a:pt x="6841594" y="381203"/>
                  </a:lnTo>
                  <a:lnTo>
                    <a:pt x="6804413" y="348894"/>
                  </a:lnTo>
                  <a:lnTo>
                    <a:pt x="6758693" y="331216"/>
                  </a:lnTo>
                  <a:lnTo>
                    <a:pt x="6727802" y="322681"/>
                  </a:lnTo>
                  <a:lnTo>
                    <a:pt x="6712920" y="318515"/>
                  </a:lnTo>
                  <a:lnTo>
                    <a:pt x="6674970" y="304800"/>
                  </a:lnTo>
                  <a:lnTo>
                    <a:pt x="6653837" y="277977"/>
                  </a:lnTo>
                  <a:lnTo>
                    <a:pt x="6654651" y="270662"/>
                  </a:lnTo>
                  <a:lnTo>
                    <a:pt x="6691231" y="245211"/>
                  </a:lnTo>
                  <a:lnTo>
                    <a:pt x="6700980" y="244652"/>
                  </a:lnTo>
                  <a:lnTo>
                    <a:pt x="6842001" y="244652"/>
                  </a:lnTo>
                  <a:lnTo>
                    <a:pt x="6855412" y="237337"/>
                  </a:lnTo>
                  <a:lnTo>
                    <a:pt x="6827578" y="200761"/>
                  </a:lnTo>
                  <a:lnTo>
                    <a:pt x="6791201" y="173939"/>
                  </a:lnTo>
                  <a:lnTo>
                    <a:pt x="6748329" y="156870"/>
                  </a:lnTo>
                  <a:lnTo>
                    <a:pt x="6725214" y="152603"/>
                  </a:lnTo>
                  <a:lnTo>
                    <a:pt x="6700980" y="151180"/>
                  </a:lnTo>
                  <a:close/>
                </a:path>
                <a:path w="6863715" h="742950">
                  <a:moveTo>
                    <a:pt x="6842001" y="244652"/>
                  </a:moveTo>
                  <a:lnTo>
                    <a:pt x="6700980" y="244652"/>
                  </a:lnTo>
                  <a:lnTo>
                    <a:pt x="6722116" y="247243"/>
                  </a:lnTo>
                  <a:lnTo>
                    <a:pt x="6739997" y="255016"/>
                  </a:lnTo>
                  <a:lnTo>
                    <a:pt x="6754626" y="267970"/>
                  </a:lnTo>
                  <a:lnTo>
                    <a:pt x="6766004" y="286105"/>
                  </a:lnTo>
                  <a:lnTo>
                    <a:pt x="6842001" y="244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83579" y="1196329"/>
              <a:ext cx="2044700" cy="568960"/>
            </a:xfrm>
            <a:custGeom>
              <a:avLst/>
              <a:gdLst/>
              <a:ahLst/>
              <a:cxnLst/>
              <a:rect l="l" t="t" r="r" b="b"/>
              <a:pathLst>
                <a:path w="2044700" h="568960">
                  <a:moveTo>
                    <a:pt x="112166" y="0"/>
                  </a:moveTo>
                  <a:lnTo>
                    <a:pt x="0" y="0"/>
                  </a:lnTo>
                  <a:lnTo>
                    <a:pt x="0" y="568959"/>
                  </a:lnTo>
                  <a:lnTo>
                    <a:pt x="112166" y="568959"/>
                  </a:lnTo>
                  <a:lnTo>
                    <a:pt x="112166" y="333248"/>
                  </a:lnTo>
                  <a:lnTo>
                    <a:pt x="434848" y="333248"/>
                  </a:lnTo>
                  <a:lnTo>
                    <a:pt x="434848" y="225958"/>
                  </a:lnTo>
                  <a:lnTo>
                    <a:pt x="112166" y="225958"/>
                  </a:lnTo>
                  <a:lnTo>
                    <a:pt x="112166" y="0"/>
                  </a:lnTo>
                  <a:close/>
                </a:path>
                <a:path w="2044700" h="568960">
                  <a:moveTo>
                    <a:pt x="434848" y="333248"/>
                  </a:moveTo>
                  <a:lnTo>
                    <a:pt x="323494" y="333248"/>
                  </a:lnTo>
                  <a:lnTo>
                    <a:pt x="323494" y="568959"/>
                  </a:lnTo>
                  <a:lnTo>
                    <a:pt x="434848" y="568959"/>
                  </a:lnTo>
                  <a:lnTo>
                    <a:pt x="434848" y="333248"/>
                  </a:lnTo>
                  <a:close/>
                </a:path>
                <a:path w="2044700" h="568960">
                  <a:moveTo>
                    <a:pt x="434848" y="0"/>
                  </a:moveTo>
                  <a:lnTo>
                    <a:pt x="323494" y="0"/>
                  </a:lnTo>
                  <a:lnTo>
                    <a:pt x="323494" y="225958"/>
                  </a:lnTo>
                  <a:lnTo>
                    <a:pt x="434848" y="225958"/>
                  </a:lnTo>
                  <a:lnTo>
                    <a:pt x="434848" y="0"/>
                  </a:lnTo>
                  <a:close/>
                </a:path>
                <a:path w="2044700" h="568960">
                  <a:moveTo>
                    <a:pt x="787641" y="107289"/>
                  </a:moveTo>
                  <a:lnTo>
                    <a:pt x="675474" y="107289"/>
                  </a:lnTo>
                  <a:lnTo>
                    <a:pt x="675474" y="568959"/>
                  </a:lnTo>
                  <a:lnTo>
                    <a:pt x="787641" y="568959"/>
                  </a:lnTo>
                  <a:lnTo>
                    <a:pt x="787641" y="107289"/>
                  </a:lnTo>
                  <a:close/>
                </a:path>
                <a:path w="2044700" h="568960">
                  <a:moveTo>
                    <a:pt x="941260" y="0"/>
                  </a:moveTo>
                  <a:lnTo>
                    <a:pt x="522668" y="0"/>
                  </a:lnTo>
                  <a:lnTo>
                    <a:pt x="522668" y="107289"/>
                  </a:lnTo>
                  <a:lnTo>
                    <a:pt x="941260" y="107289"/>
                  </a:lnTo>
                  <a:lnTo>
                    <a:pt x="941260" y="0"/>
                  </a:lnTo>
                  <a:close/>
                </a:path>
                <a:path w="2044700" h="568960">
                  <a:moveTo>
                    <a:pt x="1143673" y="0"/>
                  </a:moveTo>
                  <a:lnTo>
                    <a:pt x="1028255" y="0"/>
                  </a:lnTo>
                  <a:lnTo>
                    <a:pt x="1028255" y="568959"/>
                  </a:lnTo>
                  <a:lnTo>
                    <a:pt x="1140421" y="568959"/>
                  </a:lnTo>
                  <a:lnTo>
                    <a:pt x="1140421" y="200761"/>
                  </a:lnTo>
                  <a:lnTo>
                    <a:pt x="1265585" y="200761"/>
                  </a:lnTo>
                  <a:lnTo>
                    <a:pt x="1143673" y="0"/>
                  </a:lnTo>
                  <a:close/>
                </a:path>
                <a:path w="2044700" h="568960">
                  <a:moveTo>
                    <a:pt x="1585023" y="199948"/>
                  </a:moveTo>
                  <a:lnTo>
                    <a:pt x="1473669" y="199948"/>
                  </a:lnTo>
                  <a:lnTo>
                    <a:pt x="1473669" y="568959"/>
                  </a:lnTo>
                  <a:lnTo>
                    <a:pt x="1585023" y="568959"/>
                  </a:lnTo>
                  <a:lnTo>
                    <a:pt x="1585023" y="199948"/>
                  </a:lnTo>
                  <a:close/>
                </a:path>
                <a:path w="2044700" h="568960">
                  <a:moveTo>
                    <a:pt x="1265585" y="200761"/>
                  </a:moveTo>
                  <a:lnTo>
                    <a:pt x="1140421" y="200761"/>
                  </a:lnTo>
                  <a:lnTo>
                    <a:pt x="1300543" y="464109"/>
                  </a:lnTo>
                  <a:lnTo>
                    <a:pt x="1313548" y="464109"/>
                  </a:lnTo>
                  <a:lnTo>
                    <a:pt x="1431791" y="269036"/>
                  </a:lnTo>
                  <a:lnTo>
                    <a:pt x="1307045" y="269036"/>
                  </a:lnTo>
                  <a:lnTo>
                    <a:pt x="1265585" y="200761"/>
                  </a:lnTo>
                  <a:close/>
                </a:path>
                <a:path w="2044700" h="568960">
                  <a:moveTo>
                    <a:pt x="1585023" y="0"/>
                  </a:moveTo>
                  <a:lnTo>
                    <a:pt x="1469605" y="0"/>
                  </a:lnTo>
                  <a:lnTo>
                    <a:pt x="1307045" y="269036"/>
                  </a:lnTo>
                  <a:lnTo>
                    <a:pt x="1431791" y="269036"/>
                  </a:lnTo>
                  <a:lnTo>
                    <a:pt x="1473669" y="199948"/>
                  </a:lnTo>
                  <a:lnTo>
                    <a:pt x="1585023" y="199948"/>
                  </a:lnTo>
                  <a:lnTo>
                    <a:pt x="1585023" y="0"/>
                  </a:lnTo>
                  <a:close/>
                </a:path>
                <a:path w="2044700" h="568960">
                  <a:moveTo>
                    <a:pt x="1827593" y="0"/>
                  </a:moveTo>
                  <a:lnTo>
                    <a:pt x="1715427" y="0"/>
                  </a:lnTo>
                  <a:lnTo>
                    <a:pt x="1715427" y="568959"/>
                  </a:lnTo>
                  <a:lnTo>
                    <a:pt x="2044611" y="568959"/>
                  </a:lnTo>
                  <a:lnTo>
                    <a:pt x="2044611" y="461670"/>
                  </a:lnTo>
                  <a:lnTo>
                    <a:pt x="1827593" y="461670"/>
                  </a:lnTo>
                  <a:lnTo>
                    <a:pt x="1827593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01800" y="3238500"/>
            <a:ext cx="4940300" cy="2565400"/>
            <a:chOff x="1701800" y="3238500"/>
            <a:chExt cx="4940300" cy="25654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3340100"/>
              <a:ext cx="4838700" cy="2095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3238500"/>
              <a:ext cx="4838700" cy="2095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03400" y="33401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9266" y="3637658"/>
              <a:ext cx="1025525" cy="355600"/>
            </a:xfrm>
            <a:custGeom>
              <a:avLst/>
              <a:gdLst/>
              <a:ahLst/>
              <a:cxnLst/>
              <a:rect l="l" t="t" r="r" b="b"/>
              <a:pathLst>
                <a:path w="1025525" h="355600">
                  <a:moveTo>
                    <a:pt x="166878" y="46100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8" y="234695"/>
                  </a:lnTo>
                  <a:lnTo>
                    <a:pt x="166878" y="183641"/>
                  </a:lnTo>
                  <a:lnTo>
                    <a:pt x="56008" y="140588"/>
                  </a:lnTo>
                  <a:lnTo>
                    <a:pt x="166878" y="97154"/>
                  </a:lnTo>
                  <a:lnTo>
                    <a:pt x="166878" y="46100"/>
                  </a:lnTo>
                  <a:close/>
                </a:path>
                <a:path w="1025525" h="355600">
                  <a:moveTo>
                    <a:pt x="239391" y="0"/>
                  </a:moveTo>
                  <a:lnTo>
                    <a:pt x="222881" y="0"/>
                  </a:lnTo>
                  <a:lnTo>
                    <a:pt x="215769" y="3047"/>
                  </a:lnTo>
                  <a:lnTo>
                    <a:pt x="209673" y="9143"/>
                  </a:lnTo>
                  <a:lnTo>
                    <a:pt x="203831" y="15239"/>
                  </a:lnTo>
                  <a:lnTo>
                    <a:pt x="200910" y="22351"/>
                  </a:lnTo>
                  <a:lnTo>
                    <a:pt x="200910" y="38607"/>
                  </a:lnTo>
                  <a:lnTo>
                    <a:pt x="203831" y="45719"/>
                  </a:lnTo>
                  <a:lnTo>
                    <a:pt x="209673" y="51815"/>
                  </a:lnTo>
                  <a:lnTo>
                    <a:pt x="215769" y="57657"/>
                  </a:lnTo>
                  <a:lnTo>
                    <a:pt x="222881" y="60578"/>
                  </a:lnTo>
                  <a:lnTo>
                    <a:pt x="239391" y="60578"/>
                  </a:lnTo>
                  <a:lnTo>
                    <a:pt x="246503" y="57657"/>
                  </a:lnTo>
                  <a:lnTo>
                    <a:pt x="258441" y="45719"/>
                  </a:lnTo>
                  <a:lnTo>
                    <a:pt x="261489" y="38607"/>
                  </a:lnTo>
                  <a:lnTo>
                    <a:pt x="261489" y="22351"/>
                  </a:lnTo>
                  <a:lnTo>
                    <a:pt x="258441" y="15239"/>
                  </a:lnTo>
                  <a:lnTo>
                    <a:pt x="252345" y="9143"/>
                  </a:lnTo>
                  <a:lnTo>
                    <a:pt x="246503" y="3047"/>
                  </a:lnTo>
                  <a:lnTo>
                    <a:pt x="239391" y="0"/>
                  </a:lnTo>
                  <a:close/>
                </a:path>
                <a:path w="1025525" h="355600">
                  <a:moveTo>
                    <a:pt x="255774" y="83438"/>
                  </a:moveTo>
                  <a:lnTo>
                    <a:pt x="206625" y="83438"/>
                  </a:lnTo>
                  <a:lnTo>
                    <a:pt x="206625" y="273938"/>
                  </a:lnTo>
                  <a:lnTo>
                    <a:pt x="255774" y="273938"/>
                  </a:lnTo>
                  <a:lnTo>
                    <a:pt x="255774" y="83438"/>
                  </a:lnTo>
                  <a:close/>
                </a:path>
                <a:path w="1025525" h="355600">
                  <a:moveTo>
                    <a:pt x="349907" y="83438"/>
                  </a:moveTo>
                  <a:lnTo>
                    <a:pt x="300758" y="83438"/>
                  </a:lnTo>
                  <a:lnTo>
                    <a:pt x="300758" y="273938"/>
                  </a:lnTo>
                  <a:lnTo>
                    <a:pt x="349907" y="273938"/>
                  </a:lnTo>
                  <a:lnTo>
                    <a:pt x="349907" y="166877"/>
                  </a:lnTo>
                  <a:lnTo>
                    <a:pt x="350503" y="157019"/>
                  </a:lnTo>
                  <a:lnTo>
                    <a:pt x="377935" y="124515"/>
                  </a:lnTo>
                  <a:lnTo>
                    <a:pt x="385721" y="123824"/>
                  </a:lnTo>
                  <a:lnTo>
                    <a:pt x="578243" y="123824"/>
                  </a:lnTo>
                  <a:lnTo>
                    <a:pt x="572316" y="111013"/>
                  </a:lnTo>
                  <a:lnTo>
                    <a:pt x="568214" y="105536"/>
                  </a:lnTo>
                  <a:lnTo>
                    <a:pt x="454682" y="105536"/>
                  </a:lnTo>
                  <a:lnTo>
                    <a:pt x="453170" y="103631"/>
                  </a:lnTo>
                  <a:lnTo>
                    <a:pt x="349907" y="103631"/>
                  </a:lnTo>
                  <a:lnTo>
                    <a:pt x="349907" y="83438"/>
                  </a:lnTo>
                  <a:close/>
                </a:path>
                <a:path w="1025525" h="355600">
                  <a:moveTo>
                    <a:pt x="502307" y="123824"/>
                  </a:moveTo>
                  <a:lnTo>
                    <a:pt x="385721" y="123824"/>
                  </a:lnTo>
                  <a:lnTo>
                    <a:pt x="392913" y="124419"/>
                  </a:lnTo>
                  <a:lnTo>
                    <a:pt x="399247" y="126205"/>
                  </a:lnTo>
                  <a:lnTo>
                    <a:pt x="417725" y="160019"/>
                  </a:lnTo>
                  <a:lnTo>
                    <a:pt x="417725" y="273938"/>
                  </a:lnTo>
                  <a:lnTo>
                    <a:pt x="466874" y="273938"/>
                  </a:lnTo>
                  <a:lnTo>
                    <a:pt x="466874" y="166877"/>
                  </a:lnTo>
                  <a:lnTo>
                    <a:pt x="467446" y="157019"/>
                  </a:lnTo>
                  <a:lnTo>
                    <a:pt x="494378" y="124515"/>
                  </a:lnTo>
                  <a:lnTo>
                    <a:pt x="502307" y="123824"/>
                  </a:lnTo>
                  <a:close/>
                </a:path>
                <a:path w="1025525" h="355600">
                  <a:moveTo>
                    <a:pt x="578243" y="123824"/>
                  </a:moveTo>
                  <a:lnTo>
                    <a:pt x="502307" y="123824"/>
                  </a:lnTo>
                  <a:lnTo>
                    <a:pt x="509499" y="124419"/>
                  </a:lnTo>
                  <a:lnTo>
                    <a:pt x="515833" y="126205"/>
                  </a:lnTo>
                  <a:lnTo>
                    <a:pt x="534311" y="160019"/>
                  </a:lnTo>
                  <a:lnTo>
                    <a:pt x="534311" y="273938"/>
                  </a:lnTo>
                  <a:lnTo>
                    <a:pt x="583460" y="273938"/>
                  </a:lnTo>
                  <a:lnTo>
                    <a:pt x="583460" y="156590"/>
                  </a:lnTo>
                  <a:lnTo>
                    <a:pt x="582222" y="139588"/>
                  </a:lnTo>
                  <a:lnTo>
                    <a:pt x="578507" y="124396"/>
                  </a:lnTo>
                  <a:lnTo>
                    <a:pt x="578243" y="123824"/>
                  </a:lnTo>
                  <a:close/>
                </a:path>
                <a:path w="1025525" h="355600">
                  <a:moveTo>
                    <a:pt x="511451" y="78104"/>
                  </a:moveTo>
                  <a:lnTo>
                    <a:pt x="493759" y="79819"/>
                  </a:lnTo>
                  <a:lnTo>
                    <a:pt x="478400" y="84962"/>
                  </a:lnTo>
                  <a:lnTo>
                    <a:pt x="465374" y="93535"/>
                  </a:lnTo>
                  <a:lnTo>
                    <a:pt x="454682" y="105536"/>
                  </a:lnTo>
                  <a:lnTo>
                    <a:pt x="568214" y="105536"/>
                  </a:lnTo>
                  <a:lnTo>
                    <a:pt x="527001" y="79438"/>
                  </a:lnTo>
                  <a:lnTo>
                    <a:pt x="511451" y="78104"/>
                  </a:lnTo>
                  <a:close/>
                </a:path>
                <a:path w="1025525" h="355600">
                  <a:moveTo>
                    <a:pt x="402866" y="78104"/>
                  </a:moveTo>
                  <a:lnTo>
                    <a:pt x="386126" y="79700"/>
                  </a:lnTo>
                  <a:lnTo>
                    <a:pt x="371720" y="84486"/>
                  </a:lnTo>
                  <a:lnTo>
                    <a:pt x="359647" y="92463"/>
                  </a:lnTo>
                  <a:lnTo>
                    <a:pt x="349907" y="103631"/>
                  </a:lnTo>
                  <a:lnTo>
                    <a:pt x="453170" y="103631"/>
                  </a:lnTo>
                  <a:lnTo>
                    <a:pt x="445157" y="93535"/>
                  </a:lnTo>
                  <a:lnTo>
                    <a:pt x="433346" y="84962"/>
                  </a:lnTo>
                  <a:lnTo>
                    <a:pt x="419249" y="79819"/>
                  </a:lnTo>
                  <a:lnTo>
                    <a:pt x="402866" y="78104"/>
                  </a:lnTo>
                  <a:close/>
                </a:path>
                <a:path w="1025525" h="355600">
                  <a:moveTo>
                    <a:pt x="671306" y="284987"/>
                  </a:moveTo>
                  <a:lnTo>
                    <a:pt x="629396" y="308990"/>
                  </a:lnTo>
                  <a:lnTo>
                    <a:pt x="636350" y="319730"/>
                  </a:lnTo>
                  <a:lnTo>
                    <a:pt x="644636" y="329088"/>
                  </a:lnTo>
                  <a:lnTo>
                    <a:pt x="677474" y="348828"/>
                  </a:lnTo>
                  <a:lnTo>
                    <a:pt x="719693" y="355472"/>
                  </a:lnTo>
                  <a:lnTo>
                    <a:pt x="739505" y="354020"/>
                  </a:lnTo>
                  <a:lnTo>
                    <a:pt x="789797" y="332231"/>
                  </a:lnTo>
                  <a:lnTo>
                    <a:pt x="807139" y="311657"/>
                  </a:lnTo>
                  <a:lnTo>
                    <a:pt x="721217" y="311657"/>
                  </a:lnTo>
                  <a:lnTo>
                    <a:pt x="704810" y="309990"/>
                  </a:lnTo>
                  <a:lnTo>
                    <a:pt x="691023" y="304990"/>
                  </a:lnTo>
                  <a:lnTo>
                    <a:pt x="679855" y="296655"/>
                  </a:lnTo>
                  <a:lnTo>
                    <a:pt x="671306" y="284987"/>
                  </a:lnTo>
                  <a:close/>
                </a:path>
                <a:path w="1025525" h="355600">
                  <a:moveTo>
                    <a:pt x="819134" y="244220"/>
                  </a:moveTo>
                  <a:lnTo>
                    <a:pt x="771128" y="244220"/>
                  </a:lnTo>
                  <a:lnTo>
                    <a:pt x="771023" y="266128"/>
                  </a:lnTo>
                  <a:lnTo>
                    <a:pt x="770295" y="275391"/>
                  </a:lnTo>
                  <a:lnTo>
                    <a:pt x="741982" y="308609"/>
                  </a:lnTo>
                  <a:lnTo>
                    <a:pt x="721217" y="311657"/>
                  </a:lnTo>
                  <a:lnTo>
                    <a:pt x="807139" y="311657"/>
                  </a:lnTo>
                  <a:lnTo>
                    <a:pt x="811800" y="303751"/>
                  </a:lnTo>
                  <a:lnTo>
                    <a:pt x="817301" y="285582"/>
                  </a:lnTo>
                  <a:lnTo>
                    <a:pt x="819017" y="266128"/>
                  </a:lnTo>
                  <a:lnTo>
                    <a:pt x="819134" y="244220"/>
                  </a:lnTo>
                  <a:close/>
                </a:path>
                <a:path w="1025525" h="355600">
                  <a:moveTo>
                    <a:pt x="710168" y="78104"/>
                  </a:moveTo>
                  <a:lnTo>
                    <a:pt x="657233" y="94178"/>
                  </a:lnTo>
                  <a:lnTo>
                    <a:pt x="630730" y="121705"/>
                  </a:lnTo>
                  <a:lnTo>
                    <a:pt x="615299" y="175640"/>
                  </a:lnTo>
                  <a:lnTo>
                    <a:pt x="616990" y="195262"/>
                  </a:lnTo>
                  <a:lnTo>
                    <a:pt x="642350" y="244982"/>
                  </a:lnTo>
                  <a:lnTo>
                    <a:pt x="690785" y="271414"/>
                  </a:lnTo>
                  <a:lnTo>
                    <a:pt x="710168" y="273176"/>
                  </a:lnTo>
                  <a:lnTo>
                    <a:pt x="728694" y="271366"/>
                  </a:lnTo>
                  <a:lnTo>
                    <a:pt x="745030" y="265937"/>
                  </a:lnTo>
                  <a:lnTo>
                    <a:pt x="759174" y="256888"/>
                  </a:lnTo>
                  <a:lnTo>
                    <a:pt x="771128" y="244220"/>
                  </a:lnTo>
                  <a:lnTo>
                    <a:pt x="819134" y="244220"/>
                  </a:lnTo>
                  <a:lnTo>
                    <a:pt x="819134" y="227837"/>
                  </a:lnTo>
                  <a:lnTo>
                    <a:pt x="717788" y="227837"/>
                  </a:lnTo>
                  <a:lnTo>
                    <a:pt x="706668" y="226932"/>
                  </a:lnTo>
                  <a:lnTo>
                    <a:pt x="672806" y="205429"/>
                  </a:lnTo>
                  <a:lnTo>
                    <a:pt x="664448" y="175640"/>
                  </a:lnTo>
                  <a:lnTo>
                    <a:pt x="665377" y="164901"/>
                  </a:lnTo>
                  <a:lnTo>
                    <a:pt x="687427" y="132182"/>
                  </a:lnTo>
                  <a:lnTo>
                    <a:pt x="717788" y="123824"/>
                  </a:lnTo>
                  <a:lnTo>
                    <a:pt x="819134" y="123824"/>
                  </a:lnTo>
                  <a:lnTo>
                    <a:pt x="819134" y="107060"/>
                  </a:lnTo>
                  <a:lnTo>
                    <a:pt x="771128" y="107060"/>
                  </a:lnTo>
                  <a:lnTo>
                    <a:pt x="759174" y="94392"/>
                  </a:lnTo>
                  <a:lnTo>
                    <a:pt x="745030" y="85343"/>
                  </a:lnTo>
                  <a:lnTo>
                    <a:pt x="728694" y="79914"/>
                  </a:lnTo>
                  <a:lnTo>
                    <a:pt x="710168" y="78104"/>
                  </a:lnTo>
                  <a:close/>
                </a:path>
                <a:path w="1025525" h="355600">
                  <a:moveTo>
                    <a:pt x="819134" y="123824"/>
                  </a:moveTo>
                  <a:lnTo>
                    <a:pt x="717788" y="123824"/>
                  </a:lnTo>
                  <a:lnTo>
                    <a:pt x="728885" y="124753"/>
                  </a:lnTo>
                  <a:lnTo>
                    <a:pt x="738934" y="127539"/>
                  </a:lnTo>
                  <a:lnTo>
                    <a:pt x="767318" y="155161"/>
                  </a:lnTo>
                  <a:lnTo>
                    <a:pt x="771128" y="175640"/>
                  </a:lnTo>
                  <a:lnTo>
                    <a:pt x="770176" y="186570"/>
                  </a:lnTo>
                  <a:lnTo>
                    <a:pt x="747935" y="219693"/>
                  </a:lnTo>
                  <a:lnTo>
                    <a:pt x="717788" y="227837"/>
                  </a:lnTo>
                  <a:lnTo>
                    <a:pt x="819134" y="227837"/>
                  </a:lnTo>
                  <a:lnTo>
                    <a:pt x="819134" y="123824"/>
                  </a:lnTo>
                  <a:close/>
                </a:path>
                <a:path w="1025525" h="355600">
                  <a:moveTo>
                    <a:pt x="819134" y="83438"/>
                  </a:moveTo>
                  <a:lnTo>
                    <a:pt x="771128" y="83438"/>
                  </a:lnTo>
                  <a:lnTo>
                    <a:pt x="771128" y="107060"/>
                  </a:lnTo>
                  <a:lnTo>
                    <a:pt x="819134" y="107060"/>
                  </a:lnTo>
                  <a:lnTo>
                    <a:pt x="819134" y="83438"/>
                  </a:lnTo>
                  <a:close/>
                </a:path>
                <a:path w="1025525" h="355600">
                  <a:moveTo>
                    <a:pt x="858365" y="46100"/>
                  </a:moveTo>
                  <a:lnTo>
                    <a:pt x="858365" y="97154"/>
                  </a:lnTo>
                  <a:lnTo>
                    <a:pt x="969236" y="140588"/>
                  </a:lnTo>
                  <a:lnTo>
                    <a:pt x="858365" y="183641"/>
                  </a:lnTo>
                  <a:lnTo>
                    <a:pt x="858365" y="234695"/>
                  </a:lnTo>
                  <a:lnTo>
                    <a:pt x="1025243" y="162305"/>
                  </a:lnTo>
                  <a:lnTo>
                    <a:pt x="1025243" y="118490"/>
                  </a:lnTo>
                  <a:lnTo>
                    <a:pt x="858365" y="4610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42037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701800" y="6654800"/>
            <a:ext cx="4940300" cy="2565400"/>
            <a:chOff x="1701800" y="6654800"/>
            <a:chExt cx="4940300" cy="25654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6756400"/>
              <a:ext cx="4838700" cy="2095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6654800"/>
              <a:ext cx="4838700" cy="2095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03400" y="67564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0946" y="7100057"/>
              <a:ext cx="1182370" cy="233679"/>
            </a:xfrm>
            <a:custGeom>
              <a:avLst/>
              <a:gdLst/>
              <a:ahLst/>
              <a:cxnLst/>
              <a:rect l="l" t="t" r="r" b="b"/>
              <a:pathLst>
                <a:path w="1182370" h="233679">
                  <a:moveTo>
                    <a:pt x="166878" y="0"/>
                  </a:moveTo>
                  <a:lnTo>
                    <a:pt x="0" y="72390"/>
                  </a:lnTo>
                  <a:lnTo>
                    <a:pt x="0" y="116205"/>
                  </a:lnTo>
                  <a:lnTo>
                    <a:pt x="166878" y="188595"/>
                  </a:lnTo>
                  <a:lnTo>
                    <a:pt x="166878" y="137541"/>
                  </a:lnTo>
                  <a:lnTo>
                    <a:pt x="56007" y="94488"/>
                  </a:lnTo>
                  <a:lnTo>
                    <a:pt x="166878" y="51054"/>
                  </a:lnTo>
                  <a:lnTo>
                    <a:pt x="166878" y="0"/>
                  </a:lnTo>
                  <a:close/>
                </a:path>
                <a:path w="1182370" h="233679">
                  <a:moveTo>
                    <a:pt x="277394" y="32004"/>
                  </a:moveTo>
                  <a:lnTo>
                    <a:pt x="226245" y="48506"/>
                  </a:lnTo>
                  <a:lnTo>
                    <a:pt x="200027" y="76652"/>
                  </a:lnTo>
                  <a:lnTo>
                    <a:pt x="186502" y="112275"/>
                  </a:lnTo>
                  <a:lnTo>
                    <a:pt x="184811" y="132588"/>
                  </a:lnTo>
                  <a:lnTo>
                    <a:pt x="186502" y="152923"/>
                  </a:lnTo>
                  <a:lnTo>
                    <a:pt x="200027" y="188737"/>
                  </a:lnTo>
                  <a:lnTo>
                    <a:pt x="226245" y="216883"/>
                  </a:lnTo>
                  <a:lnTo>
                    <a:pt x="277394" y="233171"/>
                  </a:lnTo>
                  <a:lnTo>
                    <a:pt x="296277" y="231433"/>
                  </a:lnTo>
                  <a:lnTo>
                    <a:pt x="312922" y="226218"/>
                  </a:lnTo>
                  <a:lnTo>
                    <a:pt x="327329" y="217526"/>
                  </a:lnTo>
                  <a:lnTo>
                    <a:pt x="339497" y="205358"/>
                  </a:lnTo>
                  <a:lnTo>
                    <a:pt x="388646" y="205358"/>
                  </a:lnTo>
                  <a:lnTo>
                    <a:pt x="388646" y="186309"/>
                  </a:lnTo>
                  <a:lnTo>
                    <a:pt x="286538" y="186309"/>
                  </a:lnTo>
                  <a:lnTo>
                    <a:pt x="275608" y="185380"/>
                  </a:lnTo>
                  <a:lnTo>
                    <a:pt x="242318" y="163306"/>
                  </a:lnTo>
                  <a:lnTo>
                    <a:pt x="233960" y="132588"/>
                  </a:lnTo>
                  <a:lnTo>
                    <a:pt x="234889" y="121324"/>
                  </a:lnTo>
                  <a:lnTo>
                    <a:pt x="256749" y="87439"/>
                  </a:lnTo>
                  <a:lnTo>
                    <a:pt x="286538" y="78867"/>
                  </a:lnTo>
                  <a:lnTo>
                    <a:pt x="388646" y="78867"/>
                  </a:lnTo>
                  <a:lnTo>
                    <a:pt x="388646" y="59817"/>
                  </a:lnTo>
                  <a:lnTo>
                    <a:pt x="339497" y="59817"/>
                  </a:lnTo>
                  <a:lnTo>
                    <a:pt x="327329" y="47648"/>
                  </a:lnTo>
                  <a:lnTo>
                    <a:pt x="312922" y="38957"/>
                  </a:lnTo>
                  <a:lnTo>
                    <a:pt x="296277" y="33742"/>
                  </a:lnTo>
                  <a:lnTo>
                    <a:pt x="277394" y="32004"/>
                  </a:lnTo>
                  <a:close/>
                </a:path>
                <a:path w="1182370" h="233679">
                  <a:moveTo>
                    <a:pt x="388646" y="205358"/>
                  </a:moveTo>
                  <a:lnTo>
                    <a:pt x="339497" y="205358"/>
                  </a:lnTo>
                  <a:lnTo>
                    <a:pt x="339497" y="227837"/>
                  </a:lnTo>
                  <a:lnTo>
                    <a:pt x="388646" y="227837"/>
                  </a:lnTo>
                  <a:lnTo>
                    <a:pt x="388646" y="205358"/>
                  </a:lnTo>
                  <a:close/>
                </a:path>
                <a:path w="1182370" h="233679">
                  <a:moveTo>
                    <a:pt x="388646" y="78867"/>
                  </a:moveTo>
                  <a:lnTo>
                    <a:pt x="286538" y="78867"/>
                  </a:lnTo>
                  <a:lnTo>
                    <a:pt x="297468" y="79819"/>
                  </a:lnTo>
                  <a:lnTo>
                    <a:pt x="307398" y="82677"/>
                  </a:lnTo>
                  <a:lnTo>
                    <a:pt x="335687" y="111156"/>
                  </a:lnTo>
                  <a:lnTo>
                    <a:pt x="339497" y="132588"/>
                  </a:lnTo>
                  <a:lnTo>
                    <a:pt x="338545" y="143875"/>
                  </a:lnTo>
                  <a:lnTo>
                    <a:pt x="316328" y="177950"/>
                  </a:lnTo>
                  <a:lnTo>
                    <a:pt x="286538" y="186309"/>
                  </a:lnTo>
                  <a:lnTo>
                    <a:pt x="388646" y="186309"/>
                  </a:lnTo>
                  <a:lnTo>
                    <a:pt x="388646" y="78867"/>
                  </a:lnTo>
                  <a:close/>
                </a:path>
                <a:path w="1182370" h="233679">
                  <a:moveTo>
                    <a:pt x="388646" y="37338"/>
                  </a:moveTo>
                  <a:lnTo>
                    <a:pt x="339497" y="37338"/>
                  </a:lnTo>
                  <a:lnTo>
                    <a:pt x="339497" y="59817"/>
                  </a:lnTo>
                  <a:lnTo>
                    <a:pt x="388646" y="59817"/>
                  </a:lnTo>
                  <a:lnTo>
                    <a:pt x="388646" y="37338"/>
                  </a:lnTo>
                  <a:close/>
                </a:path>
                <a:path w="1182370" h="233679">
                  <a:moveTo>
                    <a:pt x="482363" y="37338"/>
                  </a:moveTo>
                  <a:lnTo>
                    <a:pt x="433214" y="37338"/>
                  </a:lnTo>
                  <a:lnTo>
                    <a:pt x="433214" y="227837"/>
                  </a:lnTo>
                  <a:lnTo>
                    <a:pt x="482363" y="227837"/>
                  </a:lnTo>
                  <a:lnTo>
                    <a:pt x="482363" y="136779"/>
                  </a:lnTo>
                  <a:lnTo>
                    <a:pt x="483459" y="124039"/>
                  </a:lnTo>
                  <a:lnTo>
                    <a:pt x="509129" y="92535"/>
                  </a:lnTo>
                  <a:lnTo>
                    <a:pt x="540275" y="87963"/>
                  </a:lnTo>
                  <a:lnTo>
                    <a:pt x="540275" y="70104"/>
                  </a:lnTo>
                  <a:lnTo>
                    <a:pt x="482363" y="70104"/>
                  </a:lnTo>
                  <a:lnTo>
                    <a:pt x="482363" y="37338"/>
                  </a:lnTo>
                  <a:close/>
                </a:path>
                <a:path w="1182370" h="233679">
                  <a:moveTo>
                    <a:pt x="540275" y="87963"/>
                  </a:moveTo>
                  <a:lnTo>
                    <a:pt x="529322" y="87963"/>
                  </a:lnTo>
                  <a:lnTo>
                    <a:pt x="540275" y="88392"/>
                  </a:lnTo>
                  <a:lnTo>
                    <a:pt x="540275" y="87963"/>
                  </a:lnTo>
                  <a:close/>
                </a:path>
                <a:path w="1182370" h="233679">
                  <a:moveTo>
                    <a:pt x="540275" y="33528"/>
                  </a:moveTo>
                  <a:lnTo>
                    <a:pt x="497579" y="47815"/>
                  </a:lnTo>
                  <a:lnTo>
                    <a:pt x="482363" y="70104"/>
                  </a:lnTo>
                  <a:lnTo>
                    <a:pt x="540275" y="70104"/>
                  </a:lnTo>
                  <a:lnTo>
                    <a:pt x="540275" y="33528"/>
                  </a:lnTo>
                  <a:close/>
                </a:path>
                <a:path w="1182370" h="233679">
                  <a:moveTo>
                    <a:pt x="652623" y="32004"/>
                  </a:moveTo>
                  <a:lnTo>
                    <a:pt x="612428" y="39243"/>
                  </a:lnTo>
                  <a:lnTo>
                    <a:pt x="580238" y="60960"/>
                  </a:lnTo>
                  <a:lnTo>
                    <a:pt x="559093" y="93154"/>
                  </a:lnTo>
                  <a:lnTo>
                    <a:pt x="552044" y="132588"/>
                  </a:lnTo>
                  <a:lnTo>
                    <a:pt x="553830" y="153376"/>
                  </a:lnTo>
                  <a:lnTo>
                    <a:pt x="568118" y="189380"/>
                  </a:lnTo>
                  <a:lnTo>
                    <a:pt x="596071" y="217098"/>
                  </a:lnTo>
                  <a:lnTo>
                    <a:pt x="633978" y="231385"/>
                  </a:lnTo>
                  <a:lnTo>
                    <a:pt x="656433" y="233171"/>
                  </a:lnTo>
                  <a:lnTo>
                    <a:pt x="682198" y="230623"/>
                  </a:lnTo>
                  <a:lnTo>
                    <a:pt x="704630" y="222980"/>
                  </a:lnTo>
                  <a:lnTo>
                    <a:pt x="723727" y="210240"/>
                  </a:lnTo>
                  <a:lnTo>
                    <a:pt x="739491" y="192405"/>
                  </a:lnTo>
                  <a:lnTo>
                    <a:pt x="732887" y="188595"/>
                  </a:lnTo>
                  <a:lnTo>
                    <a:pt x="657195" y="188595"/>
                  </a:lnTo>
                  <a:lnTo>
                    <a:pt x="637407" y="186356"/>
                  </a:lnTo>
                  <a:lnTo>
                    <a:pt x="621858" y="179641"/>
                  </a:lnTo>
                  <a:lnTo>
                    <a:pt x="610547" y="168449"/>
                  </a:lnTo>
                  <a:lnTo>
                    <a:pt x="603474" y="152781"/>
                  </a:lnTo>
                  <a:lnTo>
                    <a:pt x="747111" y="152781"/>
                  </a:lnTo>
                  <a:lnTo>
                    <a:pt x="748381" y="145669"/>
                  </a:lnTo>
                  <a:lnTo>
                    <a:pt x="749016" y="138938"/>
                  </a:lnTo>
                  <a:lnTo>
                    <a:pt x="749016" y="132588"/>
                  </a:lnTo>
                  <a:lnTo>
                    <a:pt x="747517" y="114681"/>
                  </a:lnTo>
                  <a:lnTo>
                    <a:pt x="602712" y="114681"/>
                  </a:lnTo>
                  <a:lnTo>
                    <a:pt x="605355" y="106060"/>
                  </a:lnTo>
                  <a:lnTo>
                    <a:pt x="634526" y="78771"/>
                  </a:lnTo>
                  <a:lnTo>
                    <a:pt x="733511" y="76200"/>
                  </a:lnTo>
                  <a:lnTo>
                    <a:pt x="721584" y="60960"/>
                  </a:lnTo>
                  <a:lnTo>
                    <a:pt x="707130" y="48291"/>
                  </a:lnTo>
                  <a:lnTo>
                    <a:pt x="690819" y="39243"/>
                  </a:lnTo>
                  <a:lnTo>
                    <a:pt x="672650" y="33813"/>
                  </a:lnTo>
                  <a:lnTo>
                    <a:pt x="652623" y="32004"/>
                  </a:lnTo>
                  <a:close/>
                </a:path>
                <a:path w="1182370" h="233679">
                  <a:moveTo>
                    <a:pt x="699867" y="169545"/>
                  </a:moveTo>
                  <a:lnTo>
                    <a:pt x="691771" y="177879"/>
                  </a:lnTo>
                  <a:lnTo>
                    <a:pt x="681960" y="183832"/>
                  </a:lnTo>
                  <a:lnTo>
                    <a:pt x="670435" y="187404"/>
                  </a:lnTo>
                  <a:lnTo>
                    <a:pt x="657195" y="188595"/>
                  </a:lnTo>
                  <a:lnTo>
                    <a:pt x="732887" y="188595"/>
                  </a:lnTo>
                  <a:lnTo>
                    <a:pt x="699867" y="169545"/>
                  </a:lnTo>
                  <a:close/>
                </a:path>
                <a:path w="1182370" h="233679">
                  <a:moveTo>
                    <a:pt x="733511" y="76200"/>
                  </a:moveTo>
                  <a:lnTo>
                    <a:pt x="652623" y="76200"/>
                  </a:lnTo>
                  <a:lnTo>
                    <a:pt x="660767" y="76795"/>
                  </a:lnTo>
                  <a:lnTo>
                    <a:pt x="668435" y="78581"/>
                  </a:lnTo>
                  <a:lnTo>
                    <a:pt x="697200" y="105584"/>
                  </a:lnTo>
                  <a:lnTo>
                    <a:pt x="699867" y="114681"/>
                  </a:lnTo>
                  <a:lnTo>
                    <a:pt x="747517" y="114681"/>
                  </a:lnTo>
                  <a:lnTo>
                    <a:pt x="747302" y="112109"/>
                  </a:lnTo>
                  <a:lnTo>
                    <a:pt x="742158" y="93345"/>
                  </a:lnTo>
                  <a:lnTo>
                    <a:pt x="733586" y="76295"/>
                  </a:lnTo>
                  <a:close/>
                </a:path>
                <a:path w="1182370" h="233679">
                  <a:moveTo>
                    <a:pt x="864523" y="32004"/>
                  </a:moveTo>
                  <a:lnTo>
                    <a:pt x="813374" y="48506"/>
                  </a:lnTo>
                  <a:lnTo>
                    <a:pt x="787156" y="76652"/>
                  </a:lnTo>
                  <a:lnTo>
                    <a:pt x="773630" y="112275"/>
                  </a:lnTo>
                  <a:lnTo>
                    <a:pt x="771940" y="132588"/>
                  </a:lnTo>
                  <a:lnTo>
                    <a:pt x="773630" y="152923"/>
                  </a:lnTo>
                  <a:lnTo>
                    <a:pt x="787156" y="188737"/>
                  </a:lnTo>
                  <a:lnTo>
                    <a:pt x="813374" y="216883"/>
                  </a:lnTo>
                  <a:lnTo>
                    <a:pt x="864523" y="233171"/>
                  </a:lnTo>
                  <a:lnTo>
                    <a:pt x="883406" y="231433"/>
                  </a:lnTo>
                  <a:lnTo>
                    <a:pt x="900051" y="226218"/>
                  </a:lnTo>
                  <a:lnTo>
                    <a:pt x="914458" y="217526"/>
                  </a:lnTo>
                  <a:lnTo>
                    <a:pt x="926626" y="205358"/>
                  </a:lnTo>
                  <a:lnTo>
                    <a:pt x="975775" y="205358"/>
                  </a:lnTo>
                  <a:lnTo>
                    <a:pt x="975775" y="186309"/>
                  </a:lnTo>
                  <a:lnTo>
                    <a:pt x="873667" y="186309"/>
                  </a:lnTo>
                  <a:lnTo>
                    <a:pt x="862737" y="185380"/>
                  </a:lnTo>
                  <a:lnTo>
                    <a:pt x="829447" y="163306"/>
                  </a:lnTo>
                  <a:lnTo>
                    <a:pt x="821089" y="132588"/>
                  </a:lnTo>
                  <a:lnTo>
                    <a:pt x="822017" y="121324"/>
                  </a:lnTo>
                  <a:lnTo>
                    <a:pt x="843877" y="87439"/>
                  </a:lnTo>
                  <a:lnTo>
                    <a:pt x="873667" y="78867"/>
                  </a:lnTo>
                  <a:lnTo>
                    <a:pt x="975775" y="78867"/>
                  </a:lnTo>
                  <a:lnTo>
                    <a:pt x="975775" y="59817"/>
                  </a:lnTo>
                  <a:lnTo>
                    <a:pt x="926626" y="59817"/>
                  </a:lnTo>
                  <a:lnTo>
                    <a:pt x="914458" y="47648"/>
                  </a:lnTo>
                  <a:lnTo>
                    <a:pt x="900051" y="38957"/>
                  </a:lnTo>
                  <a:lnTo>
                    <a:pt x="883406" y="33742"/>
                  </a:lnTo>
                  <a:lnTo>
                    <a:pt x="864523" y="32004"/>
                  </a:lnTo>
                  <a:close/>
                </a:path>
                <a:path w="1182370" h="233679">
                  <a:moveTo>
                    <a:pt x="975775" y="205358"/>
                  </a:moveTo>
                  <a:lnTo>
                    <a:pt x="926626" y="205358"/>
                  </a:lnTo>
                  <a:lnTo>
                    <a:pt x="926626" y="227837"/>
                  </a:lnTo>
                  <a:lnTo>
                    <a:pt x="975775" y="227837"/>
                  </a:lnTo>
                  <a:lnTo>
                    <a:pt x="975775" y="205358"/>
                  </a:lnTo>
                  <a:close/>
                </a:path>
                <a:path w="1182370" h="233679">
                  <a:moveTo>
                    <a:pt x="975775" y="78867"/>
                  </a:moveTo>
                  <a:lnTo>
                    <a:pt x="873667" y="78867"/>
                  </a:lnTo>
                  <a:lnTo>
                    <a:pt x="884597" y="79819"/>
                  </a:lnTo>
                  <a:lnTo>
                    <a:pt x="894527" y="82677"/>
                  </a:lnTo>
                  <a:lnTo>
                    <a:pt x="922816" y="111156"/>
                  </a:lnTo>
                  <a:lnTo>
                    <a:pt x="926626" y="132588"/>
                  </a:lnTo>
                  <a:lnTo>
                    <a:pt x="925673" y="143875"/>
                  </a:lnTo>
                  <a:lnTo>
                    <a:pt x="903456" y="177950"/>
                  </a:lnTo>
                  <a:lnTo>
                    <a:pt x="873667" y="186309"/>
                  </a:lnTo>
                  <a:lnTo>
                    <a:pt x="975775" y="186309"/>
                  </a:lnTo>
                  <a:lnTo>
                    <a:pt x="975775" y="78867"/>
                  </a:lnTo>
                  <a:close/>
                </a:path>
                <a:path w="1182370" h="233679">
                  <a:moveTo>
                    <a:pt x="975775" y="37338"/>
                  </a:moveTo>
                  <a:lnTo>
                    <a:pt x="926626" y="37338"/>
                  </a:lnTo>
                  <a:lnTo>
                    <a:pt x="926626" y="59817"/>
                  </a:lnTo>
                  <a:lnTo>
                    <a:pt x="975775" y="59817"/>
                  </a:lnTo>
                  <a:lnTo>
                    <a:pt x="975775" y="37338"/>
                  </a:lnTo>
                  <a:close/>
                </a:path>
                <a:path w="1182370" h="233679">
                  <a:moveTo>
                    <a:pt x="1015005" y="0"/>
                  </a:moveTo>
                  <a:lnTo>
                    <a:pt x="1015005" y="51054"/>
                  </a:lnTo>
                  <a:lnTo>
                    <a:pt x="1125876" y="94488"/>
                  </a:lnTo>
                  <a:lnTo>
                    <a:pt x="1015005" y="137541"/>
                  </a:lnTo>
                  <a:lnTo>
                    <a:pt x="1015005" y="188595"/>
                  </a:lnTo>
                  <a:lnTo>
                    <a:pt x="1181883" y="116205"/>
                  </a:lnTo>
                  <a:lnTo>
                    <a:pt x="1181883" y="72390"/>
                  </a:lnTo>
                  <a:lnTo>
                    <a:pt x="1015005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76200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073900" y="6654800"/>
            <a:ext cx="4940300" cy="2565400"/>
            <a:chOff x="7073900" y="6654800"/>
            <a:chExt cx="4940300" cy="256540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6756400"/>
              <a:ext cx="4838700" cy="20955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6654800"/>
              <a:ext cx="4838700" cy="2095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175500" y="67564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33524" y="7100057"/>
              <a:ext cx="1621155" cy="233679"/>
            </a:xfrm>
            <a:custGeom>
              <a:avLst/>
              <a:gdLst/>
              <a:ahLst/>
              <a:cxnLst/>
              <a:rect l="l" t="t" r="r" b="b"/>
              <a:pathLst>
                <a:path w="1621154" h="233679">
                  <a:moveTo>
                    <a:pt x="166878" y="0"/>
                  </a:moveTo>
                  <a:lnTo>
                    <a:pt x="0" y="72390"/>
                  </a:lnTo>
                  <a:lnTo>
                    <a:pt x="0" y="116205"/>
                  </a:lnTo>
                  <a:lnTo>
                    <a:pt x="166878" y="188595"/>
                  </a:lnTo>
                  <a:lnTo>
                    <a:pt x="166878" y="137541"/>
                  </a:lnTo>
                  <a:lnTo>
                    <a:pt x="56007" y="94488"/>
                  </a:lnTo>
                  <a:lnTo>
                    <a:pt x="166878" y="51054"/>
                  </a:lnTo>
                  <a:lnTo>
                    <a:pt x="166878" y="0"/>
                  </a:lnTo>
                  <a:close/>
                </a:path>
                <a:path w="1621154" h="233679">
                  <a:moveTo>
                    <a:pt x="285395" y="32004"/>
                  </a:moveTo>
                  <a:lnTo>
                    <a:pt x="245866" y="39243"/>
                  </a:lnTo>
                  <a:lnTo>
                    <a:pt x="213386" y="60960"/>
                  </a:lnTo>
                  <a:lnTo>
                    <a:pt x="191955" y="93345"/>
                  </a:lnTo>
                  <a:lnTo>
                    <a:pt x="184811" y="132588"/>
                  </a:lnTo>
                  <a:lnTo>
                    <a:pt x="186597" y="153066"/>
                  </a:lnTo>
                  <a:lnTo>
                    <a:pt x="200885" y="188880"/>
                  </a:lnTo>
                  <a:lnTo>
                    <a:pt x="228745" y="216883"/>
                  </a:lnTo>
                  <a:lnTo>
                    <a:pt x="264750" y="231361"/>
                  </a:lnTo>
                  <a:lnTo>
                    <a:pt x="285395" y="233171"/>
                  </a:lnTo>
                  <a:lnTo>
                    <a:pt x="298992" y="232338"/>
                  </a:lnTo>
                  <a:lnTo>
                    <a:pt x="336068" y="219836"/>
                  </a:lnTo>
                  <a:lnTo>
                    <a:pt x="364572" y="194333"/>
                  </a:lnTo>
                  <a:lnTo>
                    <a:pt x="371007" y="184404"/>
                  </a:lnTo>
                  <a:lnTo>
                    <a:pt x="285014" y="184404"/>
                  </a:lnTo>
                  <a:lnTo>
                    <a:pt x="274441" y="183499"/>
                  </a:lnTo>
                  <a:lnTo>
                    <a:pt x="242104" y="162020"/>
                  </a:lnTo>
                  <a:lnTo>
                    <a:pt x="233960" y="132588"/>
                  </a:lnTo>
                  <a:lnTo>
                    <a:pt x="234865" y="121681"/>
                  </a:lnTo>
                  <a:lnTo>
                    <a:pt x="256153" y="88749"/>
                  </a:lnTo>
                  <a:lnTo>
                    <a:pt x="285014" y="80391"/>
                  </a:lnTo>
                  <a:lnTo>
                    <a:pt x="370268" y="80391"/>
                  </a:lnTo>
                  <a:lnTo>
                    <a:pt x="364143" y="70485"/>
                  </a:lnTo>
                  <a:lnTo>
                    <a:pt x="324329" y="39504"/>
                  </a:lnTo>
                  <a:lnTo>
                    <a:pt x="298992" y="32837"/>
                  </a:lnTo>
                  <a:lnTo>
                    <a:pt x="285395" y="32004"/>
                  </a:lnTo>
                  <a:close/>
                </a:path>
                <a:path w="1621154" h="233679">
                  <a:moveTo>
                    <a:pt x="328829" y="159258"/>
                  </a:moveTo>
                  <a:lnTo>
                    <a:pt x="292229" y="183999"/>
                  </a:lnTo>
                  <a:lnTo>
                    <a:pt x="285014" y="184404"/>
                  </a:lnTo>
                  <a:lnTo>
                    <a:pt x="371007" y="184404"/>
                  </a:lnTo>
                  <a:lnTo>
                    <a:pt x="371501" y="183642"/>
                  </a:lnTo>
                  <a:lnTo>
                    <a:pt x="328829" y="159258"/>
                  </a:lnTo>
                  <a:close/>
                </a:path>
                <a:path w="1621154" h="233679">
                  <a:moveTo>
                    <a:pt x="370268" y="80391"/>
                  </a:moveTo>
                  <a:lnTo>
                    <a:pt x="285014" y="80391"/>
                  </a:lnTo>
                  <a:lnTo>
                    <a:pt x="292063" y="80819"/>
                  </a:lnTo>
                  <a:lnTo>
                    <a:pt x="298730" y="82105"/>
                  </a:lnTo>
                  <a:lnTo>
                    <a:pt x="328448" y="105918"/>
                  </a:lnTo>
                  <a:lnTo>
                    <a:pt x="370739" y="81153"/>
                  </a:lnTo>
                  <a:lnTo>
                    <a:pt x="370268" y="80391"/>
                  </a:lnTo>
                  <a:close/>
                </a:path>
                <a:path w="1621154" h="233679">
                  <a:moveTo>
                    <a:pt x="477196" y="32004"/>
                  </a:moveTo>
                  <a:lnTo>
                    <a:pt x="426046" y="48506"/>
                  </a:lnTo>
                  <a:lnTo>
                    <a:pt x="399829" y="76652"/>
                  </a:lnTo>
                  <a:lnTo>
                    <a:pt x="386303" y="112275"/>
                  </a:lnTo>
                  <a:lnTo>
                    <a:pt x="384613" y="132588"/>
                  </a:lnTo>
                  <a:lnTo>
                    <a:pt x="386303" y="152923"/>
                  </a:lnTo>
                  <a:lnTo>
                    <a:pt x="399829" y="188737"/>
                  </a:lnTo>
                  <a:lnTo>
                    <a:pt x="426046" y="216883"/>
                  </a:lnTo>
                  <a:lnTo>
                    <a:pt x="477196" y="233171"/>
                  </a:lnTo>
                  <a:lnTo>
                    <a:pt x="496079" y="231433"/>
                  </a:lnTo>
                  <a:lnTo>
                    <a:pt x="512724" y="226218"/>
                  </a:lnTo>
                  <a:lnTo>
                    <a:pt x="527130" y="217526"/>
                  </a:lnTo>
                  <a:lnTo>
                    <a:pt x="539299" y="205358"/>
                  </a:lnTo>
                  <a:lnTo>
                    <a:pt x="588448" y="205358"/>
                  </a:lnTo>
                  <a:lnTo>
                    <a:pt x="588448" y="186309"/>
                  </a:lnTo>
                  <a:lnTo>
                    <a:pt x="486340" y="186309"/>
                  </a:lnTo>
                  <a:lnTo>
                    <a:pt x="475410" y="185380"/>
                  </a:lnTo>
                  <a:lnTo>
                    <a:pt x="442120" y="163306"/>
                  </a:lnTo>
                  <a:lnTo>
                    <a:pt x="433762" y="132588"/>
                  </a:lnTo>
                  <a:lnTo>
                    <a:pt x="434690" y="121324"/>
                  </a:lnTo>
                  <a:lnTo>
                    <a:pt x="456550" y="87439"/>
                  </a:lnTo>
                  <a:lnTo>
                    <a:pt x="486340" y="78867"/>
                  </a:lnTo>
                  <a:lnTo>
                    <a:pt x="588448" y="78867"/>
                  </a:lnTo>
                  <a:lnTo>
                    <a:pt x="588448" y="59817"/>
                  </a:lnTo>
                  <a:lnTo>
                    <a:pt x="539299" y="59817"/>
                  </a:lnTo>
                  <a:lnTo>
                    <a:pt x="527130" y="47648"/>
                  </a:lnTo>
                  <a:lnTo>
                    <a:pt x="512724" y="38957"/>
                  </a:lnTo>
                  <a:lnTo>
                    <a:pt x="496079" y="33742"/>
                  </a:lnTo>
                  <a:lnTo>
                    <a:pt x="477196" y="32004"/>
                  </a:lnTo>
                  <a:close/>
                </a:path>
                <a:path w="1621154" h="233679">
                  <a:moveTo>
                    <a:pt x="588448" y="205358"/>
                  </a:moveTo>
                  <a:lnTo>
                    <a:pt x="539299" y="205358"/>
                  </a:lnTo>
                  <a:lnTo>
                    <a:pt x="539299" y="227837"/>
                  </a:lnTo>
                  <a:lnTo>
                    <a:pt x="588448" y="227837"/>
                  </a:lnTo>
                  <a:lnTo>
                    <a:pt x="588448" y="205358"/>
                  </a:lnTo>
                  <a:close/>
                </a:path>
                <a:path w="1621154" h="233679">
                  <a:moveTo>
                    <a:pt x="588448" y="78867"/>
                  </a:moveTo>
                  <a:lnTo>
                    <a:pt x="486340" y="78867"/>
                  </a:lnTo>
                  <a:lnTo>
                    <a:pt x="497270" y="79819"/>
                  </a:lnTo>
                  <a:lnTo>
                    <a:pt x="507199" y="82677"/>
                  </a:lnTo>
                  <a:lnTo>
                    <a:pt x="535489" y="111156"/>
                  </a:lnTo>
                  <a:lnTo>
                    <a:pt x="539299" y="132588"/>
                  </a:lnTo>
                  <a:lnTo>
                    <a:pt x="538346" y="143875"/>
                  </a:lnTo>
                  <a:lnTo>
                    <a:pt x="516129" y="177950"/>
                  </a:lnTo>
                  <a:lnTo>
                    <a:pt x="486340" y="186309"/>
                  </a:lnTo>
                  <a:lnTo>
                    <a:pt x="588448" y="186309"/>
                  </a:lnTo>
                  <a:lnTo>
                    <a:pt x="588448" y="78867"/>
                  </a:lnTo>
                  <a:close/>
                </a:path>
                <a:path w="1621154" h="233679">
                  <a:moveTo>
                    <a:pt x="588448" y="37338"/>
                  </a:moveTo>
                  <a:lnTo>
                    <a:pt x="539299" y="37338"/>
                  </a:lnTo>
                  <a:lnTo>
                    <a:pt x="539299" y="59817"/>
                  </a:lnTo>
                  <a:lnTo>
                    <a:pt x="588448" y="59817"/>
                  </a:lnTo>
                  <a:lnTo>
                    <a:pt x="588448" y="37338"/>
                  </a:lnTo>
                  <a:close/>
                </a:path>
                <a:path w="1621154" h="233679">
                  <a:moveTo>
                    <a:pt x="682165" y="37338"/>
                  </a:moveTo>
                  <a:lnTo>
                    <a:pt x="633016" y="37338"/>
                  </a:lnTo>
                  <a:lnTo>
                    <a:pt x="633016" y="227837"/>
                  </a:lnTo>
                  <a:lnTo>
                    <a:pt x="682165" y="227837"/>
                  </a:lnTo>
                  <a:lnTo>
                    <a:pt x="682165" y="124968"/>
                  </a:lnTo>
                  <a:lnTo>
                    <a:pt x="682879" y="113895"/>
                  </a:lnTo>
                  <a:lnTo>
                    <a:pt x="706930" y="80676"/>
                  </a:lnTo>
                  <a:lnTo>
                    <a:pt x="724075" y="77724"/>
                  </a:lnTo>
                  <a:lnTo>
                    <a:pt x="805709" y="77724"/>
                  </a:lnTo>
                  <a:lnTo>
                    <a:pt x="799370" y="64436"/>
                  </a:lnTo>
                  <a:lnTo>
                    <a:pt x="794851" y="58674"/>
                  </a:lnTo>
                  <a:lnTo>
                    <a:pt x="682165" y="58674"/>
                  </a:lnTo>
                  <a:lnTo>
                    <a:pt x="682165" y="37338"/>
                  </a:lnTo>
                  <a:close/>
                </a:path>
                <a:path w="1621154" h="233679">
                  <a:moveTo>
                    <a:pt x="805709" y="77724"/>
                  </a:moveTo>
                  <a:lnTo>
                    <a:pt x="724075" y="77724"/>
                  </a:lnTo>
                  <a:lnTo>
                    <a:pt x="732219" y="78366"/>
                  </a:lnTo>
                  <a:lnTo>
                    <a:pt x="739505" y="80295"/>
                  </a:lnTo>
                  <a:lnTo>
                    <a:pt x="761794" y="116967"/>
                  </a:lnTo>
                  <a:lnTo>
                    <a:pt x="761794" y="227837"/>
                  </a:lnTo>
                  <a:lnTo>
                    <a:pt x="810944" y="227837"/>
                  </a:lnTo>
                  <a:lnTo>
                    <a:pt x="810944" y="110871"/>
                  </a:lnTo>
                  <a:lnTo>
                    <a:pt x="809658" y="93392"/>
                  </a:lnTo>
                  <a:lnTo>
                    <a:pt x="805800" y="77914"/>
                  </a:lnTo>
                  <a:lnTo>
                    <a:pt x="805709" y="77724"/>
                  </a:lnTo>
                  <a:close/>
                </a:path>
                <a:path w="1621154" h="233679">
                  <a:moveTo>
                    <a:pt x="738934" y="32004"/>
                  </a:moveTo>
                  <a:lnTo>
                    <a:pt x="720812" y="33670"/>
                  </a:lnTo>
                  <a:lnTo>
                    <a:pt x="705311" y="38671"/>
                  </a:lnTo>
                  <a:lnTo>
                    <a:pt x="692428" y="47005"/>
                  </a:lnTo>
                  <a:lnTo>
                    <a:pt x="682165" y="58674"/>
                  </a:lnTo>
                  <a:lnTo>
                    <a:pt x="794851" y="58674"/>
                  </a:lnTo>
                  <a:lnTo>
                    <a:pt x="753864" y="33313"/>
                  </a:lnTo>
                  <a:lnTo>
                    <a:pt x="738934" y="32004"/>
                  </a:lnTo>
                  <a:close/>
                </a:path>
                <a:path w="1621154" h="233679">
                  <a:moveTo>
                    <a:pt x="882331" y="37338"/>
                  </a:moveTo>
                  <a:lnTo>
                    <a:pt x="828229" y="37338"/>
                  </a:lnTo>
                  <a:lnTo>
                    <a:pt x="900619" y="227837"/>
                  </a:lnTo>
                  <a:lnTo>
                    <a:pt x="956626" y="227837"/>
                  </a:lnTo>
                  <a:lnTo>
                    <a:pt x="978343" y="170688"/>
                  </a:lnTo>
                  <a:lnTo>
                    <a:pt x="928432" y="170688"/>
                  </a:lnTo>
                  <a:lnTo>
                    <a:pt x="882331" y="37338"/>
                  </a:lnTo>
                  <a:close/>
                </a:path>
                <a:path w="1621154" h="233679">
                  <a:moveTo>
                    <a:pt x="1029016" y="37338"/>
                  </a:moveTo>
                  <a:lnTo>
                    <a:pt x="974914" y="37338"/>
                  </a:lnTo>
                  <a:lnTo>
                    <a:pt x="928432" y="170688"/>
                  </a:lnTo>
                  <a:lnTo>
                    <a:pt x="978343" y="170688"/>
                  </a:lnTo>
                  <a:lnTo>
                    <a:pt x="1029016" y="37338"/>
                  </a:lnTo>
                  <a:close/>
                </a:path>
                <a:path w="1621154" h="233679">
                  <a:moveTo>
                    <a:pt x="1127949" y="32004"/>
                  </a:moveTo>
                  <a:lnTo>
                    <a:pt x="1076799" y="48506"/>
                  </a:lnTo>
                  <a:lnTo>
                    <a:pt x="1050582" y="76652"/>
                  </a:lnTo>
                  <a:lnTo>
                    <a:pt x="1037056" y="112275"/>
                  </a:lnTo>
                  <a:lnTo>
                    <a:pt x="1035366" y="132588"/>
                  </a:lnTo>
                  <a:lnTo>
                    <a:pt x="1037056" y="152923"/>
                  </a:lnTo>
                  <a:lnTo>
                    <a:pt x="1050582" y="188737"/>
                  </a:lnTo>
                  <a:lnTo>
                    <a:pt x="1076799" y="216883"/>
                  </a:lnTo>
                  <a:lnTo>
                    <a:pt x="1127949" y="233171"/>
                  </a:lnTo>
                  <a:lnTo>
                    <a:pt x="1146832" y="231433"/>
                  </a:lnTo>
                  <a:lnTo>
                    <a:pt x="1163477" y="226218"/>
                  </a:lnTo>
                  <a:lnTo>
                    <a:pt x="1177884" y="217526"/>
                  </a:lnTo>
                  <a:lnTo>
                    <a:pt x="1190052" y="205358"/>
                  </a:lnTo>
                  <a:lnTo>
                    <a:pt x="1239201" y="205358"/>
                  </a:lnTo>
                  <a:lnTo>
                    <a:pt x="1239201" y="186309"/>
                  </a:lnTo>
                  <a:lnTo>
                    <a:pt x="1137093" y="186309"/>
                  </a:lnTo>
                  <a:lnTo>
                    <a:pt x="1126163" y="185380"/>
                  </a:lnTo>
                  <a:lnTo>
                    <a:pt x="1092873" y="163306"/>
                  </a:lnTo>
                  <a:lnTo>
                    <a:pt x="1084515" y="132588"/>
                  </a:lnTo>
                  <a:lnTo>
                    <a:pt x="1085443" y="121324"/>
                  </a:lnTo>
                  <a:lnTo>
                    <a:pt x="1107303" y="87439"/>
                  </a:lnTo>
                  <a:lnTo>
                    <a:pt x="1137093" y="78867"/>
                  </a:lnTo>
                  <a:lnTo>
                    <a:pt x="1239201" y="78867"/>
                  </a:lnTo>
                  <a:lnTo>
                    <a:pt x="1239201" y="59817"/>
                  </a:lnTo>
                  <a:lnTo>
                    <a:pt x="1190052" y="59817"/>
                  </a:lnTo>
                  <a:lnTo>
                    <a:pt x="1177884" y="47648"/>
                  </a:lnTo>
                  <a:lnTo>
                    <a:pt x="1163477" y="38957"/>
                  </a:lnTo>
                  <a:lnTo>
                    <a:pt x="1146832" y="33742"/>
                  </a:lnTo>
                  <a:lnTo>
                    <a:pt x="1127949" y="32004"/>
                  </a:lnTo>
                  <a:close/>
                </a:path>
                <a:path w="1621154" h="233679">
                  <a:moveTo>
                    <a:pt x="1239201" y="205358"/>
                  </a:moveTo>
                  <a:lnTo>
                    <a:pt x="1190052" y="205358"/>
                  </a:lnTo>
                  <a:lnTo>
                    <a:pt x="1190052" y="227837"/>
                  </a:lnTo>
                  <a:lnTo>
                    <a:pt x="1239201" y="227837"/>
                  </a:lnTo>
                  <a:lnTo>
                    <a:pt x="1239201" y="205358"/>
                  </a:lnTo>
                  <a:close/>
                </a:path>
                <a:path w="1621154" h="233679">
                  <a:moveTo>
                    <a:pt x="1239201" y="78867"/>
                  </a:moveTo>
                  <a:lnTo>
                    <a:pt x="1137093" y="78867"/>
                  </a:lnTo>
                  <a:lnTo>
                    <a:pt x="1148023" y="79819"/>
                  </a:lnTo>
                  <a:lnTo>
                    <a:pt x="1157952" y="82677"/>
                  </a:lnTo>
                  <a:lnTo>
                    <a:pt x="1186242" y="111156"/>
                  </a:lnTo>
                  <a:lnTo>
                    <a:pt x="1190052" y="132588"/>
                  </a:lnTo>
                  <a:lnTo>
                    <a:pt x="1189099" y="143875"/>
                  </a:lnTo>
                  <a:lnTo>
                    <a:pt x="1166882" y="177950"/>
                  </a:lnTo>
                  <a:lnTo>
                    <a:pt x="1137093" y="186309"/>
                  </a:lnTo>
                  <a:lnTo>
                    <a:pt x="1239201" y="186309"/>
                  </a:lnTo>
                  <a:lnTo>
                    <a:pt x="1239201" y="78867"/>
                  </a:lnTo>
                  <a:close/>
                </a:path>
                <a:path w="1621154" h="233679">
                  <a:moveTo>
                    <a:pt x="1239201" y="37338"/>
                  </a:moveTo>
                  <a:lnTo>
                    <a:pt x="1190052" y="37338"/>
                  </a:lnTo>
                  <a:lnTo>
                    <a:pt x="1190052" y="59817"/>
                  </a:lnTo>
                  <a:lnTo>
                    <a:pt x="1239201" y="59817"/>
                  </a:lnTo>
                  <a:lnTo>
                    <a:pt x="1239201" y="37338"/>
                  </a:lnTo>
                  <a:close/>
                </a:path>
                <a:path w="1621154" h="233679">
                  <a:moveTo>
                    <a:pt x="1311997" y="163830"/>
                  </a:moveTo>
                  <a:lnTo>
                    <a:pt x="1269325" y="187833"/>
                  </a:lnTo>
                  <a:lnTo>
                    <a:pt x="1282327" y="207668"/>
                  </a:lnTo>
                  <a:lnTo>
                    <a:pt x="1299996" y="221837"/>
                  </a:lnTo>
                  <a:lnTo>
                    <a:pt x="1322332" y="230338"/>
                  </a:lnTo>
                  <a:lnTo>
                    <a:pt x="1349335" y="233171"/>
                  </a:lnTo>
                  <a:lnTo>
                    <a:pt x="1365028" y="232195"/>
                  </a:lnTo>
                  <a:lnTo>
                    <a:pt x="1403818" y="217550"/>
                  </a:lnTo>
                  <a:lnTo>
                    <a:pt x="1423667" y="188595"/>
                  </a:lnTo>
                  <a:lnTo>
                    <a:pt x="1349335" y="188595"/>
                  </a:lnTo>
                  <a:lnTo>
                    <a:pt x="1336143" y="187047"/>
                  </a:lnTo>
                  <a:lnTo>
                    <a:pt x="1325523" y="182403"/>
                  </a:lnTo>
                  <a:lnTo>
                    <a:pt x="1317474" y="174664"/>
                  </a:lnTo>
                  <a:lnTo>
                    <a:pt x="1311997" y="163830"/>
                  </a:lnTo>
                  <a:close/>
                </a:path>
                <a:path w="1621154" h="233679">
                  <a:moveTo>
                    <a:pt x="1349716" y="32004"/>
                  </a:moveTo>
                  <a:lnTo>
                    <a:pt x="1308997" y="41219"/>
                  </a:lnTo>
                  <a:lnTo>
                    <a:pt x="1278612" y="79248"/>
                  </a:lnTo>
                  <a:lnTo>
                    <a:pt x="1277326" y="92583"/>
                  </a:lnTo>
                  <a:lnTo>
                    <a:pt x="1277945" y="101536"/>
                  </a:lnTo>
                  <a:lnTo>
                    <a:pt x="1298567" y="134397"/>
                  </a:lnTo>
                  <a:lnTo>
                    <a:pt x="1333714" y="149232"/>
                  </a:lnTo>
                  <a:lnTo>
                    <a:pt x="1347906" y="153233"/>
                  </a:lnTo>
                  <a:lnTo>
                    <a:pt x="1354288" y="155352"/>
                  </a:lnTo>
                  <a:lnTo>
                    <a:pt x="1360098" y="157614"/>
                  </a:lnTo>
                  <a:lnTo>
                    <a:pt x="1365337" y="160020"/>
                  </a:lnTo>
                  <a:lnTo>
                    <a:pt x="1372195" y="163068"/>
                  </a:lnTo>
                  <a:lnTo>
                    <a:pt x="1375624" y="167132"/>
                  </a:lnTo>
                  <a:lnTo>
                    <a:pt x="1375624" y="172212"/>
                  </a:lnTo>
                  <a:lnTo>
                    <a:pt x="1373981" y="179379"/>
                  </a:lnTo>
                  <a:lnTo>
                    <a:pt x="1369052" y="184499"/>
                  </a:lnTo>
                  <a:lnTo>
                    <a:pt x="1360837" y="187571"/>
                  </a:lnTo>
                  <a:lnTo>
                    <a:pt x="1349335" y="188595"/>
                  </a:lnTo>
                  <a:lnTo>
                    <a:pt x="1423667" y="188595"/>
                  </a:lnTo>
                  <a:lnTo>
                    <a:pt x="1424535" y="186047"/>
                  </a:lnTo>
                  <a:lnTo>
                    <a:pt x="1425916" y="172212"/>
                  </a:lnTo>
                  <a:lnTo>
                    <a:pt x="1425273" y="162901"/>
                  </a:lnTo>
                  <a:lnTo>
                    <a:pt x="1404580" y="128778"/>
                  </a:lnTo>
                  <a:lnTo>
                    <a:pt x="1362289" y="112395"/>
                  </a:lnTo>
                  <a:lnTo>
                    <a:pt x="1355312" y="110442"/>
                  </a:lnTo>
                  <a:lnTo>
                    <a:pt x="1327618" y="96520"/>
                  </a:lnTo>
                  <a:lnTo>
                    <a:pt x="1327618" y="86614"/>
                  </a:lnTo>
                  <a:lnTo>
                    <a:pt x="1329650" y="82804"/>
                  </a:lnTo>
                  <a:lnTo>
                    <a:pt x="1333714" y="80010"/>
                  </a:lnTo>
                  <a:lnTo>
                    <a:pt x="1338032" y="77216"/>
                  </a:lnTo>
                  <a:lnTo>
                    <a:pt x="1343366" y="75819"/>
                  </a:lnTo>
                  <a:lnTo>
                    <a:pt x="1415820" y="75819"/>
                  </a:lnTo>
                  <a:lnTo>
                    <a:pt x="1422106" y="72390"/>
                  </a:lnTo>
                  <a:lnTo>
                    <a:pt x="1392007" y="42672"/>
                  </a:lnTo>
                  <a:lnTo>
                    <a:pt x="1361075" y="32670"/>
                  </a:lnTo>
                  <a:lnTo>
                    <a:pt x="1349716" y="32004"/>
                  </a:lnTo>
                  <a:close/>
                </a:path>
                <a:path w="1621154" h="233679">
                  <a:moveTo>
                    <a:pt x="1415820" y="75819"/>
                  </a:moveTo>
                  <a:lnTo>
                    <a:pt x="1349716" y="75819"/>
                  </a:lnTo>
                  <a:lnTo>
                    <a:pt x="1359622" y="77033"/>
                  </a:lnTo>
                  <a:lnTo>
                    <a:pt x="1368004" y="80676"/>
                  </a:lnTo>
                  <a:lnTo>
                    <a:pt x="1374862" y="86748"/>
                  </a:lnTo>
                  <a:lnTo>
                    <a:pt x="1380196" y="95250"/>
                  </a:lnTo>
                  <a:lnTo>
                    <a:pt x="1415820" y="75819"/>
                  </a:lnTo>
                  <a:close/>
                </a:path>
                <a:path w="1621154" h="233679">
                  <a:moveTo>
                    <a:pt x="1454047" y="0"/>
                  </a:moveTo>
                  <a:lnTo>
                    <a:pt x="1454047" y="51054"/>
                  </a:lnTo>
                  <a:lnTo>
                    <a:pt x="1564918" y="94488"/>
                  </a:lnTo>
                  <a:lnTo>
                    <a:pt x="1454047" y="137541"/>
                  </a:lnTo>
                  <a:lnTo>
                    <a:pt x="1454047" y="188595"/>
                  </a:lnTo>
                  <a:lnTo>
                    <a:pt x="1620925" y="116205"/>
                  </a:lnTo>
                  <a:lnTo>
                    <a:pt x="1620925" y="72390"/>
                  </a:lnTo>
                  <a:lnTo>
                    <a:pt x="1454047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76200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7073900" y="3238500"/>
            <a:ext cx="4940300" cy="2565400"/>
            <a:chOff x="7073900" y="3238500"/>
            <a:chExt cx="4940300" cy="256540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3340100"/>
              <a:ext cx="4838700" cy="20955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3238500"/>
              <a:ext cx="4838700" cy="20955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175500" y="33401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62905" y="3683768"/>
              <a:ext cx="1162685" cy="304165"/>
            </a:xfrm>
            <a:custGeom>
              <a:avLst/>
              <a:gdLst/>
              <a:ahLst/>
              <a:cxnLst/>
              <a:rect l="l" t="t" r="r" b="b"/>
              <a:pathLst>
                <a:path w="1162684" h="304164">
                  <a:moveTo>
                    <a:pt x="166878" y="0"/>
                  </a:moveTo>
                  <a:lnTo>
                    <a:pt x="0" y="72390"/>
                  </a:lnTo>
                  <a:lnTo>
                    <a:pt x="0" y="116205"/>
                  </a:lnTo>
                  <a:lnTo>
                    <a:pt x="166878" y="188595"/>
                  </a:lnTo>
                  <a:lnTo>
                    <a:pt x="166878" y="137541"/>
                  </a:lnTo>
                  <a:lnTo>
                    <a:pt x="56007" y="94488"/>
                  </a:lnTo>
                  <a:lnTo>
                    <a:pt x="166878" y="51054"/>
                  </a:lnTo>
                  <a:lnTo>
                    <a:pt x="166878" y="0"/>
                  </a:lnTo>
                  <a:close/>
                </a:path>
                <a:path w="1162684" h="304164">
                  <a:moveTo>
                    <a:pt x="255772" y="37338"/>
                  </a:moveTo>
                  <a:lnTo>
                    <a:pt x="206623" y="37338"/>
                  </a:lnTo>
                  <a:lnTo>
                    <a:pt x="206623" y="227838"/>
                  </a:lnTo>
                  <a:lnTo>
                    <a:pt x="255772" y="227838"/>
                  </a:lnTo>
                  <a:lnTo>
                    <a:pt x="255772" y="120777"/>
                  </a:lnTo>
                  <a:lnTo>
                    <a:pt x="256368" y="110919"/>
                  </a:lnTo>
                  <a:lnTo>
                    <a:pt x="283800" y="78415"/>
                  </a:lnTo>
                  <a:lnTo>
                    <a:pt x="291586" y="77724"/>
                  </a:lnTo>
                  <a:lnTo>
                    <a:pt x="484108" y="77724"/>
                  </a:lnTo>
                  <a:lnTo>
                    <a:pt x="478181" y="64913"/>
                  </a:lnTo>
                  <a:lnTo>
                    <a:pt x="474079" y="59436"/>
                  </a:lnTo>
                  <a:lnTo>
                    <a:pt x="360547" y="59436"/>
                  </a:lnTo>
                  <a:lnTo>
                    <a:pt x="359036" y="57531"/>
                  </a:lnTo>
                  <a:lnTo>
                    <a:pt x="255772" y="57531"/>
                  </a:lnTo>
                  <a:lnTo>
                    <a:pt x="255772" y="37338"/>
                  </a:lnTo>
                  <a:close/>
                </a:path>
                <a:path w="1162684" h="304164">
                  <a:moveTo>
                    <a:pt x="408172" y="77724"/>
                  </a:moveTo>
                  <a:lnTo>
                    <a:pt x="291586" y="77724"/>
                  </a:lnTo>
                  <a:lnTo>
                    <a:pt x="298778" y="78319"/>
                  </a:lnTo>
                  <a:lnTo>
                    <a:pt x="305112" y="80105"/>
                  </a:lnTo>
                  <a:lnTo>
                    <a:pt x="323590" y="113919"/>
                  </a:lnTo>
                  <a:lnTo>
                    <a:pt x="323590" y="227838"/>
                  </a:lnTo>
                  <a:lnTo>
                    <a:pt x="372739" y="227838"/>
                  </a:lnTo>
                  <a:lnTo>
                    <a:pt x="372739" y="120777"/>
                  </a:lnTo>
                  <a:lnTo>
                    <a:pt x="373311" y="110919"/>
                  </a:lnTo>
                  <a:lnTo>
                    <a:pt x="400243" y="78415"/>
                  </a:lnTo>
                  <a:lnTo>
                    <a:pt x="408172" y="77724"/>
                  </a:lnTo>
                  <a:close/>
                </a:path>
                <a:path w="1162684" h="304164">
                  <a:moveTo>
                    <a:pt x="484108" y="77724"/>
                  </a:moveTo>
                  <a:lnTo>
                    <a:pt x="408172" y="77724"/>
                  </a:lnTo>
                  <a:lnTo>
                    <a:pt x="415364" y="78319"/>
                  </a:lnTo>
                  <a:lnTo>
                    <a:pt x="421698" y="80105"/>
                  </a:lnTo>
                  <a:lnTo>
                    <a:pt x="440176" y="113919"/>
                  </a:lnTo>
                  <a:lnTo>
                    <a:pt x="440176" y="227838"/>
                  </a:lnTo>
                  <a:lnTo>
                    <a:pt x="489325" y="227838"/>
                  </a:lnTo>
                  <a:lnTo>
                    <a:pt x="489325" y="110490"/>
                  </a:lnTo>
                  <a:lnTo>
                    <a:pt x="488087" y="93488"/>
                  </a:lnTo>
                  <a:lnTo>
                    <a:pt x="484372" y="78296"/>
                  </a:lnTo>
                  <a:lnTo>
                    <a:pt x="484108" y="77724"/>
                  </a:lnTo>
                  <a:close/>
                </a:path>
                <a:path w="1162684" h="304164">
                  <a:moveTo>
                    <a:pt x="417316" y="32004"/>
                  </a:moveTo>
                  <a:lnTo>
                    <a:pt x="399624" y="33719"/>
                  </a:lnTo>
                  <a:lnTo>
                    <a:pt x="384265" y="38862"/>
                  </a:lnTo>
                  <a:lnTo>
                    <a:pt x="371239" y="47435"/>
                  </a:lnTo>
                  <a:lnTo>
                    <a:pt x="360547" y="59436"/>
                  </a:lnTo>
                  <a:lnTo>
                    <a:pt x="474079" y="59436"/>
                  </a:lnTo>
                  <a:lnTo>
                    <a:pt x="432866" y="33338"/>
                  </a:lnTo>
                  <a:lnTo>
                    <a:pt x="417316" y="32004"/>
                  </a:lnTo>
                  <a:close/>
                </a:path>
                <a:path w="1162684" h="304164">
                  <a:moveTo>
                    <a:pt x="308731" y="32004"/>
                  </a:moveTo>
                  <a:lnTo>
                    <a:pt x="291991" y="33600"/>
                  </a:lnTo>
                  <a:lnTo>
                    <a:pt x="277585" y="38386"/>
                  </a:lnTo>
                  <a:lnTo>
                    <a:pt x="265512" y="46363"/>
                  </a:lnTo>
                  <a:lnTo>
                    <a:pt x="255772" y="57531"/>
                  </a:lnTo>
                  <a:lnTo>
                    <a:pt x="359036" y="57531"/>
                  </a:lnTo>
                  <a:lnTo>
                    <a:pt x="351022" y="47435"/>
                  </a:lnTo>
                  <a:lnTo>
                    <a:pt x="339211" y="38862"/>
                  </a:lnTo>
                  <a:lnTo>
                    <a:pt x="325114" y="33719"/>
                  </a:lnTo>
                  <a:lnTo>
                    <a:pt x="308731" y="32004"/>
                  </a:lnTo>
                  <a:close/>
                </a:path>
                <a:path w="1162684" h="304164">
                  <a:moveTo>
                    <a:pt x="613745" y="32004"/>
                  </a:moveTo>
                  <a:lnTo>
                    <a:pt x="562597" y="48506"/>
                  </a:lnTo>
                  <a:lnTo>
                    <a:pt x="536379" y="76653"/>
                  </a:lnTo>
                  <a:lnTo>
                    <a:pt x="522854" y="112276"/>
                  </a:lnTo>
                  <a:lnTo>
                    <a:pt x="521163" y="132588"/>
                  </a:lnTo>
                  <a:lnTo>
                    <a:pt x="522854" y="152924"/>
                  </a:lnTo>
                  <a:lnTo>
                    <a:pt x="536379" y="188738"/>
                  </a:lnTo>
                  <a:lnTo>
                    <a:pt x="562597" y="216884"/>
                  </a:lnTo>
                  <a:lnTo>
                    <a:pt x="613745" y="233172"/>
                  </a:lnTo>
                  <a:lnTo>
                    <a:pt x="632628" y="231434"/>
                  </a:lnTo>
                  <a:lnTo>
                    <a:pt x="649273" y="226219"/>
                  </a:lnTo>
                  <a:lnTo>
                    <a:pt x="663680" y="217527"/>
                  </a:lnTo>
                  <a:lnTo>
                    <a:pt x="675848" y="205359"/>
                  </a:lnTo>
                  <a:lnTo>
                    <a:pt x="724997" y="205359"/>
                  </a:lnTo>
                  <a:lnTo>
                    <a:pt x="724997" y="186309"/>
                  </a:lnTo>
                  <a:lnTo>
                    <a:pt x="622889" y="186309"/>
                  </a:lnTo>
                  <a:lnTo>
                    <a:pt x="611959" y="185380"/>
                  </a:lnTo>
                  <a:lnTo>
                    <a:pt x="578669" y="163306"/>
                  </a:lnTo>
                  <a:lnTo>
                    <a:pt x="570312" y="132588"/>
                  </a:lnTo>
                  <a:lnTo>
                    <a:pt x="571241" y="121325"/>
                  </a:lnTo>
                  <a:lnTo>
                    <a:pt x="593099" y="87440"/>
                  </a:lnTo>
                  <a:lnTo>
                    <a:pt x="724997" y="78867"/>
                  </a:lnTo>
                  <a:lnTo>
                    <a:pt x="724997" y="59817"/>
                  </a:lnTo>
                  <a:lnTo>
                    <a:pt x="675848" y="59817"/>
                  </a:lnTo>
                  <a:lnTo>
                    <a:pt x="663680" y="47649"/>
                  </a:lnTo>
                  <a:lnTo>
                    <a:pt x="649273" y="38957"/>
                  </a:lnTo>
                  <a:lnTo>
                    <a:pt x="632628" y="33742"/>
                  </a:lnTo>
                  <a:lnTo>
                    <a:pt x="613745" y="32004"/>
                  </a:lnTo>
                  <a:close/>
                </a:path>
                <a:path w="1162684" h="304164">
                  <a:moveTo>
                    <a:pt x="724997" y="205359"/>
                  </a:moveTo>
                  <a:lnTo>
                    <a:pt x="675848" y="205359"/>
                  </a:lnTo>
                  <a:lnTo>
                    <a:pt x="675848" y="227838"/>
                  </a:lnTo>
                  <a:lnTo>
                    <a:pt x="724997" y="227838"/>
                  </a:lnTo>
                  <a:lnTo>
                    <a:pt x="724997" y="205359"/>
                  </a:lnTo>
                  <a:close/>
                </a:path>
                <a:path w="1162684" h="304164">
                  <a:moveTo>
                    <a:pt x="724997" y="78867"/>
                  </a:moveTo>
                  <a:lnTo>
                    <a:pt x="622889" y="78867"/>
                  </a:lnTo>
                  <a:lnTo>
                    <a:pt x="633819" y="79820"/>
                  </a:lnTo>
                  <a:lnTo>
                    <a:pt x="643749" y="82677"/>
                  </a:lnTo>
                  <a:lnTo>
                    <a:pt x="672038" y="111157"/>
                  </a:lnTo>
                  <a:lnTo>
                    <a:pt x="675848" y="132588"/>
                  </a:lnTo>
                  <a:lnTo>
                    <a:pt x="674895" y="143875"/>
                  </a:lnTo>
                  <a:lnTo>
                    <a:pt x="652678" y="177951"/>
                  </a:lnTo>
                  <a:lnTo>
                    <a:pt x="622889" y="186309"/>
                  </a:lnTo>
                  <a:lnTo>
                    <a:pt x="724997" y="186309"/>
                  </a:lnTo>
                  <a:lnTo>
                    <a:pt x="724997" y="78867"/>
                  </a:lnTo>
                  <a:close/>
                </a:path>
                <a:path w="1162684" h="304164">
                  <a:moveTo>
                    <a:pt x="724997" y="37338"/>
                  </a:moveTo>
                  <a:lnTo>
                    <a:pt x="675848" y="37338"/>
                  </a:lnTo>
                  <a:lnTo>
                    <a:pt x="675848" y="59817"/>
                  </a:lnTo>
                  <a:lnTo>
                    <a:pt x="724997" y="59817"/>
                  </a:lnTo>
                  <a:lnTo>
                    <a:pt x="724997" y="37338"/>
                  </a:lnTo>
                  <a:close/>
                </a:path>
                <a:path w="1162684" h="304164">
                  <a:moveTo>
                    <a:pt x="818710" y="37338"/>
                  </a:moveTo>
                  <a:lnTo>
                    <a:pt x="769561" y="37338"/>
                  </a:lnTo>
                  <a:lnTo>
                    <a:pt x="769561" y="304038"/>
                  </a:lnTo>
                  <a:lnTo>
                    <a:pt x="818710" y="304038"/>
                  </a:lnTo>
                  <a:lnTo>
                    <a:pt x="818710" y="205359"/>
                  </a:lnTo>
                  <a:lnTo>
                    <a:pt x="944679" y="205359"/>
                  </a:lnTo>
                  <a:lnTo>
                    <a:pt x="945964" y="204216"/>
                  </a:lnTo>
                  <a:lnTo>
                    <a:pt x="957966" y="188738"/>
                  </a:lnTo>
                  <a:lnTo>
                    <a:pt x="959183" y="186309"/>
                  </a:lnTo>
                  <a:lnTo>
                    <a:pt x="871288" y="186309"/>
                  </a:lnTo>
                  <a:lnTo>
                    <a:pt x="860358" y="185380"/>
                  </a:lnTo>
                  <a:lnTo>
                    <a:pt x="827068" y="163306"/>
                  </a:lnTo>
                  <a:lnTo>
                    <a:pt x="818710" y="132588"/>
                  </a:lnTo>
                  <a:lnTo>
                    <a:pt x="819639" y="121325"/>
                  </a:lnTo>
                  <a:lnTo>
                    <a:pt x="841499" y="87440"/>
                  </a:lnTo>
                  <a:lnTo>
                    <a:pt x="871288" y="78867"/>
                  </a:lnTo>
                  <a:lnTo>
                    <a:pt x="959084" y="78867"/>
                  </a:lnTo>
                  <a:lnTo>
                    <a:pt x="957966" y="76653"/>
                  </a:lnTo>
                  <a:lnTo>
                    <a:pt x="945964" y="61341"/>
                  </a:lnTo>
                  <a:lnTo>
                    <a:pt x="944273" y="59817"/>
                  </a:lnTo>
                  <a:lnTo>
                    <a:pt x="818710" y="59817"/>
                  </a:lnTo>
                  <a:lnTo>
                    <a:pt x="818710" y="37338"/>
                  </a:lnTo>
                  <a:close/>
                </a:path>
                <a:path w="1162684" h="304164">
                  <a:moveTo>
                    <a:pt x="944679" y="205359"/>
                  </a:moveTo>
                  <a:lnTo>
                    <a:pt x="818710" y="205359"/>
                  </a:lnTo>
                  <a:lnTo>
                    <a:pt x="830712" y="217527"/>
                  </a:lnTo>
                  <a:lnTo>
                    <a:pt x="844999" y="226219"/>
                  </a:lnTo>
                  <a:lnTo>
                    <a:pt x="861573" y="231434"/>
                  </a:lnTo>
                  <a:lnTo>
                    <a:pt x="880432" y="233172"/>
                  </a:lnTo>
                  <a:lnTo>
                    <a:pt x="898958" y="231362"/>
                  </a:lnTo>
                  <a:lnTo>
                    <a:pt x="916056" y="225933"/>
                  </a:lnTo>
                  <a:lnTo>
                    <a:pt x="931724" y="216884"/>
                  </a:lnTo>
                  <a:lnTo>
                    <a:pt x="944679" y="205359"/>
                  </a:lnTo>
                  <a:close/>
                </a:path>
                <a:path w="1162684" h="304164">
                  <a:moveTo>
                    <a:pt x="959084" y="78867"/>
                  </a:moveTo>
                  <a:lnTo>
                    <a:pt x="871288" y="78867"/>
                  </a:lnTo>
                  <a:lnTo>
                    <a:pt x="882218" y="79820"/>
                  </a:lnTo>
                  <a:lnTo>
                    <a:pt x="892148" y="82677"/>
                  </a:lnTo>
                  <a:lnTo>
                    <a:pt x="920437" y="111157"/>
                  </a:lnTo>
                  <a:lnTo>
                    <a:pt x="924247" y="132588"/>
                  </a:lnTo>
                  <a:lnTo>
                    <a:pt x="923295" y="143875"/>
                  </a:lnTo>
                  <a:lnTo>
                    <a:pt x="901078" y="177951"/>
                  </a:lnTo>
                  <a:lnTo>
                    <a:pt x="871288" y="186309"/>
                  </a:lnTo>
                  <a:lnTo>
                    <a:pt x="959183" y="186309"/>
                  </a:lnTo>
                  <a:lnTo>
                    <a:pt x="966538" y="171641"/>
                  </a:lnTo>
                  <a:lnTo>
                    <a:pt x="971682" y="152924"/>
                  </a:lnTo>
                  <a:lnTo>
                    <a:pt x="973396" y="132588"/>
                  </a:lnTo>
                  <a:lnTo>
                    <a:pt x="971682" y="112276"/>
                  </a:lnTo>
                  <a:lnTo>
                    <a:pt x="966538" y="93631"/>
                  </a:lnTo>
                  <a:lnTo>
                    <a:pt x="959084" y="78867"/>
                  </a:lnTo>
                  <a:close/>
                </a:path>
                <a:path w="1162684" h="304164">
                  <a:moveTo>
                    <a:pt x="880432" y="32004"/>
                  </a:moveTo>
                  <a:lnTo>
                    <a:pt x="861573" y="33742"/>
                  </a:lnTo>
                  <a:lnTo>
                    <a:pt x="844999" y="38957"/>
                  </a:lnTo>
                  <a:lnTo>
                    <a:pt x="830712" y="47649"/>
                  </a:lnTo>
                  <a:lnTo>
                    <a:pt x="818710" y="59817"/>
                  </a:lnTo>
                  <a:lnTo>
                    <a:pt x="944273" y="59817"/>
                  </a:lnTo>
                  <a:lnTo>
                    <a:pt x="931724" y="48506"/>
                  </a:lnTo>
                  <a:lnTo>
                    <a:pt x="916056" y="39338"/>
                  </a:lnTo>
                  <a:lnTo>
                    <a:pt x="898958" y="33838"/>
                  </a:lnTo>
                  <a:lnTo>
                    <a:pt x="880432" y="32004"/>
                  </a:lnTo>
                  <a:close/>
                </a:path>
                <a:path w="1162684" h="304164">
                  <a:moveTo>
                    <a:pt x="995291" y="0"/>
                  </a:moveTo>
                  <a:lnTo>
                    <a:pt x="995291" y="51054"/>
                  </a:lnTo>
                  <a:lnTo>
                    <a:pt x="1106162" y="94488"/>
                  </a:lnTo>
                  <a:lnTo>
                    <a:pt x="995291" y="137541"/>
                  </a:lnTo>
                  <a:lnTo>
                    <a:pt x="995291" y="188595"/>
                  </a:lnTo>
                  <a:lnTo>
                    <a:pt x="1162169" y="116205"/>
                  </a:lnTo>
                  <a:lnTo>
                    <a:pt x="1162169" y="72390"/>
                  </a:lnTo>
                  <a:lnTo>
                    <a:pt x="995291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42037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701800" y="10071100"/>
            <a:ext cx="4940300" cy="2565400"/>
            <a:chOff x="1701800" y="10071100"/>
            <a:chExt cx="4940300" cy="2565400"/>
          </a:xfrm>
        </p:grpSpPr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10172700"/>
              <a:ext cx="4838700" cy="20955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10071100"/>
              <a:ext cx="4838700" cy="20955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803400" y="10172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84231" y="10470258"/>
              <a:ext cx="2175510" cy="355600"/>
            </a:xfrm>
            <a:custGeom>
              <a:avLst/>
              <a:gdLst/>
              <a:ahLst/>
              <a:cxnLst/>
              <a:rect l="l" t="t" r="r" b="b"/>
              <a:pathLst>
                <a:path w="2175510" h="355600">
                  <a:moveTo>
                    <a:pt x="166877" y="46101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7" y="234695"/>
                  </a:lnTo>
                  <a:lnTo>
                    <a:pt x="166877" y="183641"/>
                  </a:lnTo>
                  <a:lnTo>
                    <a:pt x="56006" y="140588"/>
                  </a:lnTo>
                  <a:lnTo>
                    <a:pt x="166877" y="97155"/>
                  </a:lnTo>
                  <a:lnTo>
                    <a:pt x="166877" y="46101"/>
                  </a:lnTo>
                  <a:close/>
                </a:path>
                <a:path w="2175510" h="355600">
                  <a:moveTo>
                    <a:pt x="268726" y="130682"/>
                  </a:moveTo>
                  <a:lnTo>
                    <a:pt x="219577" y="130682"/>
                  </a:lnTo>
                  <a:lnTo>
                    <a:pt x="219577" y="273938"/>
                  </a:lnTo>
                  <a:lnTo>
                    <a:pt x="268726" y="273938"/>
                  </a:lnTo>
                  <a:lnTo>
                    <a:pt x="268726" y="130682"/>
                  </a:lnTo>
                  <a:close/>
                </a:path>
                <a:path w="2175510" h="355600">
                  <a:moveTo>
                    <a:pt x="373882" y="83439"/>
                  </a:moveTo>
                  <a:lnTo>
                    <a:pt x="192145" y="83439"/>
                  </a:lnTo>
                  <a:lnTo>
                    <a:pt x="192145" y="130682"/>
                  </a:lnTo>
                  <a:lnTo>
                    <a:pt x="324733" y="130682"/>
                  </a:lnTo>
                  <a:lnTo>
                    <a:pt x="324733" y="273938"/>
                  </a:lnTo>
                  <a:lnTo>
                    <a:pt x="373882" y="273938"/>
                  </a:lnTo>
                  <a:lnTo>
                    <a:pt x="373882" y="83439"/>
                  </a:lnTo>
                  <a:close/>
                </a:path>
                <a:path w="2175510" h="355600">
                  <a:moveTo>
                    <a:pt x="309112" y="1905"/>
                  </a:moveTo>
                  <a:lnTo>
                    <a:pt x="269941" y="6881"/>
                  </a:lnTo>
                  <a:lnTo>
                    <a:pt x="241961" y="21812"/>
                  </a:lnTo>
                  <a:lnTo>
                    <a:pt x="225173" y="46696"/>
                  </a:lnTo>
                  <a:lnTo>
                    <a:pt x="219577" y="81534"/>
                  </a:lnTo>
                  <a:lnTo>
                    <a:pt x="219577" y="83439"/>
                  </a:lnTo>
                  <a:lnTo>
                    <a:pt x="268726" y="83439"/>
                  </a:lnTo>
                  <a:lnTo>
                    <a:pt x="268726" y="81534"/>
                  </a:lnTo>
                  <a:lnTo>
                    <a:pt x="269346" y="73104"/>
                  </a:lnTo>
                  <a:lnTo>
                    <a:pt x="299492" y="49601"/>
                  </a:lnTo>
                  <a:lnTo>
                    <a:pt x="309112" y="49149"/>
                  </a:lnTo>
                  <a:lnTo>
                    <a:pt x="353689" y="49149"/>
                  </a:lnTo>
                  <a:lnTo>
                    <a:pt x="353689" y="7239"/>
                  </a:lnTo>
                  <a:lnTo>
                    <a:pt x="341759" y="4905"/>
                  </a:lnTo>
                  <a:lnTo>
                    <a:pt x="330353" y="3238"/>
                  </a:lnTo>
                  <a:lnTo>
                    <a:pt x="319471" y="2238"/>
                  </a:lnTo>
                  <a:lnTo>
                    <a:pt x="309112" y="1905"/>
                  </a:lnTo>
                  <a:close/>
                </a:path>
                <a:path w="2175510" h="355600">
                  <a:moveTo>
                    <a:pt x="353689" y="49149"/>
                  </a:moveTo>
                  <a:lnTo>
                    <a:pt x="309112" y="49149"/>
                  </a:lnTo>
                  <a:lnTo>
                    <a:pt x="319042" y="49339"/>
                  </a:lnTo>
                  <a:lnTo>
                    <a:pt x="329782" y="49911"/>
                  </a:lnTo>
                  <a:lnTo>
                    <a:pt x="341331" y="50863"/>
                  </a:lnTo>
                  <a:lnTo>
                    <a:pt x="353689" y="52197"/>
                  </a:lnTo>
                  <a:lnTo>
                    <a:pt x="353689" y="49149"/>
                  </a:lnTo>
                  <a:close/>
                </a:path>
                <a:path w="2175510" h="355600">
                  <a:moveTo>
                    <a:pt x="464806" y="284987"/>
                  </a:moveTo>
                  <a:lnTo>
                    <a:pt x="422896" y="308990"/>
                  </a:lnTo>
                  <a:lnTo>
                    <a:pt x="429849" y="319730"/>
                  </a:lnTo>
                  <a:lnTo>
                    <a:pt x="438136" y="329088"/>
                  </a:lnTo>
                  <a:lnTo>
                    <a:pt x="470973" y="348828"/>
                  </a:lnTo>
                  <a:lnTo>
                    <a:pt x="513193" y="355472"/>
                  </a:lnTo>
                  <a:lnTo>
                    <a:pt x="533005" y="354020"/>
                  </a:lnTo>
                  <a:lnTo>
                    <a:pt x="583297" y="332231"/>
                  </a:lnTo>
                  <a:lnTo>
                    <a:pt x="600638" y="311657"/>
                  </a:lnTo>
                  <a:lnTo>
                    <a:pt x="514717" y="311657"/>
                  </a:lnTo>
                  <a:lnTo>
                    <a:pt x="498310" y="309990"/>
                  </a:lnTo>
                  <a:lnTo>
                    <a:pt x="484522" y="304990"/>
                  </a:lnTo>
                  <a:lnTo>
                    <a:pt x="473354" y="296655"/>
                  </a:lnTo>
                  <a:lnTo>
                    <a:pt x="464806" y="284987"/>
                  </a:lnTo>
                  <a:close/>
                </a:path>
                <a:path w="2175510" h="355600">
                  <a:moveTo>
                    <a:pt x="612634" y="244220"/>
                  </a:moveTo>
                  <a:lnTo>
                    <a:pt x="564628" y="244220"/>
                  </a:lnTo>
                  <a:lnTo>
                    <a:pt x="564523" y="266128"/>
                  </a:lnTo>
                  <a:lnTo>
                    <a:pt x="563794" y="275391"/>
                  </a:lnTo>
                  <a:lnTo>
                    <a:pt x="535481" y="308609"/>
                  </a:lnTo>
                  <a:lnTo>
                    <a:pt x="514717" y="311657"/>
                  </a:lnTo>
                  <a:lnTo>
                    <a:pt x="600638" y="311657"/>
                  </a:lnTo>
                  <a:lnTo>
                    <a:pt x="605299" y="303751"/>
                  </a:lnTo>
                  <a:lnTo>
                    <a:pt x="610800" y="285582"/>
                  </a:lnTo>
                  <a:lnTo>
                    <a:pt x="612516" y="266128"/>
                  </a:lnTo>
                  <a:lnTo>
                    <a:pt x="612634" y="244220"/>
                  </a:lnTo>
                  <a:close/>
                </a:path>
                <a:path w="2175510" h="355600">
                  <a:moveTo>
                    <a:pt x="503668" y="78105"/>
                  </a:moveTo>
                  <a:lnTo>
                    <a:pt x="450732" y="94178"/>
                  </a:lnTo>
                  <a:lnTo>
                    <a:pt x="424229" y="121705"/>
                  </a:lnTo>
                  <a:lnTo>
                    <a:pt x="408799" y="175640"/>
                  </a:lnTo>
                  <a:lnTo>
                    <a:pt x="410489" y="195262"/>
                  </a:lnTo>
                  <a:lnTo>
                    <a:pt x="435850" y="244982"/>
                  </a:lnTo>
                  <a:lnTo>
                    <a:pt x="484284" y="271414"/>
                  </a:lnTo>
                  <a:lnTo>
                    <a:pt x="503668" y="273176"/>
                  </a:lnTo>
                  <a:lnTo>
                    <a:pt x="522194" y="271366"/>
                  </a:lnTo>
                  <a:lnTo>
                    <a:pt x="538529" y="265937"/>
                  </a:lnTo>
                  <a:lnTo>
                    <a:pt x="552674" y="256888"/>
                  </a:lnTo>
                  <a:lnTo>
                    <a:pt x="564628" y="244220"/>
                  </a:lnTo>
                  <a:lnTo>
                    <a:pt x="612634" y="244220"/>
                  </a:lnTo>
                  <a:lnTo>
                    <a:pt x="612634" y="227837"/>
                  </a:lnTo>
                  <a:lnTo>
                    <a:pt x="511288" y="227837"/>
                  </a:lnTo>
                  <a:lnTo>
                    <a:pt x="500167" y="226932"/>
                  </a:lnTo>
                  <a:lnTo>
                    <a:pt x="466306" y="205429"/>
                  </a:lnTo>
                  <a:lnTo>
                    <a:pt x="457948" y="175640"/>
                  </a:lnTo>
                  <a:lnTo>
                    <a:pt x="458876" y="164901"/>
                  </a:lnTo>
                  <a:lnTo>
                    <a:pt x="480927" y="132182"/>
                  </a:lnTo>
                  <a:lnTo>
                    <a:pt x="511288" y="123824"/>
                  </a:lnTo>
                  <a:lnTo>
                    <a:pt x="612634" y="123824"/>
                  </a:lnTo>
                  <a:lnTo>
                    <a:pt x="612634" y="107061"/>
                  </a:lnTo>
                  <a:lnTo>
                    <a:pt x="564628" y="107061"/>
                  </a:lnTo>
                  <a:lnTo>
                    <a:pt x="552674" y="94392"/>
                  </a:lnTo>
                  <a:lnTo>
                    <a:pt x="538529" y="85344"/>
                  </a:lnTo>
                  <a:lnTo>
                    <a:pt x="522194" y="79914"/>
                  </a:lnTo>
                  <a:lnTo>
                    <a:pt x="503668" y="78105"/>
                  </a:lnTo>
                  <a:close/>
                </a:path>
                <a:path w="2175510" h="355600">
                  <a:moveTo>
                    <a:pt x="612634" y="123824"/>
                  </a:moveTo>
                  <a:lnTo>
                    <a:pt x="511288" y="123824"/>
                  </a:lnTo>
                  <a:lnTo>
                    <a:pt x="522384" y="124753"/>
                  </a:lnTo>
                  <a:lnTo>
                    <a:pt x="532433" y="127539"/>
                  </a:lnTo>
                  <a:lnTo>
                    <a:pt x="560818" y="155161"/>
                  </a:lnTo>
                  <a:lnTo>
                    <a:pt x="564628" y="175640"/>
                  </a:lnTo>
                  <a:lnTo>
                    <a:pt x="563675" y="186570"/>
                  </a:lnTo>
                  <a:lnTo>
                    <a:pt x="541434" y="219693"/>
                  </a:lnTo>
                  <a:lnTo>
                    <a:pt x="511288" y="227837"/>
                  </a:lnTo>
                  <a:lnTo>
                    <a:pt x="612634" y="227837"/>
                  </a:lnTo>
                  <a:lnTo>
                    <a:pt x="612634" y="123824"/>
                  </a:lnTo>
                  <a:close/>
                </a:path>
                <a:path w="2175510" h="355600">
                  <a:moveTo>
                    <a:pt x="612634" y="83439"/>
                  </a:moveTo>
                  <a:lnTo>
                    <a:pt x="564628" y="83439"/>
                  </a:lnTo>
                  <a:lnTo>
                    <a:pt x="564628" y="107061"/>
                  </a:lnTo>
                  <a:lnTo>
                    <a:pt x="612634" y="107061"/>
                  </a:lnTo>
                  <a:lnTo>
                    <a:pt x="612634" y="83439"/>
                  </a:lnTo>
                  <a:close/>
                </a:path>
                <a:path w="2175510" h="355600">
                  <a:moveTo>
                    <a:pt x="747880" y="78105"/>
                  </a:moveTo>
                  <a:lnTo>
                    <a:pt x="708351" y="85344"/>
                  </a:lnTo>
                  <a:lnTo>
                    <a:pt x="675871" y="107061"/>
                  </a:lnTo>
                  <a:lnTo>
                    <a:pt x="654439" y="139445"/>
                  </a:lnTo>
                  <a:lnTo>
                    <a:pt x="647296" y="178688"/>
                  </a:lnTo>
                  <a:lnTo>
                    <a:pt x="649082" y="199167"/>
                  </a:lnTo>
                  <a:lnTo>
                    <a:pt x="663369" y="234981"/>
                  </a:lnTo>
                  <a:lnTo>
                    <a:pt x="691230" y="262984"/>
                  </a:lnTo>
                  <a:lnTo>
                    <a:pt x="727234" y="277462"/>
                  </a:lnTo>
                  <a:lnTo>
                    <a:pt x="747880" y="279272"/>
                  </a:lnTo>
                  <a:lnTo>
                    <a:pt x="761477" y="278439"/>
                  </a:lnTo>
                  <a:lnTo>
                    <a:pt x="798553" y="265937"/>
                  </a:lnTo>
                  <a:lnTo>
                    <a:pt x="827056" y="240434"/>
                  </a:lnTo>
                  <a:lnTo>
                    <a:pt x="833492" y="230504"/>
                  </a:lnTo>
                  <a:lnTo>
                    <a:pt x="747499" y="230504"/>
                  </a:lnTo>
                  <a:lnTo>
                    <a:pt x="736926" y="229599"/>
                  </a:lnTo>
                  <a:lnTo>
                    <a:pt x="704589" y="208120"/>
                  </a:lnTo>
                  <a:lnTo>
                    <a:pt x="696445" y="178688"/>
                  </a:lnTo>
                  <a:lnTo>
                    <a:pt x="697350" y="167782"/>
                  </a:lnTo>
                  <a:lnTo>
                    <a:pt x="718638" y="134849"/>
                  </a:lnTo>
                  <a:lnTo>
                    <a:pt x="747499" y="126491"/>
                  </a:lnTo>
                  <a:lnTo>
                    <a:pt x="832753" y="126491"/>
                  </a:lnTo>
                  <a:lnTo>
                    <a:pt x="826627" y="116585"/>
                  </a:lnTo>
                  <a:lnTo>
                    <a:pt x="786813" y="85605"/>
                  </a:lnTo>
                  <a:lnTo>
                    <a:pt x="761477" y="78938"/>
                  </a:lnTo>
                  <a:lnTo>
                    <a:pt x="747880" y="78105"/>
                  </a:lnTo>
                  <a:close/>
                </a:path>
                <a:path w="2175510" h="355600">
                  <a:moveTo>
                    <a:pt x="791314" y="205358"/>
                  </a:moveTo>
                  <a:lnTo>
                    <a:pt x="754714" y="230099"/>
                  </a:lnTo>
                  <a:lnTo>
                    <a:pt x="747499" y="230504"/>
                  </a:lnTo>
                  <a:lnTo>
                    <a:pt x="833492" y="230504"/>
                  </a:lnTo>
                  <a:lnTo>
                    <a:pt x="833986" y="229742"/>
                  </a:lnTo>
                  <a:lnTo>
                    <a:pt x="791314" y="205358"/>
                  </a:lnTo>
                  <a:close/>
                </a:path>
                <a:path w="2175510" h="355600">
                  <a:moveTo>
                    <a:pt x="832753" y="126491"/>
                  </a:moveTo>
                  <a:lnTo>
                    <a:pt x="747499" y="126491"/>
                  </a:lnTo>
                  <a:lnTo>
                    <a:pt x="754547" y="126920"/>
                  </a:lnTo>
                  <a:lnTo>
                    <a:pt x="761215" y="128206"/>
                  </a:lnTo>
                  <a:lnTo>
                    <a:pt x="790933" y="152018"/>
                  </a:lnTo>
                  <a:lnTo>
                    <a:pt x="833224" y="127253"/>
                  </a:lnTo>
                  <a:lnTo>
                    <a:pt x="832753" y="126491"/>
                  </a:lnTo>
                  <a:close/>
                </a:path>
                <a:path w="2175510" h="355600">
                  <a:moveTo>
                    <a:pt x="939680" y="78105"/>
                  </a:moveTo>
                  <a:lnTo>
                    <a:pt x="888531" y="94607"/>
                  </a:lnTo>
                  <a:lnTo>
                    <a:pt x="862313" y="122753"/>
                  </a:lnTo>
                  <a:lnTo>
                    <a:pt x="848788" y="158376"/>
                  </a:lnTo>
                  <a:lnTo>
                    <a:pt x="847097" y="178688"/>
                  </a:lnTo>
                  <a:lnTo>
                    <a:pt x="848788" y="199024"/>
                  </a:lnTo>
                  <a:lnTo>
                    <a:pt x="862313" y="234838"/>
                  </a:lnTo>
                  <a:lnTo>
                    <a:pt x="888531" y="262984"/>
                  </a:lnTo>
                  <a:lnTo>
                    <a:pt x="939680" y="279272"/>
                  </a:lnTo>
                  <a:lnTo>
                    <a:pt x="958563" y="277534"/>
                  </a:lnTo>
                  <a:lnTo>
                    <a:pt x="975208" y="272319"/>
                  </a:lnTo>
                  <a:lnTo>
                    <a:pt x="989615" y="263627"/>
                  </a:lnTo>
                  <a:lnTo>
                    <a:pt x="1001783" y="251459"/>
                  </a:lnTo>
                  <a:lnTo>
                    <a:pt x="1050932" y="251459"/>
                  </a:lnTo>
                  <a:lnTo>
                    <a:pt x="1050932" y="232409"/>
                  </a:lnTo>
                  <a:lnTo>
                    <a:pt x="948824" y="232409"/>
                  </a:lnTo>
                  <a:lnTo>
                    <a:pt x="937894" y="231480"/>
                  </a:lnTo>
                  <a:lnTo>
                    <a:pt x="904604" y="209406"/>
                  </a:lnTo>
                  <a:lnTo>
                    <a:pt x="896246" y="178688"/>
                  </a:lnTo>
                  <a:lnTo>
                    <a:pt x="897175" y="167425"/>
                  </a:lnTo>
                  <a:lnTo>
                    <a:pt x="919035" y="133540"/>
                  </a:lnTo>
                  <a:lnTo>
                    <a:pt x="948824" y="124967"/>
                  </a:lnTo>
                  <a:lnTo>
                    <a:pt x="1050932" y="124967"/>
                  </a:lnTo>
                  <a:lnTo>
                    <a:pt x="1050932" y="105918"/>
                  </a:lnTo>
                  <a:lnTo>
                    <a:pt x="1001783" y="105918"/>
                  </a:lnTo>
                  <a:lnTo>
                    <a:pt x="989615" y="93749"/>
                  </a:lnTo>
                  <a:lnTo>
                    <a:pt x="975208" y="85058"/>
                  </a:lnTo>
                  <a:lnTo>
                    <a:pt x="958563" y="79843"/>
                  </a:lnTo>
                  <a:lnTo>
                    <a:pt x="939680" y="78105"/>
                  </a:lnTo>
                  <a:close/>
                </a:path>
                <a:path w="2175510" h="355600">
                  <a:moveTo>
                    <a:pt x="1050932" y="251459"/>
                  </a:moveTo>
                  <a:lnTo>
                    <a:pt x="1001783" y="251459"/>
                  </a:lnTo>
                  <a:lnTo>
                    <a:pt x="1001783" y="273938"/>
                  </a:lnTo>
                  <a:lnTo>
                    <a:pt x="1050932" y="273938"/>
                  </a:lnTo>
                  <a:lnTo>
                    <a:pt x="1050932" y="251459"/>
                  </a:lnTo>
                  <a:close/>
                </a:path>
                <a:path w="2175510" h="355600">
                  <a:moveTo>
                    <a:pt x="1050932" y="124967"/>
                  </a:moveTo>
                  <a:lnTo>
                    <a:pt x="948824" y="124967"/>
                  </a:lnTo>
                  <a:lnTo>
                    <a:pt x="959754" y="125919"/>
                  </a:lnTo>
                  <a:lnTo>
                    <a:pt x="969684" y="128777"/>
                  </a:lnTo>
                  <a:lnTo>
                    <a:pt x="997973" y="157257"/>
                  </a:lnTo>
                  <a:lnTo>
                    <a:pt x="1001783" y="178688"/>
                  </a:lnTo>
                  <a:lnTo>
                    <a:pt x="1000831" y="189975"/>
                  </a:lnTo>
                  <a:lnTo>
                    <a:pt x="978614" y="224051"/>
                  </a:lnTo>
                  <a:lnTo>
                    <a:pt x="948824" y="232409"/>
                  </a:lnTo>
                  <a:lnTo>
                    <a:pt x="1050932" y="232409"/>
                  </a:lnTo>
                  <a:lnTo>
                    <a:pt x="1050932" y="124967"/>
                  </a:lnTo>
                  <a:close/>
                </a:path>
                <a:path w="2175510" h="355600">
                  <a:moveTo>
                    <a:pt x="1050932" y="83439"/>
                  </a:moveTo>
                  <a:lnTo>
                    <a:pt x="1001783" y="83439"/>
                  </a:lnTo>
                  <a:lnTo>
                    <a:pt x="1001783" y="105918"/>
                  </a:lnTo>
                  <a:lnTo>
                    <a:pt x="1050932" y="105918"/>
                  </a:lnTo>
                  <a:lnTo>
                    <a:pt x="1050932" y="83439"/>
                  </a:lnTo>
                  <a:close/>
                </a:path>
                <a:path w="2175510" h="355600">
                  <a:moveTo>
                    <a:pt x="1144652" y="83439"/>
                  </a:moveTo>
                  <a:lnTo>
                    <a:pt x="1095503" y="83439"/>
                  </a:lnTo>
                  <a:lnTo>
                    <a:pt x="1095503" y="350138"/>
                  </a:lnTo>
                  <a:lnTo>
                    <a:pt x="1144652" y="350138"/>
                  </a:lnTo>
                  <a:lnTo>
                    <a:pt x="1144652" y="251459"/>
                  </a:lnTo>
                  <a:lnTo>
                    <a:pt x="1270621" y="251459"/>
                  </a:lnTo>
                  <a:lnTo>
                    <a:pt x="1271906" y="250316"/>
                  </a:lnTo>
                  <a:lnTo>
                    <a:pt x="1283907" y="234838"/>
                  </a:lnTo>
                  <a:lnTo>
                    <a:pt x="1285125" y="232409"/>
                  </a:lnTo>
                  <a:lnTo>
                    <a:pt x="1197230" y="232409"/>
                  </a:lnTo>
                  <a:lnTo>
                    <a:pt x="1186300" y="231480"/>
                  </a:lnTo>
                  <a:lnTo>
                    <a:pt x="1153010" y="209406"/>
                  </a:lnTo>
                  <a:lnTo>
                    <a:pt x="1144652" y="178688"/>
                  </a:lnTo>
                  <a:lnTo>
                    <a:pt x="1145580" y="167425"/>
                  </a:lnTo>
                  <a:lnTo>
                    <a:pt x="1167440" y="133540"/>
                  </a:lnTo>
                  <a:lnTo>
                    <a:pt x="1197230" y="124967"/>
                  </a:lnTo>
                  <a:lnTo>
                    <a:pt x="1285025" y="124967"/>
                  </a:lnTo>
                  <a:lnTo>
                    <a:pt x="1283907" y="122753"/>
                  </a:lnTo>
                  <a:lnTo>
                    <a:pt x="1271906" y="107442"/>
                  </a:lnTo>
                  <a:lnTo>
                    <a:pt x="1270215" y="105918"/>
                  </a:lnTo>
                  <a:lnTo>
                    <a:pt x="1144652" y="105918"/>
                  </a:lnTo>
                  <a:lnTo>
                    <a:pt x="1144652" y="83439"/>
                  </a:lnTo>
                  <a:close/>
                </a:path>
                <a:path w="2175510" h="355600">
                  <a:moveTo>
                    <a:pt x="1270621" y="251459"/>
                  </a:moveTo>
                  <a:lnTo>
                    <a:pt x="1144652" y="251459"/>
                  </a:lnTo>
                  <a:lnTo>
                    <a:pt x="1156653" y="263627"/>
                  </a:lnTo>
                  <a:lnTo>
                    <a:pt x="1170941" y="272319"/>
                  </a:lnTo>
                  <a:lnTo>
                    <a:pt x="1187514" y="277534"/>
                  </a:lnTo>
                  <a:lnTo>
                    <a:pt x="1206374" y="279272"/>
                  </a:lnTo>
                  <a:lnTo>
                    <a:pt x="1224900" y="277462"/>
                  </a:lnTo>
                  <a:lnTo>
                    <a:pt x="1241997" y="272033"/>
                  </a:lnTo>
                  <a:lnTo>
                    <a:pt x="1257666" y="262984"/>
                  </a:lnTo>
                  <a:lnTo>
                    <a:pt x="1270621" y="251459"/>
                  </a:lnTo>
                  <a:close/>
                </a:path>
                <a:path w="2175510" h="355600">
                  <a:moveTo>
                    <a:pt x="1285025" y="124967"/>
                  </a:moveTo>
                  <a:lnTo>
                    <a:pt x="1197230" y="124967"/>
                  </a:lnTo>
                  <a:lnTo>
                    <a:pt x="1208160" y="125919"/>
                  </a:lnTo>
                  <a:lnTo>
                    <a:pt x="1218090" y="128777"/>
                  </a:lnTo>
                  <a:lnTo>
                    <a:pt x="1246379" y="157257"/>
                  </a:lnTo>
                  <a:lnTo>
                    <a:pt x="1250189" y="178688"/>
                  </a:lnTo>
                  <a:lnTo>
                    <a:pt x="1249236" y="189975"/>
                  </a:lnTo>
                  <a:lnTo>
                    <a:pt x="1227019" y="224051"/>
                  </a:lnTo>
                  <a:lnTo>
                    <a:pt x="1197230" y="232409"/>
                  </a:lnTo>
                  <a:lnTo>
                    <a:pt x="1285125" y="232409"/>
                  </a:lnTo>
                  <a:lnTo>
                    <a:pt x="1292480" y="217741"/>
                  </a:lnTo>
                  <a:lnTo>
                    <a:pt x="1297623" y="199024"/>
                  </a:lnTo>
                  <a:lnTo>
                    <a:pt x="1299338" y="178688"/>
                  </a:lnTo>
                  <a:lnTo>
                    <a:pt x="1297623" y="158376"/>
                  </a:lnTo>
                  <a:lnTo>
                    <a:pt x="1292480" y="139731"/>
                  </a:lnTo>
                  <a:lnTo>
                    <a:pt x="1285025" y="124967"/>
                  </a:lnTo>
                  <a:close/>
                </a:path>
                <a:path w="2175510" h="355600">
                  <a:moveTo>
                    <a:pt x="1206374" y="78105"/>
                  </a:moveTo>
                  <a:lnTo>
                    <a:pt x="1187514" y="79843"/>
                  </a:lnTo>
                  <a:lnTo>
                    <a:pt x="1170941" y="85058"/>
                  </a:lnTo>
                  <a:lnTo>
                    <a:pt x="1156653" y="93749"/>
                  </a:lnTo>
                  <a:lnTo>
                    <a:pt x="1144652" y="105918"/>
                  </a:lnTo>
                  <a:lnTo>
                    <a:pt x="1270215" y="105918"/>
                  </a:lnTo>
                  <a:lnTo>
                    <a:pt x="1257666" y="94607"/>
                  </a:lnTo>
                  <a:lnTo>
                    <a:pt x="1241997" y="85439"/>
                  </a:lnTo>
                  <a:lnTo>
                    <a:pt x="1224900" y="79938"/>
                  </a:lnTo>
                  <a:lnTo>
                    <a:pt x="1206374" y="78105"/>
                  </a:lnTo>
                  <a:close/>
                </a:path>
                <a:path w="2175510" h="355600">
                  <a:moveTo>
                    <a:pt x="1395820" y="130682"/>
                  </a:moveTo>
                  <a:lnTo>
                    <a:pt x="1346671" y="130682"/>
                  </a:lnTo>
                  <a:lnTo>
                    <a:pt x="1346671" y="209930"/>
                  </a:lnTo>
                  <a:lnTo>
                    <a:pt x="1358244" y="255293"/>
                  </a:lnTo>
                  <a:lnTo>
                    <a:pt x="1395629" y="274414"/>
                  </a:lnTo>
                  <a:lnTo>
                    <a:pt x="1415394" y="275486"/>
                  </a:lnTo>
                  <a:lnTo>
                    <a:pt x="1438873" y="273938"/>
                  </a:lnTo>
                  <a:lnTo>
                    <a:pt x="1438873" y="229996"/>
                  </a:lnTo>
                  <a:lnTo>
                    <a:pt x="1421601" y="229996"/>
                  </a:lnTo>
                  <a:lnTo>
                    <a:pt x="1415251" y="229742"/>
                  </a:lnTo>
                  <a:lnTo>
                    <a:pt x="1408901" y="229234"/>
                  </a:lnTo>
                  <a:lnTo>
                    <a:pt x="1404075" y="227456"/>
                  </a:lnTo>
                  <a:lnTo>
                    <a:pt x="1397471" y="221360"/>
                  </a:lnTo>
                  <a:lnTo>
                    <a:pt x="1395820" y="216534"/>
                  </a:lnTo>
                  <a:lnTo>
                    <a:pt x="1395820" y="130682"/>
                  </a:lnTo>
                  <a:close/>
                </a:path>
                <a:path w="2175510" h="355600">
                  <a:moveTo>
                    <a:pt x="1438873" y="229361"/>
                  </a:moveTo>
                  <a:lnTo>
                    <a:pt x="1429475" y="229869"/>
                  </a:lnTo>
                  <a:lnTo>
                    <a:pt x="1421601" y="229996"/>
                  </a:lnTo>
                  <a:lnTo>
                    <a:pt x="1438873" y="229996"/>
                  </a:lnTo>
                  <a:lnTo>
                    <a:pt x="1438873" y="229361"/>
                  </a:lnTo>
                  <a:close/>
                </a:path>
                <a:path w="2175510" h="355600">
                  <a:moveTo>
                    <a:pt x="1438873" y="83439"/>
                  </a:moveTo>
                  <a:lnTo>
                    <a:pt x="1313524" y="83439"/>
                  </a:lnTo>
                  <a:lnTo>
                    <a:pt x="1313524" y="130682"/>
                  </a:lnTo>
                  <a:lnTo>
                    <a:pt x="1438873" y="130682"/>
                  </a:lnTo>
                  <a:lnTo>
                    <a:pt x="1438873" y="83439"/>
                  </a:lnTo>
                  <a:close/>
                </a:path>
                <a:path w="2175510" h="355600">
                  <a:moveTo>
                    <a:pt x="1395820" y="30099"/>
                  </a:moveTo>
                  <a:lnTo>
                    <a:pt x="1346671" y="44958"/>
                  </a:lnTo>
                  <a:lnTo>
                    <a:pt x="1346671" y="83439"/>
                  </a:lnTo>
                  <a:lnTo>
                    <a:pt x="1395820" y="83439"/>
                  </a:lnTo>
                  <a:lnTo>
                    <a:pt x="1395820" y="30099"/>
                  </a:lnTo>
                  <a:close/>
                </a:path>
                <a:path w="2175510" h="355600">
                  <a:moveTo>
                    <a:pt x="1506284" y="0"/>
                  </a:moveTo>
                  <a:lnTo>
                    <a:pt x="1489774" y="0"/>
                  </a:lnTo>
                  <a:lnTo>
                    <a:pt x="1482662" y="3048"/>
                  </a:lnTo>
                  <a:lnTo>
                    <a:pt x="1476566" y="9144"/>
                  </a:lnTo>
                  <a:lnTo>
                    <a:pt x="1470724" y="15240"/>
                  </a:lnTo>
                  <a:lnTo>
                    <a:pt x="1467803" y="22352"/>
                  </a:lnTo>
                  <a:lnTo>
                    <a:pt x="1467803" y="38608"/>
                  </a:lnTo>
                  <a:lnTo>
                    <a:pt x="1470724" y="45720"/>
                  </a:lnTo>
                  <a:lnTo>
                    <a:pt x="1476566" y="51816"/>
                  </a:lnTo>
                  <a:lnTo>
                    <a:pt x="1482662" y="57658"/>
                  </a:lnTo>
                  <a:lnTo>
                    <a:pt x="1489774" y="60579"/>
                  </a:lnTo>
                  <a:lnTo>
                    <a:pt x="1506284" y="60579"/>
                  </a:lnTo>
                  <a:lnTo>
                    <a:pt x="1513396" y="57658"/>
                  </a:lnTo>
                  <a:lnTo>
                    <a:pt x="1525334" y="45720"/>
                  </a:lnTo>
                  <a:lnTo>
                    <a:pt x="1528382" y="38608"/>
                  </a:lnTo>
                  <a:lnTo>
                    <a:pt x="1528382" y="22352"/>
                  </a:lnTo>
                  <a:lnTo>
                    <a:pt x="1525334" y="15240"/>
                  </a:lnTo>
                  <a:lnTo>
                    <a:pt x="1519238" y="9144"/>
                  </a:lnTo>
                  <a:lnTo>
                    <a:pt x="1513396" y="3048"/>
                  </a:lnTo>
                  <a:lnTo>
                    <a:pt x="1506284" y="0"/>
                  </a:lnTo>
                  <a:close/>
                </a:path>
                <a:path w="2175510" h="355600">
                  <a:moveTo>
                    <a:pt x="1522667" y="83439"/>
                  </a:moveTo>
                  <a:lnTo>
                    <a:pt x="1473518" y="83439"/>
                  </a:lnTo>
                  <a:lnTo>
                    <a:pt x="1473518" y="273938"/>
                  </a:lnTo>
                  <a:lnTo>
                    <a:pt x="1522667" y="273938"/>
                  </a:lnTo>
                  <a:lnTo>
                    <a:pt x="1522667" y="83439"/>
                  </a:lnTo>
                  <a:close/>
                </a:path>
                <a:path w="2175510" h="355600">
                  <a:moveTo>
                    <a:pt x="1658341" y="78105"/>
                  </a:moveTo>
                  <a:lnTo>
                    <a:pt x="1619289" y="85439"/>
                  </a:lnTo>
                  <a:lnTo>
                    <a:pt x="1586713" y="107442"/>
                  </a:lnTo>
                  <a:lnTo>
                    <a:pt x="1564996" y="139731"/>
                  </a:lnTo>
                  <a:lnTo>
                    <a:pt x="1557757" y="178688"/>
                  </a:lnTo>
                  <a:lnTo>
                    <a:pt x="1559567" y="199024"/>
                  </a:lnTo>
                  <a:lnTo>
                    <a:pt x="1574045" y="234838"/>
                  </a:lnTo>
                  <a:lnTo>
                    <a:pt x="1602191" y="262984"/>
                  </a:lnTo>
                  <a:lnTo>
                    <a:pt x="1638005" y="277462"/>
                  </a:lnTo>
                  <a:lnTo>
                    <a:pt x="1658341" y="279272"/>
                  </a:lnTo>
                  <a:lnTo>
                    <a:pt x="1678677" y="277462"/>
                  </a:lnTo>
                  <a:lnTo>
                    <a:pt x="1714491" y="262984"/>
                  </a:lnTo>
                  <a:lnTo>
                    <a:pt x="1742804" y="234838"/>
                  </a:lnTo>
                  <a:lnTo>
                    <a:pt x="1744720" y="231266"/>
                  </a:lnTo>
                  <a:lnTo>
                    <a:pt x="1658341" y="231266"/>
                  </a:lnTo>
                  <a:lnTo>
                    <a:pt x="1647745" y="230337"/>
                  </a:lnTo>
                  <a:lnTo>
                    <a:pt x="1615050" y="208477"/>
                  </a:lnTo>
                  <a:lnTo>
                    <a:pt x="1606906" y="178688"/>
                  </a:lnTo>
                  <a:lnTo>
                    <a:pt x="1607811" y="167758"/>
                  </a:lnTo>
                  <a:lnTo>
                    <a:pt x="1629266" y="134468"/>
                  </a:lnTo>
                  <a:lnTo>
                    <a:pt x="1658341" y="126110"/>
                  </a:lnTo>
                  <a:lnTo>
                    <a:pt x="1744617" y="126110"/>
                  </a:lnTo>
                  <a:lnTo>
                    <a:pt x="1742804" y="122753"/>
                  </a:lnTo>
                  <a:lnTo>
                    <a:pt x="1729969" y="107442"/>
                  </a:lnTo>
                  <a:lnTo>
                    <a:pt x="1714491" y="94607"/>
                  </a:lnTo>
                  <a:lnTo>
                    <a:pt x="1697394" y="85439"/>
                  </a:lnTo>
                  <a:lnTo>
                    <a:pt x="1678677" y="79938"/>
                  </a:lnTo>
                  <a:lnTo>
                    <a:pt x="1658341" y="78105"/>
                  </a:lnTo>
                  <a:close/>
                </a:path>
                <a:path w="2175510" h="355600">
                  <a:moveTo>
                    <a:pt x="1744617" y="126110"/>
                  </a:moveTo>
                  <a:lnTo>
                    <a:pt x="1658341" y="126110"/>
                  </a:lnTo>
                  <a:lnTo>
                    <a:pt x="1668938" y="127039"/>
                  </a:lnTo>
                  <a:lnTo>
                    <a:pt x="1678630" y="129825"/>
                  </a:lnTo>
                  <a:lnTo>
                    <a:pt x="1706443" y="157828"/>
                  </a:lnTo>
                  <a:lnTo>
                    <a:pt x="1710157" y="178688"/>
                  </a:lnTo>
                  <a:lnTo>
                    <a:pt x="1709229" y="189618"/>
                  </a:lnTo>
                  <a:lnTo>
                    <a:pt x="1687416" y="222908"/>
                  </a:lnTo>
                  <a:lnTo>
                    <a:pt x="1658341" y="231266"/>
                  </a:lnTo>
                  <a:lnTo>
                    <a:pt x="1744720" y="231266"/>
                  </a:lnTo>
                  <a:lnTo>
                    <a:pt x="1751972" y="217741"/>
                  </a:lnTo>
                  <a:lnTo>
                    <a:pt x="1757473" y="199024"/>
                  </a:lnTo>
                  <a:lnTo>
                    <a:pt x="1759306" y="178688"/>
                  </a:lnTo>
                  <a:lnTo>
                    <a:pt x="1757473" y="158376"/>
                  </a:lnTo>
                  <a:lnTo>
                    <a:pt x="1751972" y="139731"/>
                  </a:lnTo>
                  <a:lnTo>
                    <a:pt x="1744617" y="126110"/>
                  </a:lnTo>
                  <a:close/>
                </a:path>
                <a:path w="2175510" h="355600">
                  <a:moveTo>
                    <a:pt x="1843025" y="83439"/>
                  </a:moveTo>
                  <a:lnTo>
                    <a:pt x="1793876" y="83439"/>
                  </a:lnTo>
                  <a:lnTo>
                    <a:pt x="1793876" y="273938"/>
                  </a:lnTo>
                  <a:lnTo>
                    <a:pt x="1843025" y="273938"/>
                  </a:lnTo>
                  <a:lnTo>
                    <a:pt x="1843025" y="171068"/>
                  </a:lnTo>
                  <a:lnTo>
                    <a:pt x="1843739" y="159995"/>
                  </a:lnTo>
                  <a:lnTo>
                    <a:pt x="1867790" y="126777"/>
                  </a:lnTo>
                  <a:lnTo>
                    <a:pt x="1884935" y="123824"/>
                  </a:lnTo>
                  <a:lnTo>
                    <a:pt x="1966568" y="123824"/>
                  </a:lnTo>
                  <a:lnTo>
                    <a:pt x="1960230" y="110537"/>
                  </a:lnTo>
                  <a:lnTo>
                    <a:pt x="1955711" y="104775"/>
                  </a:lnTo>
                  <a:lnTo>
                    <a:pt x="1843025" y="104775"/>
                  </a:lnTo>
                  <a:lnTo>
                    <a:pt x="1843025" y="83439"/>
                  </a:lnTo>
                  <a:close/>
                </a:path>
                <a:path w="2175510" h="355600">
                  <a:moveTo>
                    <a:pt x="1966568" y="123824"/>
                  </a:moveTo>
                  <a:lnTo>
                    <a:pt x="1884935" y="123824"/>
                  </a:lnTo>
                  <a:lnTo>
                    <a:pt x="1893079" y="124467"/>
                  </a:lnTo>
                  <a:lnTo>
                    <a:pt x="1900365" y="126396"/>
                  </a:lnTo>
                  <a:lnTo>
                    <a:pt x="1922654" y="163067"/>
                  </a:lnTo>
                  <a:lnTo>
                    <a:pt x="1922654" y="273938"/>
                  </a:lnTo>
                  <a:lnTo>
                    <a:pt x="1971803" y="273938"/>
                  </a:lnTo>
                  <a:lnTo>
                    <a:pt x="1971803" y="156971"/>
                  </a:lnTo>
                  <a:lnTo>
                    <a:pt x="1970517" y="139493"/>
                  </a:lnTo>
                  <a:lnTo>
                    <a:pt x="1966659" y="124015"/>
                  </a:lnTo>
                  <a:lnTo>
                    <a:pt x="1966568" y="123824"/>
                  </a:lnTo>
                  <a:close/>
                </a:path>
                <a:path w="2175510" h="355600">
                  <a:moveTo>
                    <a:pt x="1899794" y="78105"/>
                  </a:moveTo>
                  <a:lnTo>
                    <a:pt x="1881672" y="79771"/>
                  </a:lnTo>
                  <a:lnTo>
                    <a:pt x="1866171" y="84772"/>
                  </a:lnTo>
                  <a:lnTo>
                    <a:pt x="1853288" y="93106"/>
                  </a:lnTo>
                  <a:lnTo>
                    <a:pt x="1843025" y="104775"/>
                  </a:lnTo>
                  <a:lnTo>
                    <a:pt x="1955711" y="104775"/>
                  </a:lnTo>
                  <a:lnTo>
                    <a:pt x="1914724" y="79414"/>
                  </a:lnTo>
                  <a:lnTo>
                    <a:pt x="1899794" y="78105"/>
                  </a:lnTo>
                  <a:close/>
                </a:path>
                <a:path w="2175510" h="355600">
                  <a:moveTo>
                    <a:pt x="2008430" y="46101"/>
                  </a:moveTo>
                  <a:lnTo>
                    <a:pt x="2008430" y="97155"/>
                  </a:lnTo>
                  <a:lnTo>
                    <a:pt x="2119301" y="140588"/>
                  </a:lnTo>
                  <a:lnTo>
                    <a:pt x="2008430" y="183641"/>
                  </a:lnTo>
                  <a:lnTo>
                    <a:pt x="2008430" y="234695"/>
                  </a:lnTo>
                  <a:lnTo>
                    <a:pt x="2175308" y="162305"/>
                  </a:lnTo>
                  <a:lnTo>
                    <a:pt x="2175308" y="118490"/>
                  </a:lnTo>
                  <a:lnTo>
                    <a:pt x="2008430" y="4610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110363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7073900" y="10071100"/>
            <a:ext cx="4940300" cy="2565400"/>
            <a:chOff x="7073900" y="10071100"/>
            <a:chExt cx="4940300" cy="256540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10172700"/>
              <a:ext cx="4838700" cy="20955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10071100"/>
              <a:ext cx="4838700" cy="20955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175500" y="10172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853331" y="10472168"/>
              <a:ext cx="1381760" cy="353695"/>
            </a:xfrm>
            <a:custGeom>
              <a:avLst/>
              <a:gdLst/>
              <a:ahLst/>
              <a:cxnLst/>
              <a:rect l="l" t="t" r="r" b="b"/>
              <a:pathLst>
                <a:path w="1381759" h="353695">
                  <a:moveTo>
                    <a:pt x="166877" y="44195"/>
                  </a:moveTo>
                  <a:lnTo>
                    <a:pt x="0" y="116585"/>
                  </a:lnTo>
                  <a:lnTo>
                    <a:pt x="0" y="160400"/>
                  </a:lnTo>
                  <a:lnTo>
                    <a:pt x="166877" y="232790"/>
                  </a:lnTo>
                  <a:lnTo>
                    <a:pt x="166877" y="181736"/>
                  </a:lnTo>
                  <a:lnTo>
                    <a:pt x="56006" y="138683"/>
                  </a:lnTo>
                  <a:lnTo>
                    <a:pt x="166877" y="95249"/>
                  </a:lnTo>
                  <a:lnTo>
                    <a:pt x="166877" y="44195"/>
                  </a:lnTo>
                  <a:close/>
                </a:path>
                <a:path w="1381759" h="353695">
                  <a:moveTo>
                    <a:pt x="268726" y="128777"/>
                  </a:moveTo>
                  <a:lnTo>
                    <a:pt x="219577" y="128777"/>
                  </a:lnTo>
                  <a:lnTo>
                    <a:pt x="219577" y="272033"/>
                  </a:lnTo>
                  <a:lnTo>
                    <a:pt x="268726" y="272033"/>
                  </a:lnTo>
                  <a:lnTo>
                    <a:pt x="268726" y="128777"/>
                  </a:lnTo>
                  <a:close/>
                </a:path>
                <a:path w="1381759" h="353695">
                  <a:moveTo>
                    <a:pt x="373882" y="81533"/>
                  </a:moveTo>
                  <a:lnTo>
                    <a:pt x="192145" y="81533"/>
                  </a:lnTo>
                  <a:lnTo>
                    <a:pt x="192145" y="128777"/>
                  </a:lnTo>
                  <a:lnTo>
                    <a:pt x="324733" y="128777"/>
                  </a:lnTo>
                  <a:lnTo>
                    <a:pt x="324733" y="272033"/>
                  </a:lnTo>
                  <a:lnTo>
                    <a:pt x="373882" y="272033"/>
                  </a:lnTo>
                  <a:lnTo>
                    <a:pt x="373882" y="81533"/>
                  </a:lnTo>
                  <a:close/>
                </a:path>
                <a:path w="1381759" h="353695">
                  <a:moveTo>
                    <a:pt x="309112" y="0"/>
                  </a:moveTo>
                  <a:lnTo>
                    <a:pt x="269941" y="4976"/>
                  </a:lnTo>
                  <a:lnTo>
                    <a:pt x="241961" y="19907"/>
                  </a:lnTo>
                  <a:lnTo>
                    <a:pt x="225173" y="44791"/>
                  </a:lnTo>
                  <a:lnTo>
                    <a:pt x="219577" y="79628"/>
                  </a:lnTo>
                  <a:lnTo>
                    <a:pt x="219577" y="81533"/>
                  </a:lnTo>
                  <a:lnTo>
                    <a:pt x="268726" y="81533"/>
                  </a:lnTo>
                  <a:lnTo>
                    <a:pt x="268726" y="79628"/>
                  </a:lnTo>
                  <a:lnTo>
                    <a:pt x="269346" y="71199"/>
                  </a:lnTo>
                  <a:lnTo>
                    <a:pt x="299492" y="47696"/>
                  </a:lnTo>
                  <a:lnTo>
                    <a:pt x="309112" y="47243"/>
                  </a:lnTo>
                  <a:lnTo>
                    <a:pt x="353689" y="47243"/>
                  </a:lnTo>
                  <a:lnTo>
                    <a:pt x="353689" y="5333"/>
                  </a:lnTo>
                  <a:lnTo>
                    <a:pt x="341759" y="3000"/>
                  </a:lnTo>
                  <a:lnTo>
                    <a:pt x="330353" y="1333"/>
                  </a:lnTo>
                  <a:lnTo>
                    <a:pt x="319471" y="333"/>
                  </a:lnTo>
                  <a:lnTo>
                    <a:pt x="309112" y="0"/>
                  </a:lnTo>
                  <a:close/>
                </a:path>
                <a:path w="1381759" h="353695">
                  <a:moveTo>
                    <a:pt x="353689" y="47243"/>
                  </a:moveTo>
                  <a:lnTo>
                    <a:pt x="309112" y="47243"/>
                  </a:lnTo>
                  <a:lnTo>
                    <a:pt x="319042" y="47434"/>
                  </a:lnTo>
                  <a:lnTo>
                    <a:pt x="329782" y="48005"/>
                  </a:lnTo>
                  <a:lnTo>
                    <a:pt x="341331" y="48958"/>
                  </a:lnTo>
                  <a:lnTo>
                    <a:pt x="353689" y="50291"/>
                  </a:lnTo>
                  <a:lnTo>
                    <a:pt x="353689" y="47243"/>
                  </a:lnTo>
                  <a:close/>
                </a:path>
                <a:path w="1381759" h="353695">
                  <a:moveTo>
                    <a:pt x="464804" y="283082"/>
                  </a:moveTo>
                  <a:lnTo>
                    <a:pt x="422894" y="307085"/>
                  </a:lnTo>
                  <a:lnTo>
                    <a:pt x="429848" y="317824"/>
                  </a:lnTo>
                  <a:lnTo>
                    <a:pt x="438134" y="327183"/>
                  </a:lnTo>
                  <a:lnTo>
                    <a:pt x="470972" y="346923"/>
                  </a:lnTo>
                  <a:lnTo>
                    <a:pt x="513191" y="353567"/>
                  </a:lnTo>
                  <a:lnTo>
                    <a:pt x="533003" y="352114"/>
                  </a:lnTo>
                  <a:lnTo>
                    <a:pt x="583295" y="330326"/>
                  </a:lnTo>
                  <a:lnTo>
                    <a:pt x="600637" y="309752"/>
                  </a:lnTo>
                  <a:lnTo>
                    <a:pt x="514715" y="309752"/>
                  </a:lnTo>
                  <a:lnTo>
                    <a:pt x="498308" y="308085"/>
                  </a:lnTo>
                  <a:lnTo>
                    <a:pt x="484521" y="303084"/>
                  </a:lnTo>
                  <a:lnTo>
                    <a:pt x="473353" y="294750"/>
                  </a:lnTo>
                  <a:lnTo>
                    <a:pt x="464804" y="283082"/>
                  </a:lnTo>
                  <a:close/>
                </a:path>
                <a:path w="1381759" h="353695">
                  <a:moveTo>
                    <a:pt x="612632" y="242315"/>
                  </a:moveTo>
                  <a:lnTo>
                    <a:pt x="564626" y="242315"/>
                  </a:lnTo>
                  <a:lnTo>
                    <a:pt x="564521" y="264222"/>
                  </a:lnTo>
                  <a:lnTo>
                    <a:pt x="563793" y="273485"/>
                  </a:lnTo>
                  <a:lnTo>
                    <a:pt x="535480" y="306704"/>
                  </a:lnTo>
                  <a:lnTo>
                    <a:pt x="514715" y="309752"/>
                  </a:lnTo>
                  <a:lnTo>
                    <a:pt x="600637" y="309752"/>
                  </a:lnTo>
                  <a:lnTo>
                    <a:pt x="605298" y="301846"/>
                  </a:lnTo>
                  <a:lnTo>
                    <a:pt x="610799" y="283677"/>
                  </a:lnTo>
                  <a:lnTo>
                    <a:pt x="612515" y="264222"/>
                  </a:lnTo>
                  <a:lnTo>
                    <a:pt x="612632" y="242315"/>
                  </a:lnTo>
                  <a:close/>
                </a:path>
                <a:path w="1381759" h="353695">
                  <a:moveTo>
                    <a:pt x="503666" y="76199"/>
                  </a:moveTo>
                  <a:lnTo>
                    <a:pt x="450731" y="92273"/>
                  </a:lnTo>
                  <a:lnTo>
                    <a:pt x="424228" y="119800"/>
                  </a:lnTo>
                  <a:lnTo>
                    <a:pt x="408797" y="173735"/>
                  </a:lnTo>
                  <a:lnTo>
                    <a:pt x="410488" y="193356"/>
                  </a:lnTo>
                  <a:lnTo>
                    <a:pt x="435848" y="243077"/>
                  </a:lnTo>
                  <a:lnTo>
                    <a:pt x="484283" y="269509"/>
                  </a:lnTo>
                  <a:lnTo>
                    <a:pt x="503666" y="271271"/>
                  </a:lnTo>
                  <a:lnTo>
                    <a:pt x="522192" y="269461"/>
                  </a:lnTo>
                  <a:lnTo>
                    <a:pt x="538528" y="264032"/>
                  </a:lnTo>
                  <a:lnTo>
                    <a:pt x="552672" y="254983"/>
                  </a:lnTo>
                  <a:lnTo>
                    <a:pt x="564626" y="242315"/>
                  </a:lnTo>
                  <a:lnTo>
                    <a:pt x="612632" y="242315"/>
                  </a:lnTo>
                  <a:lnTo>
                    <a:pt x="612632" y="225932"/>
                  </a:lnTo>
                  <a:lnTo>
                    <a:pt x="511286" y="225932"/>
                  </a:lnTo>
                  <a:lnTo>
                    <a:pt x="500166" y="225027"/>
                  </a:lnTo>
                  <a:lnTo>
                    <a:pt x="466304" y="203524"/>
                  </a:lnTo>
                  <a:lnTo>
                    <a:pt x="457946" y="173735"/>
                  </a:lnTo>
                  <a:lnTo>
                    <a:pt x="458875" y="162996"/>
                  </a:lnTo>
                  <a:lnTo>
                    <a:pt x="480925" y="130277"/>
                  </a:lnTo>
                  <a:lnTo>
                    <a:pt x="511286" y="121919"/>
                  </a:lnTo>
                  <a:lnTo>
                    <a:pt x="612632" y="121919"/>
                  </a:lnTo>
                  <a:lnTo>
                    <a:pt x="612632" y="105155"/>
                  </a:lnTo>
                  <a:lnTo>
                    <a:pt x="564626" y="105155"/>
                  </a:lnTo>
                  <a:lnTo>
                    <a:pt x="552672" y="92487"/>
                  </a:lnTo>
                  <a:lnTo>
                    <a:pt x="538528" y="83438"/>
                  </a:lnTo>
                  <a:lnTo>
                    <a:pt x="522192" y="78009"/>
                  </a:lnTo>
                  <a:lnTo>
                    <a:pt x="503666" y="76199"/>
                  </a:lnTo>
                  <a:close/>
                </a:path>
                <a:path w="1381759" h="353695">
                  <a:moveTo>
                    <a:pt x="612632" y="121919"/>
                  </a:moveTo>
                  <a:lnTo>
                    <a:pt x="511286" y="121919"/>
                  </a:lnTo>
                  <a:lnTo>
                    <a:pt x="522383" y="122848"/>
                  </a:lnTo>
                  <a:lnTo>
                    <a:pt x="532432" y="125634"/>
                  </a:lnTo>
                  <a:lnTo>
                    <a:pt x="560816" y="153256"/>
                  </a:lnTo>
                  <a:lnTo>
                    <a:pt x="564626" y="173735"/>
                  </a:lnTo>
                  <a:lnTo>
                    <a:pt x="563674" y="184665"/>
                  </a:lnTo>
                  <a:lnTo>
                    <a:pt x="541433" y="217788"/>
                  </a:lnTo>
                  <a:lnTo>
                    <a:pt x="511286" y="225932"/>
                  </a:lnTo>
                  <a:lnTo>
                    <a:pt x="612632" y="225932"/>
                  </a:lnTo>
                  <a:lnTo>
                    <a:pt x="612632" y="121919"/>
                  </a:lnTo>
                  <a:close/>
                </a:path>
                <a:path w="1381759" h="353695">
                  <a:moveTo>
                    <a:pt x="612632" y="81533"/>
                  </a:moveTo>
                  <a:lnTo>
                    <a:pt x="564626" y="81533"/>
                  </a:lnTo>
                  <a:lnTo>
                    <a:pt x="564626" y="105155"/>
                  </a:lnTo>
                  <a:lnTo>
                    <a:pt x="612632" y="105155"/>
                  </a:lnTo>
                  <a:lnTo>
                    <a:pt x="612632" y="81533"/>
                  </a:lnTo>
                  <a:close/>
                </a:path>
                <a:path w="1381759" h="353695">
                  <a:moveTo>
                    <a:pt x="703304" y="81533"/>
                  </a:moveTo>
                  <a:lnTo>
                    <a:pt x="654152" y="81533"/>
                  </a:lnTo>
                  <a:lnTo>
                    <a:pt x="654152" y="198500"/>
                  </a:lnTo>
                  <a:lnTo>
                    <a:pt x="665511" y="244934"/>
                  </a:lnTo>
                  <a:lnTo>
                    <a:pt x="697589" y="272128"/>
                  </a:lnTo>
                  <a:lnTo>
                    <a:pt x="726164" y="277367"/>
                  </a:lnTo>
                  <a:lnTo>
                    <a:pt x="744285" y="275700"/>
                  </a:lnTo>
                  <a:lnTo>
                    <a:pt x="759787" y="270699"/>
                  </a:lnTo>
                  <a:lnTo>
                    <a:pt x="772670" y="262365"/>
                  </a:lnTo>
                  <a:lnTo>
                    <a:pt x="782933" y="250697"/>
                  </a:lnTo>
                  <a:lnTo>
                    <a:pt x="832082" y="250697"/>
                  </a:lnTo>
                  <a:lnTo>
                    <a:pt x="832082" y="231647"/>
                  </a:lnTo>
                  <a:lnTo>
                    <a:pt x="741023" y="231647"/>
                  </a:lnTo>
                  <a:lnTo>
                    <a:pt x="732879" y="231028"/>
                  </a:lnTo>
                  <a:lnTo>
                    <a:pt x="703947" y="201381"/>
                  </a:lnTo>
                  <a:lnTo>
                    <a:pt x="703304" y="192404"/>
                  </a:lnTo>
                  <a:lnTo>
                    <a:pt x="703304" y="81533"/>
                  </a:lnTo>
                  <a:close/>
                </a:path>
                <a:path w="1381759" h="353695">
                  <a:moveTo>
                    <a:pt x="832082" y="250697"/>
                  </a:moveTo>
                  <a:lnTo>
                    <a:pt x="782933" y="250697"/>
                  </a:lnTo>
                  <a:lnTo>
                    <a:pt x="782933" y="272033"/>
                  </a:lnTo>
                  <a:lnTo>
                    <a:pt x="832082" y="272033"/>
                  </a:lnTo>
                  <a:lnTo>
                    <a:pt x="832082" y="250697"/>
                  </a:lnTo>
                  <a:close/>
                </a:path>
                <a:path w="1381759" h="353695">
                  <a:moveTo>
                    <a:pt x="832082" y="81533"/>
                  </a:moveTo>
                  <a:lnTo>
                    <a:pt x="782933" y="81533"/>
                  </a:lnTo>
                  <a:lnTo>
                    <a:pt x="782933" y="184403"/>
                  </a:lnTo>
                  <a:lnTo>
                    <a:pt x="782219" y="195476"/>
                  </a:lnTo>
                  <a:lnTo>
                    <a:pt x="758168" y="228694"/>
                  </a:lnTo>
                  <a:lnTo>
                    <a:pt x="741023" y="231647"/>
                  </a:lnTo>
                  <a:lnTo>
                    <a:pt x="832082" y="231647"/>
                  </a:lnTo>
                  <a:lnTo>
                    <a:pt x="832082" y="81533"/>
                  </a:lnTo>
                  <a:close/>
                </a:path>
                <a:path w="1381759" h="353695">
                  <a:moveTo>
                    <a:pt x="926240" y="81533"/>
                  </a:moveTo>
                  <a:lnTo>
                    <a:pt x="877091" y="81533"/>
                  </a:lnTo>
                  <a:lnTo>
                    <a:pt x="877091" y="272033"/>
                  </a:lnTo>
                  <a:lnTo>
                    <a:pt x="926240" y="272033"/>
                  </a:lnTo>
                  <a:lnTo>
                    <a:pt x="926240" y="180974"/>
                  </a:lnTo>
                  <a:lnTo>
                    <a:pt x="927335" y="168234"/>
                  </a:lnTo>
                  <a:lnTo>
                    <a:pt x="953005" y="136730"/>
                  </a:lnTo>
                  <a:lnTo>
                    <a:pt x="973198" y="132158"/>
                  </a:lnTo>
                  <a:lnTo>
                    <a:pt x="984152" y="132158"/>
                  </a:lnTo>
                  <a:lnTo>
                    <a:pt x="984152" y="114299"/>
                  </a:lnTo>
                  <a:lnTo>
                    <a:pt x="926240" y="114299"/>
                  </a:lnTo>
                  <a:lnTo>
                    <a:pt x="926240" y="81533"/>
                  </a:lnTo>
                  <a:close/>
                </a:path>
                <a:path w="1381759" h="353695">
                  <a:moveTo>
                    <a:pt x="984152" y="132158"/>
                  </a:moveTo>
                  <a:lnTo>
                    <a:pt x="973198" y="132158"/>
                  </a:lnTo>
                  <a:lnTo>
                    <a:pt x="984152" y="132587"/>
                  </a:lnTo>
                  <a:lnTo>
                    <a:pt x="984152" y="132158"/>
                  </a:lnTo>
                  <a:close/>
                </a:path>
                <a:path w="1381759" h="353695">
                  <a:moveTo>
                    <a:pt x="984152" y="77723"/>
                  </a:moveTo>
                  <a:lnTo>
                    <a:pt x="941456" y="92011"/>
                  </a:lnTo>
                  <a:lnTo>
                    <a:pt x="926240" y="114299"/>
                  </a:lnTo>
                  <a:lnTo>
                    <a:pt x="984152" y="114299"/>
                  </a:lnTo>
                  <a:lnTo>
                    <a:pt x="984152" y="77723"/>
                  </a:lnTo>
                  <a:close/>
                </a:path>
                <a:path w="1381759" h="353695">
                  <a:moveTo>
                    <a:pt x="1096509" y="76199"/>
                  </a:moveTo>
                  <a:lnTo>
                    <a:pt x="1056313" y="83438"/>
                  </a:lnTo>
                  <a:lnTo>
                    <a:pt x="1024119" y="105155"/>
                  </a:lnTo>
                  <a:lnTo>
                    <a:pt x="1002973" y="137349"/>
                  </a:lnTo>
                  <a:lnTo>
                    <a:pt x="995925" y="176783"/>
                  </a:lnTo>
                  <a:lnTo>
                    <a:pt x="997711" y="197571"/>
                  </a:lnTo>
                  <a:lnTo>
                    <a:pt x="1011998" y="233576"/>
                  </a:lnTo>
                  <a:lnTo>
                    <a:pt x="1039954" y="261294"/>
                  </a:lnTo>
                  <a:lnTo>
                    <a:pt x="1077863" y="275581"/>
                  </a:lnTo>
                  <a:lnTo>
                    <a:pt x="1100319" y="277367"/>
                  </a:lnTo>
                  <a:lnTo>
                    <a:pt x="1126084" y="274819"/>
                  </a:lnTo>
                  <a:lnTo>
                    <a:pt x="1148515" y="267175"/>
                  </a:lnTo>
                  <a:lnTo>
                    <a:pt x="1167613" y="254436"/>
                  </a:lnTo>
                  <a:lnTo>
                    <a:pt x="1183377" y="236600"/>
                  </a:lnTo>
                  <a:lnTo>
                    <a:pt x="1176773" y="232790"/>
                  </a:lnTo>
                  <a:lnTo>
                    <a:pt x="1101081" y="232790"/>
                  </a:lnTo>
                  <a:lnTo>
                    <a:pt x="1081292" y="230552"/>
                  </a:lnTo>
                  <a:lnTo>
                    <a:pt x="1065743" y="223836"/>
                  </a:lnTo>
                  <a:lnTo>
                    <a:pt x="1054432" y="212645"/>
                  </a:lnTo>
                  <a:lnTo>
                    <a:pt x="1047360" y="196976"/>
                  </a:lnTo>
                  <a:lnTo>
                    <a:pt x="1190997" y="196976"/>
                  </a:lnTo>
                  <a:lnTo>
                    <a:pt x="1192267" y="189864"/>
                  </a:lnTo>
                  <a:lnTo>
                    <a:pt x="1192902" y="183133"/>
                  </a:lnTo>
                  <a:lnTo>
                    <a:pt x="1192902" y="176783"/>
                  </a:lnTo>
                  <a:lnTo>
                    <a:pt x="1191402" y="158876"/>
                  </a:lnTo>
                  <a:lnTo>
                    <a:pt x="1046598" y="158876"/>
                  </a:lnTo>
                  <a:lnTo>
                    <a:pt x="1049241" y="150256"/>
                  </a:lnTo>
                  <a:lnTo>
                    <a:pt x="1078411" y="122967"/>
                  </a:lnTo>
                  <a:lnTo>
                    <a:pt x="1096509" y="120395"/>
                  </a:lnTo>
                  <a:lnTo>
                    <a:pt x="1177397" y="120395"/>
                  </a:lnTo>
                  <a:lnTo>
                    <a:pt x="1165470" y="105155"/>
                  </a:lnTo>
                  <a:lnTo>
                    <a:pt x="1151015" y="92487"/>
                  </a:lnTo>
                  <a:lnTo>
                    <a:pt x="1134704" y="83438"/>
                  </a:lnTo>
                  <a:lnTo>
                    <a:pt x="1116535" y="78009"/>
                  </a:lnTo>
                  <a:lnTo>
                    <a:pt x="1096509" y="76199"/>
                  </a:lnTo>
                  <a:close/>
                </a:path>
                <a:path w="1381759" h="353695">
                  <a:moveTo>
                    <a:pt x="1143753" y="213740"/>
                  </a:moveTo>
                  <a:lnTo>
                    <a:pt x="1135656" y="222074"/>
                  </a:lnTo>
                  <a:lnTo>
                    <a:pt x="1125846" y="228027"/>
                  </a:lnTo>
                  <a:lnTo>
                    <a:pt x="1114320" y="231599"/>
                  </a:lnTo>
                  <a:lnTo>
                    <a:pt x="1101081" y="232790"/>
                  </a:lnTo>
                  <a:lnTo>
                    <a:pt x="1176773" y="232790"/>
                  </a:lnTo>
                  <a:lnTo>
                    <a:pt x="1143753" y="213740"/>
                  </a:lnTo>
                  <a:close/>
                </a:path>
                <a:path w="1381759" h="353695">
                  <a:moveTo>
                    <a:pt x="1177397" y="120395"/>
                  </a:moveTo>
                  <a:lnTo>
                    <a:pt x="1096509" y="120395"/>
                  </a:lnTo>
                  <a:lnTo>
                    <a:pt x="1104652" y="120990"/>
                  </a:lnTo>
                  <a:lnTo>
                    <a:pt x="1112320" y="122776"/>
                  </a:lnTo>
                  <a:lnTo>
                    <a:pt x="1141086" y="149780"/>
                  </a:lnTo>
                  <a:lnTo>
                    <a:pt x="1143753" y="158876"/>
                  </a:lnTo>
                  <a:lnTo>
                    <a:pt x="1191402" y="158876"/>
                  </a:lnTo>
                  <a:lnTo>
                    <a:pt x="1191187" y="156304"/>
                  </a:lnTo>
                  <a:lnTo>
                    <a:pt x="1186044" y="137540"/>
                  </a:lnTo>
                  <a:lnTo>
                    <a:pt x="1177471" y="120490"/>
                  </a:lnTo>
                  <a:close/>
                </a:path>
                <a:path w="1381759" h="353695">
                  <a:moveTo>
                    <a:pt x="1214441" y="44195"/>
                  </a:moveTo>
                  <a:lnTo>
                    <a:pt x="1214441" y="95249"/>
                  </a:lnTo>
                  <a:lnTo>
                    <a:pt x="1325312" y="138683"/>
                  </a:lnTo>
                  <a:lnTo>
                    <a:pt x="1214441" y="181736"/>
                  </a:lnTo>
                  <a:lnTo>
                    <a:pt x="1214441" y="232790"/>
                  </a:lnTo>
                  <a:lnTo>
                    <a:pt x="1381319" y="160400"/>
                  </a:lnTo>
                  <a:lnTo>
                    <a:pt x="1381319" y="116585"/>
                  </a:lnTo>
                  <a:lnTo>
                    <a:pt x="1214441" y="44195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110363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1701800" y="13487400"/>
            <a:ext cx="4940300" cy="2565400"/>
            <a:chOff x="1701800" y="13487400"/>
            <a:chExt cx="4940300" cy="2565400"/>
          </a:xfrm>
        </p:grpSpPr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13589000"/>
              <a:ext cx="4838700" cy="20955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13487400"/>
              <a:ext cx="4838700" cy="20955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803400" y="135890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65517" y="13886557"/>
              <a:ext cx="1612900" cy="350520"/>
            </a:xfrm>
            <a:custGeom>
              <a:avLst/>
              <a:gdLst/>
              <a:ahLst/>
              <a:cxnLst/>
              <a:rect l="l" t="t" r="r" b="b"/>
              <a:pathLst>
                <a:path w="1612900" h="350519">
                  <a:moveTo>
                    <a:pt x="166878" y="46101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8" y="234695"/>
                  </a:lnTo>
                  <a:lnTo>
                    <a:pt x="166878" y="183641"/>
                  </a:lnTo>
                  <a:lnTo>
                    <a:pt x="56007" y="140588"/>
                  </a:lnTo>
                  <a:lnTo>
                    <a:pt x="166878" y="97155"/>
                  </a:lnTo>
                  <a:lnTo>
                    <a:pt x="166878" y="46101"/>
                  </a:lnTo>
                  <a:close/>
                </a:path>
                <a:path w="1612900" h="350519">
                  <a:moveTo>
                    <a:pt x="255772" y="83439"/>
                  </a:moveTo>
                  <a:lnTo>
                    <a:pt x="206623" y="83439"/>
                  </a:lnTo>
                  <a:lnTo>
                    <a:pt x="206623" y="350138"/>
                  </a:lnTo>
                  <a:lnTo>
                    <a:pt x="255772" y="350138"/>
                  </a:lnTo>
                  <a:lnTo>
                    <a:pt x="255772" y="251459"/>
                  </a:lnTo>
                  <a:lnTo>
                    <a:pt x="381742" y="251459"/>
                  </a:lnTo>
                  <a:lnTo>
                    <a:pt x="383026" y="250316"/>
                  </a:lnTo>
                  <a:lnTo>
                    <a:pt x="395028" y="234838"/>
                  </a:lnTo>
                  <a:lnTo>
                    <a:pt x="396246" y="232409"/>
                  </a:lnTo>
                  <a:lnTo>
                    <a:pt x="308350" y="232409"/>
                  </a:lnTo>
                  <a:lnTo>
                    <a:pt x="297420" y="231481"/>
                  </a:lnTo>
                  <a:lnTo>
                    <a:pt x="264131" y="209406"/>
                  </a:lnTo>
                  <a:lnTo>
                    <a:pt x="255772" y="178688"/>
                  </a:lnTo>
                  <a:lnTo>
                    <a:pt x="256701" y="167425"/>
                  </a:lnTo>
                  <a:lnTo>
                    <a:pt x="278561" y="133540"/>
                  </a:lnTo>
                  <a:lnTo>
                    <a:pt x="308350" y="124967"/>
                  </a:lnTo>
                  <a:lnTo>
                    <a:pt x="396146" y="124967"/>
                  </a:lnTo>
                  <a:lnTo>
                    <a:pt x="395028" y="122753"/>
                  </a:lnTo>
                  <a:lnTo>
                    <a:pt x="383026" y="107441"/>
                  </a:lnTo>
                  <a:lnTo>
                    <a:pt x="381336" y="105917"/>
                  </a:lnTo>
                  <a:lnTo>
                    <a:pt x="255772" y="105917"/>
                  </a:lnTo>
                  <a:lnTo>
                    <a:pt x="255772" y="83439"/>
                  </a:lnTo>
                  <a:close/>
                </a:path>
                <a:path w="1612900" h="350519">
                  <a:moveTo>
                    <a:pt x="381742" y="251459"/>
                  </a:moveTo>
                  <a:lnTo>
                    <a:pt x="255772" y="251459"/>
                  </a:lnTo>
                  <a:lnTo>
                    <a:pt x="267774" y="263628"/>
                  </a:lnTo>
                  <a:lnTo>
                    <a:pt x="282061" y="272319"/>
                  </a:lnTo>
                  <a:lnTo>
                    <a:pt x="298635" y="277534"/>
                  </a:lnTo>
                  <a:lnTo>
                    <a:pt x="317494" y="279272"/>
                  </a:lnTo>
                  <a:lnTo>
                    <a:pt x="336021" y="277463"/>
                  </a:lnTo>
                  <a:lnTo>
                    <a:pt x="353118" y="272033"/>
                  </a:lnTo>
                  <a:lnTo>
                    <a:pt x="368787" y="262985"/>
                  </a:lnTo>
                  <a:lnTo>
                    <a:pt x="381742" y="251459"/>
                  </a:lnTo>
                  <a:close/>
                </a:path>
                <a:path w="1612900" h="350519">
                  <a:moveTo>
                    <a:pt x="396146" y="124967"/>
                  </a:moveTo>
                  <a:lnTo>
                    <a:pt x="308350" y="124967"/>
                  </a:lnTo>
                  <a:lnTo>
                    <a:pt x="319280" y="125920"/>
                  </a:lnTo>
                  <a:lnTo>
                    <a:pt x="329210" y="128777"/>
                  </a:lnTo>
                  <a:lnTo>
                    <a:pt x="357499" y="157257"/>
                  </a:lnTo>
                  <a:lnTo>
                    <a:pt x="361309" y="178688"/>
                  </a:lnTo>
                  <a:lnTo>
                    <a:pt x="360357" y="189975"/>
                  </a:lnTo>
                  <a:lnTo>
                    <a:pt x="338140" y="224051"/>
                  </a:lnTo>
                  <a:lnTo>
                    <a:pt x="308350" y="232409"/>
                  </a:lnTo>
                  <a:lnTo>
                    <a:pt x="396246" y="232409"/>
                  </a:lnTo>
                  <a:lnTo>
                    <a:pt x="403600" y="217741"/>
                  </a:lnTo>
                  <a:lnTo>
                    <a:pt x="408744" y="199024"/>
                  </a:lnTo>
                  <a:lnTo>
                    <a:pt x="410458" y="178688"/>
                  </a:lnTo>
                  <a:lnTo>
                    <a:pt x="408744" y="158376"/>
                  </a:lnTo>
                  <a:lnTo>
                    <a:pt x="403600" y="139731"/>
                  </a:lnTo>
                  <a:lnTo>
                    <a:pt x="396146" y="124967"/>
                  </a:lnTo>
                  <a:close/>
                </a:path>
                <a:path w="1612900" h="350519">
                  <a:moveTo>
                    <a:pt x="317494" y="78105"/>
                  </a:moveTo>
                  <a:lnTo>
                    <a:pt x="298635" y="79843"/>
                  </a:lnTo>
                  <a:lnTo>
                    <a:pt x="282061" y="85058"/>
                  </a:lnTo>
                  <a:lnTo>
                    <a:pt x="267774" y="93749"/>
                  </a:lnTo>
                  <a:lnTo>
                    <a:pt x="255772" y="105917"/>
                  </a:lnTo>
                  <a:lnTo>
                    <a:pt x="381336" y="105917"/>
                  </a:lnTo>
                  <a:lnTo>
                    <a:pt x="368787" y="94607"/>
                  </a:lnTo>
                  <a:lnTo>
                    <a:pt x="353118" y="85439"/>
                  </a:lnTo>
                  <a:lnTo>
                    <a:pt x="336021" y="79938"/>
                  </a:lnTo>
                  <a:lnTo>
                    <a:pt x="317494" y="78105"/>
                  </a:lnTo>
                  <a:close/>
                </a:path>
                <a:path w="1612900" h="350519">
                  <a:moveTo>
                    <a:pt x="477887" y="0"/>
                  </a:moveTo>
                  <a:lnTo>
                    <a:pt x="461377" y="0"/>
                  </a:lnTo>
                  <a:lnTo>
                    <a:pt x="454265" y="3048"/>
                  </a:lnTo>
                  <a:lnTo>
                    <a:pt x="448169" y="9144"/>
                  </a:lnTo>
                  <a:lnTo>
                    <a:pt x="442327" y="15240"/>
                  </a:lnTo>
                  <a:lnTo>
                    <a:pt x="439406" y="22352"/>
                  </a:lnTo>
                  <a:lnTo>
                    <a:pt x="439406" y="38608"/>
                  </a:lnTo>
                  <a:lnTo>
                    <a:pt x="442327" y="45720"/>
                  </a:lnTo>
                  <a:lnTo>
                    <a:pt x="448169" y="51816"/>
                  </a:lnTo>
                  <a:lnTo>
                    <a:pt x="454265" y="57658"/>
                  </a:lnTo>
                  <a:lnTo>
                    <a:pt x="461377" y="60579"/>
                  </a:lnTo>
                  <a:lnTo>
                    <a:pt x="477887" y="60579"/>
                  </a:lnTo>
                  <a:lnTo>
                    <a:pt x="484999" y="57658"/>
                  </a:lnTo>
                  <a:lnTo>
                    <a:pt x="496937" y="45720"/>
                  </a:lnTo>
                  <a:lnTo>
                    <a:pt x="499985" y="38608"/>
                  </a:lnTo>
                  <a:lnTo>
                    <a:pt x="499985" y="22352"/>
                  </a:lnTo>
                  <a:lnTo>
                    <a:pt x="496937" y="15240"/>
                  </a:lnTo>
                  <a:lnTo>
                    <a:pt x="490841" y="9144"/>
                  </a:lnTo>
                  <a:lnTo>
                    <a:pt x="484999" y="3048"/>
                  </a:lnTo>
                  <a:lnTo>
                    <a:pt x="477887" y="0"/>
                  </a:lnTo>
                  <a:close/>
                </a:path>
                <a:path w="1612900" h="350519">
                  <a:moveTo>
                    <a:pt x="494270" y="83439"/>
                  </a:moveTo>
                  <a:lnTo>
                    <a:pt x="445121" y="83439"/>
                  </a:lnTo>
                  <a:lnTo>
                    <a:pt x="445121" y="273938"/>
                  </a:lnTo>
                  <a:lnTo>
                    <a:pt x="494270" y="273938"/>
                  </a:lnTo>
                  <a:lnTo>
                    <a:pt x="494270" y="83439"/>
                  </a:lnTo>
                  <a:close/>
                </a:path>
                <a:path w="1612900" h="350519">
                  <a:moveTo>
                    <a:pt x="629932" y="78105"/>
                  </a:moveTo>
                  <a:lnTo>
                    <a:pt x="590403" y="85343"/>
                  </a:lnTo>
                  <a:lnTo>
                    <a:pt x="557923" y="107060"/>
                  </a:lnTo>
                  <a:lnTo>
                    <a:pt x="536492" y="139445"/>
                  </a:lnTo>
                  <a:lnTo>
                    <a:pt x="529348" y="178688"/>
                  </a:lnTo>
                  <a:lnTo>
                    <a:pt x="531134" y="199167"/>
                  </a:lnTo>
                  <a:lnTo>
                    <a:pt x="545422" y="234981"/>
                  </a:lnTo>
                  <a:lnTo>
                    <a:pt x="573282" y="262985"/>
                  </a:lnTo>
                  <a:lnTo>
                    <a:pt x="609287" y="277463"/>
                  </a:lnTo>
                  <a:lnTo>
                    <a:pt x="629932" y="279272"/>
                  </a:lnTo>
                  <a:lnTo>
                    <a:pt x="643529" y="278439"/>
                  </a:lnTo>
                  <a:lnTo>
                    <a:pt x="680605" y="265937"/>
                  </a:lnTo>
                  <a:lnTo>
                    <a:pt x="709109" y="240434"/>
                  </a:lnTo>
                  <a:lnTo>
                    <a:pt x="715544" y="230504"/>
                  </a:lnTo>
                  <a:lnTo>
                    <a:pt x="629551" y="230504"/>
                  </a:lnTo>
                  <a:lnTo>
                    <a:pt x="618978" y="229599"/>
                  </a:lnTo>
                  <a:lnTo>
                    <a:pt x="586641" y="208121"/>
                  </a:lnTo>
                  <a:lnTo>
                    <a:pt x="578497" y="178688"/>
                  </a:lnTo>
                  <a:lnTo>
                    <a:pt x="579402" y="167782"/>
                  </a:lnTo>
                  <a:lnTo>
                    <a:pt x="600690" y="134850"/>
                  </a:lnTo>
                  <a:lnTo>
                    <a:pt x="629551" y="126491"/>
                  </a:lnTo>
                  <a:lnTo>
                    <a:pt x="714805" y="126491"/>
                  </a:lnTo>
                  <a:lnTo>
                    <a:pt x="708680" y="116585"/>
                  </a:lnTo>
                  <a:lnTo>
                    <a:pt x="668866" y="85605"/>
                  </a:lnTo>
                  <a:lnTo>
                    <a:pt x="643529" y="78938"/>
                  </a:lnTo>
                  <a:lnTo>
                    <a:pt x="629932" y="78105"/>
                  </a:lnTo>
                  <a:close/>
                </a:path>
                <a:path w="1612900" h="350519">
                  <a:moveTo>
                    <a:pt x="673366" y="205358"/>
                  </a:moveTo>
                  <a:lnTo>
                    <a:pt x="636766" y="230100"/>
                  </a:lnTo>
                  <a:lnTo>
                    <a:pt x="629551" y="230504"/>
                  </a:lnTo>
                  <a:lnTo>
                    <a:pt x="715544" y="230504"/>
                  </a:lnTo>
                  <a:lnTo>
                    <a:pt x="716038" y="229742"/>
                  </a:lnTo>
                  <a:lnTo>
                    <a:pt x="673366" y="205358"/>
                  </a:lnTo>
                  <a:close/>
                </a:path>
                <a:path w="1612900" h="350519">
                  <a:moveTo>
                    <a:pt x="714805" y="126491"/>
                  </a:moveTo>
                  <a:lnTo>
                    <a:pt x="629551" y="126491"/>
                  </a:lnTo>
                  <a:lnTo>
                    <a:pt x="636600" y="126920"/>
                  </a:lnTo>
                  <a:lnTo>
                    <a:pt x="643267" y="128206"/>
                  </a:lnTo>
                  <a:lnTo>
                    <a:pt x="672985" y="152018"/>
                  </a:lnTo>
                  <a:lnTo>
                    <a:pt x="715276" y="127253"/>
                  </a:lnTo>
                  <a:lnTo>
                    <a:pt x="714805" y="126491"/>
                  </a:lnTo>
                  <a:close/>
                </a:path>
                <a:path w="1612900" h="350519">
                  <a:moveTo>
                    <a:pt x="807943" y="130682"/>
                  </a:moveTo>
                  <a:lnTo>
                    <a:pt x="758797" y="130682"/>
                  </a:lnTo>
                  <a:lnTo>
                    <a:pt x="758797" y="209930"/>
                  </a:lnTo>
                  <a:lnTo>
                    <a:pt x="770369" y="255293"/>
                  </a:lnTo>
                  <a:lnTo>
                    <a:pt x="807754" y="274415"/>
                  </a:lnTo>
                  <a:lnTo>
                    <a:pt x="827517" y="275486"/>
                  </a:lnTo>
                  <a:lnTo>
                    <a:pt x="850996" y="273938"/>
                  </a:lnTo>
                  <a:lnTo>
                    <a:pt x="850996" y="229996"/>
                  </a:lnTo>
                  <a:lnTo>
                    <a:pt x="833724" y="229996"/>
                  </a:lnTo>
                  <a:lnTo>
                    <a:pt x="827374" y="229742"/>
                  </a:lnTo>
                  <a:lnTo>
                    <a:pt x="821024" y="229234"/>
                  </a:lnTo>
                  <a:lnTo>
                    <a:pt x="816198" y="227456"/>
                  </a:lnTo>
                  <a:lnTo>
                    <a:pt x="809594" y="221360"/>
                  </a:lnTo>
                  <a:lnTo>
                    <a:pt x="807943" y="216534"/>
                  </a:lnTo>
                  <a:lnTo>
                    <a:pt x="807943" y="130682"/>
                  </a:lnTo>
                  <a:close/>
                </a:path>
                <a:path w="1612900" h="350519">
                  <a:moveTo>
                    <a:pt x="850996" y="229361"/>
                  </a:moveTo>
                  <a:lnTo>
                    <a:pt x="841598" y="229869"/>
                  </a:lnTo>
                  <a:lnTo>
                    <a:pt x="833724" y="229996"/>
                  </a:lnTo>
                  <a:lnTo>
                    <a:pt x="850996" y="229996"/>
                  </a:lnTo>
                  <a:lnTo>
                    <a:pt x="850996" y="229361"/>
                  </a:lnTo>
                  <a:close/>
                </a:path>
                <a:path w="1612900" h="350519">
                  <a:moveTo>
                    <a:pt x="850996" y="83439"/>
                  </a:moveTo>
                  <a:lnTo>
                    <a:pt x="725650" y="83439"/>
                  </a:lnTo>
                  <a:lnTo>
                    <a:pt x="725650" y="130682"/>
                  </a:lnTo>
                  <a:lnTo>
                    <a:pt x="850996" y="130682"/>
                  </a:lnTo>
                  <a:lnTo>
                    <a:pt x="850996" y="83439"/>
                  </a:lnTo>
                  <a:close/>
                </a:path>
                <a:path w="1612900" h="350519">
                  <a:moveTo>
                    <a:pt x="807943" y="30099"/>
                  </a:moveTo>
                  <a:lnTo>
                    <a:pt x="758797" y="44958"/>
                  </a:lnTo>
                  <a:lnTo>
                    <a:pt x="758797" y="83439"/>
                  </a:lnTo>
                  <a:lnTo>
                    <a:pt x="807943" y="83439"/>
                  </a:lnTo>
                  <a:lnTo>
                    <a:pt x="807943" y="30099"/>
                  </a:lnTo>
                  <a:close/>
                </a:path>
                <a:path w="1612900" h="350519">
                  <a:moveTo>
                    <a:pt x="934727" y="83439"/>
                  </a:moveTo>
                  <a:lnTo>
                    <a:pt x="885578" y="83439"/>
                  </a:lnTo>
                  <a:lnTo>
                    <a:pt x="885578" y="200405"/>
                  </a:lnTo>
                  <a:lnTo>
                    <a:pt x="896937" y="246840"/>
                  </a:lnTo>
                  <a:lnTo>
                    <a:pt x="929012" y="274034"/>
                  </a:lnTo>
                  <a:lnTo>
                    <a:pt x="957587" y="279272"/>
                  </a:lnTo>
                  <a:lnTo>
                    <a:pt x="975708" y="277605"/>
                  </a:lnTo>
                  <a:lnTo>
                    <a:pt x="991210" y="272605"/>
                  </a:lnTo>
                  <a:lnTo>
                    <a:pt x="1004093" y="264270"/>
                  </a:lnTo>
                  <a:lnTo>
                    <a:pt x="1014356" y="252602"/>
                  </a:lnTo>
                  <a:lnTo>
                    <a:pt x="1063505" y="252602"/>
                  </a:lnTo>
                  <a:lnTo>
                    <a:pt x="1063505" y="233552"/>
                  </a:lnTo>
                  <a:lnTo>
                    <a:pt x="972446" y="233552"/>
                  </a:lnTo>
                  <a:lnTo>
                    <a:pt x="964302" y="232933"/>
                  </a:lnTo>
                  <a:lnTo>
                    <a:pt x="935370" y="203287"/>
                  </a:lnTo>
                  <a:lnTo>
                    <a:pt x="934727" y="194309"/>
                  </a:lnTo>
                  <a:lnTo>
                    <a:pt x="934727" y="83439"/>
                  </a:lnTo>
                  <a:close/>
                </a:path>
                <a:path w="1612900" h="350519">
                  <a:moveTo>
                    <a:pt x="1063505" y="252602"/>
                  </a:moveTo>
                  <a:lnTo>
                    <a:pt x="1014356" y="252602"/>
                  </a:lnTo>
                  <a:lnTo>
                    <a:pt x="1014356" y="273938"/>
                  </a:lnTo>
                  <a:lnTo>
                    <a:pt x="1063505" y="273938"/>
                  </a:lnTo>
                  <a:lnTo>
                    <a:pt x="1063505" y="252602"/>
                  </a:lnTo>
                  <a:close/>
                </a:path>
                <a:path w="1612900" h="350519">
                  <a:moveTo>
                    <a:pt x="1063505" y="83439"/>
                  </a:moveTo>
                  <a:lnTo>
                    <a:pt x="1014356" y="83439"/>
                  </a:lnTo>
                  <a:lnTo>
                    <a:pt x="1014356" y="186308"/>
                  </a:lnTo>
                  <a:lnTo>
                    <a:pt x="1013642" y="197381"/>
                  </a:lnTo>
                  <a:lnTo>
                    <a:pt x="989591" y="230600"/>
                  </a:lnTo>
                  <a:lnTo>
                    <a:pt x="972446" y="233552"/>
                  </a:lnTo>
                  <a:lnTo>
                    <a:pt x="1063505" y="233552"/>
                  </a:lnTo>
                  <a:lnTo>
                    <a:pt x="1063505" y="83439"/>
                  </a:lnTo>
                  <a:close/>
                </a:path>
                <a:path w="1612900" h="350519">
                  <a:moveTo>
                    <a:pt x="1157676" y="83439"/>
                  </a:moveTo>
                  <a:lnTo>
                    <a:pt x="1108527" y="83439"/>
                  </a:lnTo>
                  <a:lnTo>
                    <a:pt x="1108527" y="273938"/>
                  </a:lnTo>
                  <a:lnTo>
                    <a:pt x="1157676" y="273938"/>
                  </a:lnTo>
                  <a:lnTo>
                    <a:pt x="1157676" y="182879"/>
                  </a:lnTo>
                  <a:lnTo>
                    <a:pt x="1158771" y="170140"/>
                  </a:lnTo>
                  <a:lnTo>
                    <a:pt x="1184441" y="138636"/>
                  </a:lnTo>
                  <a:lnTo>
                    <a:pt x="1204634" y="134064"/>
                  </a:lnTo>
                  <a:lnTo>
                    <a:pt x="1215588" y="134064"/>
                  </a:lnTo>
                  <a:lnTo>
                    <a:pt x="1215588" y="116204"/>
                  </a:lnTo>
                  <a:lnTo>
                    <a:pt x="1157676" y="116204"/>
                  </a:lnTo>
                  <a:lnTo>
                    <a:pt x="1157676" y="83439"/>
                  </a:lnTo>
                  <a:close/>
                </a:path>
                <a:path w="1612900" h="350519">
                  <a:moveTo>
                    <a:pt x="1215588" y="134064"/>
                  </a:moveTo>
                  <a:lnTo>
                    <a:pt x="1204634" y="134064"/>
                  </a:lnTo>
                  <a:lnTo>
                    <a:pt x="1215588" y="134492"/>
                  </a:lnTo>
                  <a:lnTo>
                    <a:pt x="1215588" y="134064"/>
                  </a:lnTo>
                  <a:close/>
                </a:path>
                <a:path w="1612900" h="350519">
                  <a:moveTo>
                    <a:pt x="1215588" y="79629"/>
                  </a:moveTo>
                  <a:lnTo>
                    <a:pt x="1172892" y="93916"/>
                  </a:lnTo>
                  <a:lnTo>
                    <a:pt x="1157676" y="116204"/>
                  </a:lnTo>
                  <a:lnTo>
                    <a:pt x="1215588" y="116204"/>
                  </a:lnTo>
                  <a:lnTo>
                    <a:pt x="1215588" y="79629"/>
                  </a:lnTo>
                  <a:close/>
                </a:path>
                <a:path w="1612900" h="350519">
                  <a:moveTo>
                    <a:pt x="1327932" y="78105"/>
                  </a:moveTo>
                  <a:lnTo>
                    <a:pt x="1287736" y="85343"/>
                  </a:lnTo>
                  <a:lnTo>
                    <a:pt x="1255542" y="107060"/>
                  </a:lnTo>
                  <a:lnTo>
                    <a:pt x="1234396" y="139255"/>
                  </a:lnTo>
                  <a:lnTo>
                    <a:pt x="1227348" y="178688"/>
                  </a:lnTo>
                  <a:lnTo>
                    <a:pt x="1229134" y="199477"/>
                  </a:lnTo>
                  <a:lnTo>
                    <a:pt x="1243421" y="235481"/>
                  </a:lnTo>
                  <a:lnTo>
                    <a:pt x="1271377" y="263199"/>
                  </a:lnTo>
                  <a:lnTo>
                    <a:pt x="1309287" y="277486"/>
                  </a:lnTo>
                  <a:lnTo>
                    <a:pt x="1331742" y="279272"/>
                  </a:lnTo>
                  <a:lnTo>
                    <a:pt x="1357507" y="276724"/>
                  </a:lnTo>
                  <a:lnTo>
                    <a:pt x="1379938" y="269081"/>
                  </a:lnTo>
                  <a:lnTo>
                    <a:pt x="1399036" y="256341"/>
                  </a:lnTo>
                  <a:lnTo>
                    <a:pt x="1414800" y="238505"/>
                  </a:lnTo>
                  <a:lnTo>
                    <a:pt x="1408196" y="234695"/>
                  </a:lnTo>
                  <a:lnTo>
                    <a:pt x="1332504" y="234695"/>
                  </a:lnTo>
                  <a:lnTo>
                    <a:pt x="1312716" y="232457"/>
                  </a:lnTo>
                  <a:lnTo>
                    <a:pt x="1297166" y="225742"/>
                  </a:lnTo>
                  <a:lnTo>
                    <a:pt x="1285855" y="214550"/>
                  </a:lnTo>
                  <a:lnTo>
                    <a:pt x="1278783" y="198881"/>
                  </a:lnTo>
                  <a:lnTo>
                    <a:pt x="1422420" y="198881"/>
                  </a:lnTo>
                  <a:lnTo>
                    <a:pt x="1423690" y="191769"/>
                  </a:lnTo>
                  <a:lnTo>
                    <a:pt x="1424325" y="185038"/>
                  </a:lnTo>
                  <a:lnTo>
                    <a:pt x="1424325" y="178688"/>
                  </a:lnTo>
                  <a:lnTo>
                    <a:pt x="1422826" y="160781"/>
                  </a:lnTo>
                  <a:lnTo>
                    <a:pt x="1278021" y="160781"/>
                  </a:lnTo>
                  <a:lnTo>
                    <a:pt x="1280664" y="152161"/>
                  </a:lnTo>
                  <a:lnTo>
                    <a:pt x="1309834" y="124872"/>
                  </a:lnTo>
                  <a:lnTo>
                    <a:pt x="1327932" y="122300"/>
                  </a:lnTo>
                  <a:lnTo>
                    <a:pt x="1408820" y="122300"/>
                  </a:lnTo>
                  <a:lnTo>
                    <a:pt x="1396893" y="107060"/>
                  </a:lnTo>
                  <a:lnTo>
                    <a:pt x="1382439" y="94392"/>
                  </a:lnTo>
                  <a:lnTo>
                    <a:pt x="1366127" y="85343"/>
                  </a:lnTo>
                  <a:lnTo>
                    <a:pt x="1347958" y="79914"/>
                  </a:lnTo>
                  <a:lnTo>
                    <a:pt x="1327932" y="78105"/>
                  </a:lnTo>
                  <a:close/>
                </a:path>
                <a:path w="1612900" h="350519">
                  <a:moveTo>
                    <a:pt x="1375176" y="215645"/>
                  </a:moveTo>
                  <a:lnTo>
                    <a:pt x="1367080" y="223980"/>
                  </a:lnTo>
                  <a:lnTo>
                    <a:pt x="1357269" y="229933"/>
                  </a:lnTo>
                  <a:lnTo>
                    <a:pt x="1345744" y="233505"/>
                  </a:lnTo>
                  <a:lnTo>
                    <a:pt x="1332504" y="234695"/>
                  </a:lnTo>
                  <a:lnTo>
                    <a:pt x="1408196" y="234695"/>
                  </a:lnTo>
                  <a:lnTo>
                    <a:pt x="1375176" y="215645"/>
                  </a:lnTo>
                  <a:close/>
                </a:path>
                <a:path w="1612900" h="350519">
                  <a:moveTo>
                    <a:pt x="1408820" y="122300"/>
                  </a:moveTo>
                  <a:lnTo>
                    <a:pt x="1327932" y="122300"/>
                  </a:lnTo>
                  <a:lnTo>
                    <a:pt x="1336076" y="122896"/>
                  </a:lnTo>
                  <a:lnTo>
                    <a:pt x="1343743" y="124682"/>
                  </a:lnTo>
                  <a:lnTo>
                    <a:pt x="1372509" y="151685"/>
                  </a:lnTo>
                  <a:lnTo>
                    <a:pt x="1375176" y="160781"/>
                  </a:lnTo>
                  <a:lnTo>
                    <a:pt x="1422826" y="160781"/>
                  </a:lnTo>
                  <a:lnTo>
                    <a:pt x="1422610" y="158210"/>
                  </a:lnTo>
                  <a:lnTo>
                    <a:pt x="1417467" y="139445"/>
                  </a:lnTo>
                  <a:lnTo>
                    <a:pt x="1408894" y="122396"/>
                  </a:lnTo>
                  <a:close/>
                </a:path>
                <a:path w="1612900" h="350519">
                  <a:moveTo>
                    <a:pt x="1445864" y="46101"/>
                  </a:moveTo>
                  <a:lnTo>
                    <a:pt x="1445864" y="97155"/>
                  </a:lnTo>
                  <a:lnTo>
                    <a:pt x="1556735" y="140588"/>
                  </a:lnTo>
                  <a:lnTo>
                    <a:pt x="1445864" y="183641"/>
                  </a:lnTo>
                  <a:lnTo>
                    <a:pt x="1445864" y="234695"/>
                  </a:lnTo>
                  <a:lnTo>
                    <a:pt x="1612742" y="162305"/>
                  </a:lnTo>
                  <a:lnTo>
                    <a:pt x="1612742" y="118490"/>
                  </a:lnTo>
                  <a:lnTo>
                    <a:pt x="1445864" y="4610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144526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7073900" y="13487400"/>
            <a:ext cx="4940300" cy="2565400"/>
            <a:chOff x="7073900" y="13487400"/>
            <a:chExt cx="4940300" cy="2565400"/>
          </a:xfrm>
        </p:grpSpPr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13589000"/>
              <a:ext cx="4838700" cy="20955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13487400"/>
              <a:ext cx="4838700" cy="20955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175500" y="135890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057970" y="13932656"/>
              <a:ext cx="972185" cy="309880"/>
            </a:xfrm>
            <a:custGeom>
              <a:avLst/>
              <a:gdLst/>
              <a:ahLst/>
              <a:cxnLst/>
              <a:rect l="l" t="t" r="r" b="b"/>
              <a:pathLst>
                <a:path w="972184" h="309880">
                  <a:moveTo>
                    <a:pt x="166878" y="0"/>
                  </a:moveTo>
                  <a:lnTo>
                    <a:pt x="0" y="72390"/>
                  </a:lnTo>
                  <a:lnTo>
                    <a:pt x="0" y="116205"/>
                  </a:lnTo>
                  <a:lnTo>
                    <a:pt x="166878" y="188595"/>
                  </a:lnTo>
                  <a:lnTo>
                    <a:pt x="166878" y="137541"/>
                  </a:lnTo>
                  <a:lnTo>
                    <a:pt x="56006" y="94488"/>
                  </a:lnTo>
                  <a:lnTo>
                    <a:pt x="166878" y="51054"/>
                  </a:lnTo>
                  <a:lnTo>
                    <a:pt x="166878" y="0"/>
                  </a:lnTo>
                  <a:close/>
                </a:path>
                <a:path w="972184" h="309880">
                  <a:moveTo>
                    <a:pt x="236341" y="163830"/>
                  </a:moveTo>
                  <a:lnTo>
                    <a:pt x="193669" y="187833"/>
                  </a:lnTo>
                  <a:lnTo>
                    <a:pt x="206671" y="207669"/>
                  </a:lnTo>
                  <a:lnTo>
                    <a:pt x="224340" y="221837"/>
                  </a:lnTo>
                  <a:lnTo>
                    <a:pt x="246676" y="230338"/>
                  </a:lnTo>
                  <a:lnTo>
                    <a:pt x="273679" y="233172"/>
                  </a:lnTo>
                  <a:lnTo>
                    <a:pt x="289372" y="232195"/>
                  </a:lnTo>
                  <a:lnTo>
                    <a:pt x="328162" y="217551"/>
                  </a:lnTo>
                  <a:lnTo>
                    <a:pt x="348012" y="188595"/>
                  </a:lnTo>
                  <a:lnTo>
                    <a:pt x="273679" y="188595"/>
                  </a:lnTo>
                  <a:lnTo>
                    <a:pt x="260487" y="187047"/>
                  </a:lnTo>
                  <a:lnTo>
                    <a:pt x="249867" y="182404"/>
                  </a:lnTo>
                  <a:lnTo>
                    <a:pt x="241818" y="174664"/>
                  </a:lnTo>
                  <a:lnTo>
                    <a:pt x="236341" y="163830"/>
                  </a:lnTo>
                  <a:close/>
                </a:path>
                <a:path w="972184" h="309880">
                  <a:moveTo>
                    <a:pt x="274060" y="32004"/>
                  </a:moveTo>
                  <a:lnTo>
                    <a:pt x="233341" y="41219"/>
                  </a:lnTo>
                  <a:lnTo>
                    <a:pt x="202956" y="79248"/>
                  </a:lnTo>
                  <a:lnTo>
                    <a:pt x="201670" y="92583"/>
                  </a:lnTo>
                  <a:lnTo>
                    <a:pt x="202290" y="101536"/>
                  </a:lnTo>
                  <a:lnTo>
                    <a:pt x="222911" y="134398"/>
                  </a:lnTo>
                  <a:lnTo>
                    <a:pt x="258058" y="149233"/>
                  </a:lnTo>
                  <a:lnTo>
                    <a:pt x="272251" y="153233"/>
                  </a:lnTo>
                  <a:lnTo>
                    <a:pt x="278632" y="155353"/>
                  </a:lnTo>
                  <a:lnTo>
                    <a:pt x="284443" y="157615"/>
                  </a:lnTo>
                  <a:lnTo>
                    <a:pt x="289681" y="160020"/>
                  </a:lnTo>
                  <a:lnTo>
                    <a:pt x="296539" y="163068"/>
                  </a:lnTo>
                  <a:lnTo>
                    <a:pt x="299968" y="167132"/>
                  </a:lnTo>
                  <a:lnTo>
                    <a:pt x="299968" y="172212"/>
                  </a:lnTo>
                  <a:lnTo>
                    <a:pt x="298325" y="179379"/>
                  </a:lnTo>
                  <a:lnTo>
                    <a:pt x="293396" y="184499"/>
                  </a:lnTo>
                  <a:lnTo>
                    <a:pt x="285181" y="187571"/>
                  </a:lnTo>
                  <a:lnTo>
                    <a:pt x="273679" y="188595"/>
                  </a:lnTo>
                  <a:lnTo>
                    <a:pt x="348012" y="188595"/>
                  </a:lnTo>
                  <a:lnTo>
                    <a:pt x="348879" y="186047"/>
                  </a:lnTo>
                  <a:lnTo>
                    <a:pt x="350260" y="172212"/>
                  </a:lnTo>
                  <a:lnTo>
                    <a:pt x="349617" y="162901"/>
                  </a:lnTo>
                  <a:lnTo>
                    <a:pt x="328924" y="128778"/>
                  </a:lnTo>
                  <a:lnTo>
                    <a:pt x="286633" y="112395"/>
                  </a:lnTo>
                  <a:lnTo>
                    <a:pt x="279656" y="110442"/>
                  </a:lnTo>
                  <a:lnTo>
                    <a:pt x="251962" y="96520"/>
                  </a:lnTo>
                  <a:lnTo>
                    <a:pt x="251962" y="86614"/>
                  </a:lnTo>
                  <a:lnTo>
                    <a:pt x="253994" y="82804"/>
                  </a:lnTo>
                  <a:lnTo>
                    <a:pt x="258058" y="80010"/>
                  </a:lnTo>
                  <a:lnTo>
                    <a:pt x="262376" y="77216"/>
                  </a:lnTo>
                  <a:lnTo>
                    <a:pt x="267710" y="75819"/>
                  </a:lnTo>
                  <a:lnTo>
                    <a:pt x="340164" y="75819"/>
                  </a:lnTo>
                  <a:lnTo>
                    <a:pt x="346450" y="72390"/>
                  </a:lnTo>
                  <a:lnTo>
                    <a:pt x="316351" y="42672"/>
                  </a:lnTo>
                  <a:lnTo>
                    <a:pt x="285419" y="32671"/>
                  </a:lnTo>
                  <a:lnTo>
                    <a:pt x="274060" y="32004"/>
                  </a:lnTo>
                  <a:close/>
                </a:path>
                <a:path w="972184" h="309880">
                  <a:moveTo>
                    <a:pt x="340164" y="75819"/>
                  </a:moveTo>
                  <a:lnTo>
                    <a:pt x="274060" y="75819"/>
                  </a:lnTo>
                  <a:lnTo>
                    <a:pt x="283966" y="77033"/>
                  </a:lnTo>
                  <a:lnTo>
                    <a:pt x="292348" y="80677"/>
                  </a:lnTo>
                  <a:lnTo>
                    <a:pt x="299206" y="86749"/>
                  </a:lnTo>
                  <a:lnTo>
                    <a:pt x="304540" y="95250"/>
                  </a:lnTo>
                  <a:lnTo>
                    <a:pt x="340164" y="75819"/>
                  </a:lnTo>
                  <a:close/>
                </a:path>
                <a:path w="972184" h="309880">
                  <a:moveTo>
                    <a:pt x="409054" y="37338"/>
                  </a:moveTo>
                  <a:lnTo>
                    <a:pt x="354952" y="37338"/>
                  </a:lnTo>
                  <a:lnTo>
                    <a:pt x="427342" y="227838"/>
                  </a:lnTo>
                  <a:lnTo>
                    <a:pt x="483349" y="227838"/>
                  </a:lnTo>
                  <a:lnTo>
                    <a:pt x="505066" y="170688"/>
                  </a:lnTo>
                  <a:lnTo>
                    <a:pt x="455155" y="170688"/>
                  </a:lnTo>
                  <a:lnTo>
                    <a:pt x="409054" y="37338"/>
                  </a:lnTo>
                  <a:close/>
                </a:path>
                <a:path w="972184" h="309880">
                  <a:moveTo>
                    <a:pt x="555739" y="37338"/>
                  </a:moveTo>
                  <a:lnTo>
                    <a:pt x="501637" y="37338"/>
                  </a:lnTo>
                  <a:lnTo>
                    <a:pt x="455155" y="170688"/>
                  </a:lnTo>
                  <a:lnTo>
                    <a:pt x="505066" y="170688"/>
                  </a:lnTo>
                  <a:lnTo>
                    <a:pt x="555739" y="37338"/>
                  </a:lnTo>
                  <a:close/>
                </a:path>
                <a:path w="972184" h="309880">
                  <a:moveTo>
                    <a:pt x="618096" y="238887"/>
                  </a:moveTo>
                  <a:lnTo>
                    <a:pt x="576186" y="262890"/>
                  </a:lnTo>
                  <a:lnTo>
                    <a:pt x="583139" y="273629"/>
                  </a:lnTo>
                  <a:lnTo>
                    <a:pt x="591426" y="282987"/>
                  </a:lnTo>
                  <a:lnTo>
                    <a:pt x="624263" y="302728"/>
                  </a:lnTo>
                  <a:lnTo>
                    <a:pt x="666483" y="309371"/>
                  </a:lnTo>
                  <a:lnTo>
                    <a:pt x="686295" y="307919"/>
                  </a:lnTo>
                  <a:lnTo>
                    <a:pt x="736587" y="286130"/>
                  </a:lnTo>
                  <a:lnTo>
                    <a:pt x="753928" y="265557"/>
                  </a:lnTo>
                  <a:lnTo>
                    <a:pt x="668007" y="265557"/>
                  </a:lnTo>
                  <a:lnTo>
                    <a:pt x="651600" y="263890"/>
                  </a:lnTo>
                  <a:lnTo>
                    <a:pt x="637813" y="258889"/>
                  </a:lnTo>
                  <a:lnTo>
                    <a:pt x="626644" y="250555"/>
                  </a:lnTo>
                  <a:lnTo>
                    <a:pt x="618096" y="238887"/>
                  </a:lnTo>
                  <a:close/>
                </a:path>
                <a:path w="972184" h="309880">
                  <a:moveTo>
                    <a:pt x="765924" y="198120"/>
                  </a:moveTo>
                  <a:lnTo>
                    <a:pt x="717918" y="198120"/>
                  </a:lnTo>
                  <a:lnTo>
                    <a:pt x="717813" y="220027"/>
                  </a:lnTo>
                  <a:lnTo>
                    <a:pt x="717084" y="229290"/>
                  </a:lnTo>
                  <a:lnTo>
                    <a:pt x="688771" y="262509"/>
                  </a:lnTo>
                  <a:lnTo>
                    <a:pt x="668007" y="265557"/>
                  </a:lnTo>
                  <a:lnTo>
                    <a:pt x="753928" y="265557"/>
                  </a:lnTo>
                  <a:lnTo>
                    <a:pt x="758590" y="257651"/>
                  </a:lnTo>
                  <a:lnTo>
                    <a:pt x="764090" y="239482"/>
                  </a:lnTo>
                  <a:lnTo>
                    <a:pt x="765806" y="220027"/>
                  </a:lnTo>
                  <a:lnTo>
                    <a:pt x="765924" y="198120"/>
                  </a:lnTo>
                  <a:close/>
                </a:path>
                <a:path w="972184" h="309880">
                  <a:moveTo>
                    <a:pt x="656958" y="32004"/>
                  </a:moveTo>
                  <a:lnTo>
                    <a:pt x="604023" y="48077"/>
                  </a:lnTo>
                  <a:lnTo>
                    <a:pt x="577519" y="75605"/>
                  </a:lnTo>
                  <a:lnTo>
                    <a:pt x="562089" y="129540"/>
                  </a:lnTo>
                  <a:lnTo>
                    <a:pt x="563779" y="149161"/>
                  </a:lnTo>
                  <a:lnTo>
                    <a:pt x="589140" y="198882"/>
                  </a:lnTo>
                  <a:lnTo>
                    <a:pt x="637574" y="225314"/>
                  </a:lnTo>
                  <a:lnTo>
                    <a:pt x="656958" y="227076"/>
                  </a:lnTo>
                  <a:lnTo>
                    <a:pt x="675484" y="225266"/>
                  </a:lnTo>
                  <a:lnTo>
                    <a:pt x="691819" y="219837"/>
                  </a:lnTo>
                  <a:lnTo>
                    <a:pt x="705964" y="210788"/>
                  </a:lnTo>
                  <a:lnTo>
                    <a:pt x="717918" y="198120"/>
                  </a:lnTo>
                  <a:lnTo>
                    <a:pt x="765924" y="198120"/>
                  </a:lnTo>
                  <a:lnTo>
                    <a:pt x="765924" y="181737"/>
                  </a:lnTo>
                  <a:lnTo>
                    <a:pt x="664578" y="181737"/>
                  </a:lnTo>
                  <a:lnTo>
                    <a:pt x="653457" y="180832"/>
                  </a:lnTo>
                  <a:lnTo>
                    <a:pt x="619596" y="159329"/>
                  </a:lnTo>
                  <a:lnTo>
                    <a:pt x="611238" y="129540"/>
                  </a:lnTo>
                  <a:lnTo>
                    <a:pt x="612166" y="118800"/>
                  </a:lnTo>
                  <a:lnTo>
                    <a:pt x="634217" y="86082"/>
                  </a:lnTo>
                  <a:lnTo>
                    <a:pt x="664578" y="77724"/>
                  </a:lnTo>
                  <a:lnTo>
                    <a:pt x="765924" y="77724"/>
                  </a:lnTo>
                  <a:lnTo>
                    <a:pt x="765924" y="60960"/>
                  </a:lnTo>
                  <a:lnTo>
                    <a:pt x="717918" y="60960"/>
                  </a:lnTo>
                  <a:lnTo>
                    <a:pt x="705964" y="48292"/>
                  </a:lnTo>
                  <a:lnTo>
                    <a:pt x="691819" y="39243"/>
                  </a:lnTo>
                  <a:lnTo>
                    <a:pt x="675484" y="33814"/>
                  </a:lnTo>
                  <a:lnTo>
                    <a:pt x="656958" y="32004"/>
                  </a:lnTo>
                  <a:close/>
                </a:path>
                <a:path w="972184" h="309880">
                  <a:moveTo>
                    <a:pt x="765924" y="77724"/>
                  </a:moveTo>
                  <a:lnTo>
                    <a:pt x="664578" y="77724"/>
                  </a:lnTo>
                  <a:lnTo>
                    <a:pt x="675674" y="78652"/>
                  </a:lnTo>
                  <a:lnTo>
                    <a:pt x="685723" y="81439"/>
                  </a:lnTo>
                  <a:lnTo>
                    <a:pt x="714108" y="109061"/>
                  </a:lnTo>
                  <a:lnTo>
                    <a:pt x="717918" y="129540"/>
                  </a:lnTo>
                  <a:lnTo>
                    <a:pt x="716965" y="140470"/>
                  </a:lnTo>
                  <a:lnTo>
                    <a:pt x="694724" y="173593"/>
                  </a:lnTo>
                  <a:lnTo>
                    <a:pt x="664578" y="181737"/>
                  </a:lnTo>
                  <a:lnTo>
                    <a:pt x="765924" y="181737"/>
                  </a:lnTo>
                  <a:lnTo>
                    <a:pt x="765924" y="77724"/>
                  </a:lnTo>
                  <a:close/>
                </a:path>
                <a:path w="972184" h="309880">
                  <a:moveTo>
                    <a:pt x="765924" y="37338"/>
                  </a:moveTo>
                  <a:lnTo>
                    <a:pt x="717918" y="37338"/>
                  </a:lnTo>
                  <a:lnTo>
                    <a:pt x="717918" y="60960"/>
                  </a:lnTo>
                  <a:lnTo>
                    <a:pt x="765924" y="60960"/>
                  </a:lnTo>
                  <a:lnTo>
                    <a:pt x="765924" y="37338"/>
                  </a:lnTo>
                  <a:close/>
                </a:path>
                <a:path w="972184" h="309880">
                  <a:moveTo>
                    <a:pt x="805154" y="0"/>
                  </a:moveTo>
                  <a:lnTo>
                    <a:pt x="805154" y="51054"/>
                  </a:lnTo>
                  <a:lnTo>
                    <a:pt x="916025" y="94488"/>
                  </a:lnTo>
                  <a:lnTo>
                    <a:pt x="805154" y="137541"/>
                  </a:lnTo>
                  <a:lnTo>
                    <a:pt x="805154" y="188595"/>
                  </a:lnTo>
                  <a:lnTo>
                    <a:pt x="972032" y="116205"/>
                  </a:lnTo>
                  <a:lnTo>
                    <a:pt x="972032" y="72390"/>
                  </a:lnTo>
                  <a:lnTo>
                    <a:pt x="805154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14452600"/>
              <a:ext cx="4838700" cy="1600200"/>
            </a:xfrm>
            <a:prstGeom prst="rect">
              <a:avLst/>
            </a:prstGeom>
          </p:spPr>
        </p:pic>
      </p:grp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E76AD0C7-A6C4-685B-6150-9FF1DBB701B8}"/>
              </a:ext>
            </a:extLst>
          </p:cNvPr>
          <p:cNvSpPr txBox="1"/>
          <p:nvPr/>
        </p:nvSpPr>
        <p:spPr>
          <a:xfrm>
            <a:off x="2129971" y="4513963"/>
            <a:ext cx="3906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resim eklemek için kullanılır.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4AAB5941-9C4F-B6D3-47B1-82DF3F8104C4}"/>
              </a:ext>
            </a:extLst>
          </p:cNvPr>
          <p:cNvSpPr txBox="1"/>
          <p:nvPr/>
        </p:nvSpPr>
        <p:spPr>
          <a:xfrm>
            <a:off x="7658101" y="4364102"/>
            <a:ext cx="39061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Görüntülerde tıklanabilir alan oluşturmak için kullanılır.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71005451-E30C-6AAD-4CFB-3819B73E513D}"/>
              </a:ext>
            </a:extLst>
          </p:cNvPr>
          <p:cNvSpPr txBox="1"/>
          <p:nvPr/>
        </p:nvSpPr>
        <p:spPr>
          <a:xfrm>
            <a:off x="1841500" y="7686071"/>
            <a:ext cx="4559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resim haritası için alan oluştururken kullanılır. 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Genelde </a:t>
            </a:r>
            <a:r>
              <a:rPr lang="tr-T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etiketinin içinde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82531FC8-C5DE-FA2C-48E8-8F2600074373}"/>
              </a:ext>
            </a:extLst>
          </p:cNvPr>
          <p:cNvSpPr txBox="1"/>
          <p:nvPr/>
        </p:nvSpPr>
        <p:spPr>
          <a:xfrm>
            <a:off x="7316739" y="7742667"/>
            <a:ext cx="44546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Grafik çizdirmek için taşıyıcı bir etiket olarak kullanılır. Genellikle JavaScript kullanılarak içerisinde bir grafik çizdirilebilir.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036C4E97-73A2-2141-0DAF-39A8D3BEA53B}"/>
              </a:ext>
            </a:extLst>
          </p:cNvPr>
          <p:cNvSpPr txBox="1"/>
          <p:nvPr/>
        </p:nvSpPr>
        <p:spPr>
          <a:xfrm>
            <a:off x="1701800" y="11227581"/>
            <a:ext cx="46323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etiketi için bir başlık tanımlar.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759387F0-851E-C879-4F7F-4BC9F32B1DDB}"/>
              </a:ext>
            </a:extLst>
          </p:cNvPr>
          <p:cNvSpPr txBox="1"/>
          <p:nvPr/>
        </p:nvSpPr>
        <p:spPr>
          <a:xfrm>
            <a:off x="7278037" y="11123849"/>
            <a:ext cx="44169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Belgenin akışından bağımsız olarak bir resim kod ya da yazı tanımlamak için kullanılır. Kaldırılırsa belge akışı etkilenmez.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C88EB3D0-E1CC-E3A7-264A-8487DC0A5E59}"/>
              </a:ext>
            </a:extLst>
          </p:cNvPr>
          <p:cNvSpPr txBox="1"/>
          <p:nvPr/>
        </p:nvSpPr>
        <p:spPr>
          <a:xfrm>
            <a:off x="1928796" y="14620438"/>
            <a:ext cx="4535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Birden fazla fotoğraf ya da tasarım eklemek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6E52F852-60C2-2E95-6DE3-A20151ECE13E}"/>
              </a:ext>
            </a:extLst>
          </p:cNvPr>
          <p:cNvSpPr txBox="1"/>
          <p:nvPr/>
        </p:nvSpPr>
        <p:spPr>
          <a:xfrm>
            <a:off x="7467600" y="14760654"/>
            <a:ext cx="41810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Grafikleri için bir kapsayıcı tanımlar.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153" y="2857500"/>
            <a:ext cx="4535170" cy="12700"/>
          </a:xfrm>
          <a:custGeom>
            <a:avLst/>
            <a:gdLst/>
            <a:ahLst/>
            <a:cxnLst/>
            <a:rect l="l" t="t" r="r" b="b"/>
            <a:pathLst>
              <a:path w="4535170" h="12700">
                <a:moveTo>
                  <a:pt x="4535043" y="0"/>
                </a:moveTo>
                <a:lnTo>
                  <a:pt x="0" y="0"/>
                </a:lnTo>
                <a:lnTo>
                  <a:pt x="0" y="12700"/>
                </a:lnTo>
                <a:lnTo>
                  <a:pt x="4535043" y="12700"/>
                </a:lnTo>
                <a:lnTo>
                  <a:pt x="4535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19693" y="1483302"/>
            <a:ext cx="9651365" cy="824230"/>
            <a:chOff x="2019693" y="1483302"/>
            <a:chExt cx="9651365" cy="824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9693" y="1483302"/>
              <a:ext cx="9651339" cy="82417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56500" y="1564629"/>
              <a:ext cx="2044700" cy="568960"/>
            </a:xfrm>
            <a:custGeom>
              <a:avLst/>
              <a:gdLst/>
              <a:ahLst/>
              <a:cxnLst/>
              <a:rect l="l" t="t" r="r" b="b"/>
              <a:pathLst>
                <a:path w="2044700" h="568960">
                  <a:moveTo>
                    <a:pt x="112166" y="0"/>
                  </a:moveTo>
                  <a:lnTo>
                    <a:pt x="0" y="0"/>
                  </a:lnTo>
                  <a:lnTo>
                    <a:pt x="0" y="568959"/>
                  </a:lnTo>
                  <a:lnTo>
                    <a:pt x="112166" y="568959"/>
                  </a:lnTo>
                  <a:lnTo>
                    <a:pt x="112166" y="333248"/>
                  </a:lnTo>
                  <a:lnTo>
                    <a:pt x="434848" y="333248"/>
                  </a:lnTo>
                  <a:lnTo>
                    <a:pt x="434848" y="225958"/>
                  </a:lnTo>
                  <a:lnTo>
                    <a:pt x="112166" y="225958"/>
                  </a:lnTo>
                  <a:lnTo>
                    <a:pt x="112166" y="0"/>
                  </a:lnTo>
                  <a:close/>
                </a:path>
                <a:path w="2044700" h="568960">
                  <a:moveTo>
                    <a:pt x="434848" y="333248"/>
                  </a:moveTo>
                  <a:lnTo>
                    <a:pt x="323494" y="333248"/>
                  </a:lnTo>
                  <a:lnTo>
                    <a:pt x="323494" y="568959"/>
                  </a:lnTo>
                  <a:lnTo>
                    <a:pt x="434848" y="568959"/>
                  </a:lnTo>
                  <a:lnTo>
                    <a:pt x="434848" y="333248"/>
                  </a:lnTo>
                  <a:close/>
                </a:path>
                <a:path w="2044700" h="568960">
                  <a:moveTo>
                    <a:pt x="434848" y="0"/>
                  </a:moveTo>
                  <a:lnTo>
                    <a:pt x="323494" y="0"/>
                  </a:lnTo>
                  <a:lnTo>
                    <a:pt x="323494" y="225958"/>
                  </a:lnTo>
                  <a:lnTo>
                    <a:pt x="434848" y="225958"/>
                  </a:lnTo>
                  <a:lnTo>
                    <a:pt x="434848" y="0"/>
                  </a:lnTo>
                  <a:close/>
                </a:path>
                <a:path w="2044700" h="568960">
                  <a:moveTo>
                    <a:pt x="787628" y="107289"/>
                  </a:moveTo>
                  <a:lnTo>
                    <a:pt x="675462" y="107289"/>
                  </a:lnTo>
                  <a:lnTo>
                    <a:pt x="675462" y="568959"/>
                  </a:lnTo>
                  <a:lnTo>
                    <a:pt x="787628" y="568959"/>
                  </a:lnTo>
                  <a:lnTo>
                    <a:pt x="787628" y="107289"/>
                  </a:lnTo>
                  <a:close/>
                </a:path>
                <a:path w="2044700" h="568960">
                  <a:moveTo>
                    <a:pt x="941260" y="0"/>
                  </a:moveTo>
                  <a:lnTo>
                    <a:pt x="522655" y="0"/>
                  </a:lnTo>
                  <a:lnTo>
                    <a:pt x="522655" y="107289"/>
                  </a:lnTo>
                  <a:lnTo>
                    <a:pt x="941260" y="107289"/>
                  </a:lnTo>
                  <a:lnTo>
                    <a:pt x="941260" y="0"/>
                  </a:lnTo>
                  <a:close/>
                </a:path>
                <a:path w="2044700" h="568960">
                  <a:moveTo>
                    <a:pt x="1143673" y="0"/>
                  </a:moveTo>
                  <a:lnTo>
                    <a:pt x="1028255" y="0"/>
                  </a:lnTo>
                  <a:lnTo>
                    <a:pt x="1028255" y="568959"/>
                  </a:lnTo>
                  <a:lnTo>
                    <a:pt x="1140421" y="568959"/>
                  </a:lnTo>
                  <a:lnTo>
                    <a:pt x="1140421" y="200761"/>
                  </a:lnTo>
                  <a:lnTo>
                    <a:pt x="1265585" y="200761"/>
                  </a:lnTo>
                  <a:lnTo>
                    <a:pt x="1143673" y="0"/>
                  </a:lnTo>
                  <a:close/>
                </a:path>
                <a:path w="2044700" h="568960">
                  <a:moveTo>
                    <a:pt x="1585023" y="199948"/>
                  </a:moveTo>
                  <a:lnTo>
                    <a:pt x="1473669" y="199948"/>
                  </a:lnTo>
                  <a:lnTo>
                    <a:pt x="1473669" y="568959"/>
                  </a:lnTo>
                  <a:lnTo>
                    <a:pt x="1585023" y="568959"/>
                  </a:lnTo>
                  <a:lnTo>
                    <a:pt x="1585023" y="199948"/>
                  </a:lnTo>
                  <a:close/>
                </a:path>
                <a:path w="2044700" h="568960">
                  <a:moveTo>
                    <a:pt x="1265585" y="200761"/>
                  </a:moveTo>
                  <a:lnTo>
                    <a:pt x="1140421" y="200761"/>
                  </a:lnTo>
                  <a:lnTo>
                    <a:pt x="1300543" y="464109"/>
                  </a:lnTo>
                  <a:lnTo>
                    <a:pt x="1313548" y="464109"/>
                  </a:lnTo>
                  <a:lnTo>
                    <a:pt x="1431791" y="269036"/>
                  </a:lnTo>
                  <a:lnTo>
                    <a:pt x="1307045" y="269036"/>
                  </a:lnTo>
                  <a:lnTo>
                    <a:pt x="1265585" y="200761"/>
                  </a:lnTo>
                  <a:close/>
                </a:path>
                <a:path w="2044700" h="568960">
                  <a:moveTo>
                    <a:pt x="1585023" y="0"/>
                  </a:moveTo>
                  <a:lnTo>
                    <a:pt x="1469605" y="0"/>
                  </a:lnTo>
                  <a:lnTo>
                    <a:pt x="1307045" y="269036"/>
                  </a:lnTo>
                  <a:lnTo>
                    <a:pt x="1431791" y="269036"/>
                  </a:lnTo>
                  <a:lnTo>
                    <a:pt x="1473669" y="199948"/>
                  </a:lnTo>
                  <a:lnTo>
                    <a:pt x="1585023" y="199948"/>
                  </a:lnTo>
                  <a:lnTo>
                    <a:pt x="1585023" y="0"/>
                  </a:lnTo>
                  <a:close/>
                </a:path>
                <a:path w="2044700" h="568960">
                  <a:moveTo>
                    <a:pt x="1827580" y="0"/>
                  </a:moveTo>
                  <a:lnTo>
                    <a:pt x="1715414" y="0"/>
                  </a:lnTo>
                  <a:lnTo>
                    <a:pt x="1715414" y="568959"/>
                  </a:lnTo>
                  <a:lnTo>
                    <a:pt x="2044598" y="568959"/>
                  </a:lnTo>
                  <a:lnTo>
                    <a:pt x="2044598" y="461670"/>
                  </a:lnTo>
                  <a:lnTo>
                    <a:pt x="1827580" y="461670"/>
                  </a:lnTo>
                  <a:lnTo>
                    <a:pt x="1827580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01800" y="3606800"/>
            <a:ext cx="4940300" cy="2565400"/>
            <a:chOff x="1701800" y="3606800"/>
            <a:chExt cx="4940300" cy="25654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400" y="3708400"/>
              <a:ext cx="4838700" cy="2095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00" y="3606800"/>
              <a:ext cx="4838700" cy="2095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03400" y="37084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88858" y="4005958"/>
              <a:ext cx="1366520" cy="279400"/>
            </a:xfrm>
            <a:custGeom>
              <a:avLst/>
              <a:gdLst/>
              <a:ahLst/>
              <a:cxnLst/>
              <a:rect l="l" t="t" r="r" b="b"/>
              <a:pathLst>
                <a:path w="1366520" h="279400">
                  <a:moveTo>
                    <a:pt x="166877" y="46100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7" y="234695"/>
                  </a:lnTo>
                  <a:lnTo>
                    <a:pt x="166877" y="183641"/>
                  </a:lnTo>
                  <a:lnTo>
                    <a:pt x="56006" y="140588"/>
                  </a:lnTo>
                  <a:lnTo>
                    <a:pt x="166877" y="97154"/>
                  </a:lnTo>
                  <a:lnTo>
                    <a:pt x="166877" y="46100"/>
                  </a:lnTo>
                  <a:close/>
                </a:path>
                <a:path w="1366520" h="279400">
                  <a:moveTo>
                    <a:pt x="277394" y="78104"/>
                  </a:moveTo>
                  <a:lnTo>
                    <a:pt x="226245" y="94606"/>
                  </a:lnTo>
                  <a:lnTo>
                    <a:pt x="200027" y="122752"/>
                  </a:lnTo>
                  <a:lnTo>
                    <a:pt x="186502" y="158376"/>
                  </a:lnTo>
                  <a:lnTo>
                    <a:pt x="184811" y="178688"/>
                  </a:lnTo>
                  <a:lnTo>
                    <a:pt x="186502" y="199024"/>
                  </a:lnTo>
                  <a:lnTo>
                    <a:pt x="200027" y="234838"/>
                  </a:lnTo>
                  <a:lnTo>
                    <a:pt x="226245" y="262984"/>
                  </a:lnTo>
                  <a:lnTo>
                    <a:pt x="277394" y="279272"/>
                  </a:lnTo>
                  <a:lnTo>
                    <a:pt x="296277" y="277534"/>
                  </a:lnTo>
                  <a:lnTo>
                    <a:pt x="312922" y="272319"/>
                  </a:lnTo>
                  <a:lnTo>
                    <a:pt x="327329" y="263627"/>
                  </a:lnTo>
                  <a:lnTo>
                    <a:pt x="339497" y="251459"/>
                  </a:lnTo>
                  <a:lnTo>
                    <a:pt x="388646" y="251459"/>
                  </a:lnTo>
                  <a:lnTo>
                    <a:pt x="388646" y="232409"/>
                  </a:lnTo>
                  <a:lnTo>
                    <a:pt x="286538" y="232409"/>
                  </a:lnTo>
                  <a:lnTo>
                    <a:pt x="275608" y="231480"/>
                  </a:lnTo>
                  <a:lnTo>
                    <a:pt x="242318" y="209406"/>
                  </a:lnTo>
                  <a:lnTo>
                    <a:pt x="233960" y="178688"/>
                  </a:lnTo>
                  <a:lnTo>
                    <a:pt x="234889" y="167425"/>
                  </a:lnTo>
                  <a:lnTo>
                    <a:pt x="256749" y="133539"/>
                  </a:lnTo>
                  <a:lnTo>
                    <a:pt x="286538" y="124967"/>
                  </a:lnTo>
                  <a:lnTo>
                    <a:pt x="388646" y="124967"/>
                  </a:lnTo>
                  <a:lnTo>
                    <a:pt x="388646" y="105917"/>
                  </a:lnTo>
                  <a:lnTo>
                    <a:pt x="339497" y="105917"/>
                  </a:lnTo>
                  <a:lnTo>
                    <a:pt x="327329" y="93749"/>
                  </a:lnTo>
                  <a:lnTo>
                    <a:pt x="312922" y="85057"/>
                  </a:lnTo>
                  <a:lnTo>
                    <a:pt x="296277" y="79842"/>
                  </a:lnTo>
                  <a:lnTo>
                    <a:pt x="277394" y="78104"/>
                  </a:lnTo>
                  <a:close/>
                </a:path>
                <a:path w="1366520" h="279400">
                  <a:moveTo>
                    <a:pt x="388646" y="251459"/>
                  </a:moveTo>
                  <a:lnTo>
                    <a:pt x="339497" y="251459"/>
                  </a:lnTo>
                  <a:lnTo>
                    <a:pt x="339497" y="273938"/>
                  </a:lnTo>
                  <a:lnTo>
                    <a:pt x="388646" y="273938"/>
                  </a:lnTo>
                  <a:lnTo>
                    <a:pt x="388646" y="251459"/>
                  </a:lnTo>
                  <a:close/>
                </a:path>
                <a:path w="1366520" h="279400">
                  <a:moveTo>
                    <a:pt x="388646" y="124967"/>
                  </a:moveTo>
                  <a:lnTo>
                    <a:pt x="286538" y="124967"/>
                  </a:lnTo>
                  <a:lnTo>
                    <a:pt x="297468" y="125919"/>
                  </a:lnTo>
                  <a:lnTo>
                    <a:pt x="307398" y="128777"/>
                  </a:lnTo>
                  <a:lnTo>
                    <a:pt x="335687" y="157257"/>
                  </a:lnTo>
                  <a:lnTo>
                    <a:pt x="339497" y="178688"/>
                  </a:lnTo>
                  <a:lnTo>
                    <a:pt x="338545" y="189975"/>
                  </a:lnTo>
                  <a:lnTo>
                    <a:pt x="316328" y="224051"/>
                  </a:lnTo>
                  <a:lnTo>
                    <a:pt x="286538" y="232409"/>
                  </a:lnTo>
                  <a:lnTo>
                    <a:pt x="388646" y="232409"/>
                  </a:lnTo>
                  <a:lnTo>
                    <a:pt x="388646" y="124967"/>
                  </a:lnTo>
                  <a:close/>
                </a:path>
                <a:path w="1366520" h="279400">
                  <a:moveTo>
                    <a:pt x="388646" y="83438"/>
                  </a:moveTo>
                  <a:lnTo>
                    <a:pt x="339497" y="83438"/>
                  </a:lnTo>
                  <a:lnTo>
                    <a:pt x="339497" y="105917"/>
                  </a:lnTo>
                  <a:lnTo>
                    <a:pt x="388646" y="105917"/>
                  </a:lnTo>
                  <a:lnTo>
                    <a:pt x="388646" y="83438"/>
                  </a:lnTo>
                  <a:close/>
                </a:path>
                <a:path w="1366520" h="279400">
                  <a:moveTo>
                    <a:pt x="479315" y="83438"/>
                  </a:moveTo>
                  <a:lnTo>
                    <a:pt x="430166" y="83438"/>
                  </a:lnTo>
                  <a:lnTo>
                    <a:pt x="430166" y="200405"/>
                  </a:lnTo>
                  <a:lnTo>
                    <a:pt x="441525" y="246839"/>
                  </a:lnTo>
                  <a:lnTo>
                    <a:pt x="473600" y="274033"/>
                  </a:lnTo>
                  <a:lnTo>
                    <a:pt x="502175" y="279272"/>
                  </a:lnTo>
                  <a:lnTo>
                    <a:pt x="520297" y="277605"/>
                  </a:lnTo>
                  <a:lnTo>
                    <a:pt x="535799" y="272605"/>
                  </a:lnTo>
                  <a:lnTo>
                    <a:pt x="548681" y="264270"/>
                  </a:lnTo>
                  <a:lnTo>
                    <a:pt x="558944" y="252602"/>
                  </a:lnTo>
                  <a:lnTo>
                    <a:pt x="608093" y="252602"/>
                  </a:lnTo>
                  <a:lnTo>
                    <a:pt x="608093" y="233552"/>
                  </a:lnTo>
                  <a:lnTo>
                    <a:pt x="517034" y="233552"/>
                  </a:lnTo>
                  <a:lnTo>
                    <a:pt x="508890" y="232933"/>
                  </a:lnTo>
                  <a:lnTo>
                    <a:pt x="479958" y="203286"/>
                  </a:lnTo>
                  <a:lnTo>
                    <a:pt x="479315" y="194309"/>
                  </a:lnTo>
                  <a:lnTo>
                    <a:pt x="479315" y="83438"/>
                  </a:lnTo>
                  <a:close/>
                </a:path>
                <a:path w="1366520" h="279400">
                  <a:moveTo>
                    <a:pt x="608093" y="252602"/>
                  </a:moveTo>
                  <a:lnTo>
                    <a:pt x="558944" y="252602"/>
                  </a:lnTo>
                  <a:lnTo>
                    <a:pt x="558944" y="273938"/>
                  </a:lnTo>
                  <a:lnTo>
                    <a:pt x="608093" y="273938"/>
                  </a:lnTo>
                  <a:lnTo>
                    <a:pt x="608093" y="252602"/>
                  </a:lnTo>
                  <a:close/>
                </a:path>
                <a:path w="1366520" h="279400">
                  <a:moveTo>
                    <a:pt x="608093" y="83438"/>
                  </a:moveTo>
                  <a:lnTo>
                    <a:pt x="558944" y="83438"/>
                  </a:lnTo>
                  <a:lnTo>
                    <a:pt x="558944" y="186308"/>
                  </a:lnTo>
                  <a:lnTo>
                    <a:pt x="558230" y="197381"/>
                  </a:lnTo>
                  <a:lnTo>
                    <a:pt x="534179" y="230599"/>
                  </a:lnTo>
                  <a:lnTo>
                    <a:pt x="517034" y="233552"/>
                  </a:lnTo>
                  <a:lnTo>
                    <a:pt x="608093" y="233552"/>
                  </a:lnTo>
                  <a:lnTo>
                    <a:pt x="608093" y="83438"/>
                  </a:lnTo>
                  <a:close/>
                </a:path>
                <a:path w="1366520" h="279400">
                  <a:moveTo>
                    <a:pt x="735783" y="78104"/>
                  </a:moveTo>
                  <a:lnTo>
                    <a:pt x="684277" y="94606"/>
                  </a:lnTo>
                  <a:lnTo>
                    <a:pt x="658036" y="122752"/>
                  </a:lnTo>
                  <a:lnTo>
                    <a:pt x="644511" y="158376"/>
                  </a:lnTo>
                  <a:lnTo>
                    <a:pt x="642820" y="178688"/>
                  </a:lnTo>
                  <a:lnTo>
                    <a:pt x="644511" y="199024"/>
                  </a:lnTo>
                  <a:lnTo>
                    <a:pt x="658036" y="234838"/>
                  </a:lnTo>
                  <a:lnTo>
                    <a:pt x="684277" y="262984"/>
                  </a:lnTo>
                  <a:lnTo>
                    <a:pt x="735783" y="279272"/>
                  </a:lnTo>
                  <a:lnTo>
                    <a:pt x="754642" y="277534"/>
                  </a:lnTo>
                  <a:lnTo>
                    <a:pt x="771216" y="272319"/>
                  </a:lnTo>
                  <a:lnTo>
                    <a:pt x="785503" y="263627"/>
                  </a:lnTo>
                  <a:lnTo>
                    <a:pt x="797505" y="251459"/>
                  </a:lnTo>
                  <a:lnTo>
                    <a:pt x="846654" y="251459"/>
                  </a:lnTo>
                  <a:lnTo>
                    <a:pt x="846654" y="232409"/>
                  </a:lnTo>
                  <a:lnTo>
                    <a:pt x="744927" y="232409"/>
                  </a:lnTo>
                  <a:lnTo>
                    <a:pt x="733973" y="231480"/>
                  </a:lnTo>
                  <a:lnTo>
                    <a:pt x="700326" y="209406"/>
                  </a:lnTo>
                  <a:lnTo>
                    <a:pt x="691968" y="178688"/>
                  </a:lnTo>
                  <a:lnTo>
                    <a:pt x="692897" y="167425"/>
                  </a:lnTo>
                  <a:lnTo>
                    <a:pt x="714923" y="133539"/>
                  </a:lnTo>
                  <a:lnTo>
                    <a:pt x="744927" y="124967"/>
                  </a:lnTo>
                  <a:lnTo>
                    <a:pt x="846654" y="124967"/>
                  </a:lnTo>
                  <a:lnTo>
                    <a:pt x="846654" y="105917"/>
                  </a:lnTo>
                  <a:lnTo>
                    <a:pt x="797505" y="105917"/>
                  </a:lnTo>
                  <a:lnTo>
                    <a:pt x="785503" y="93749"/>
                  </a:lnTo>
                  <a:lnTo>
                    <a:pt x="771216" y="85057"/>
                  </a:lnTo>
                  <a:lnTo>
                    <a:pt x="754642" y="79842"/>
                  </a:lnTo>
                  <a:lnTo>
                    <a:pt x="735783" y="78104"/>
                  </a:lnTo>
                  <a:close/>
                </a:path>
                <a:path w="1366520" h="279400">
                  <a:moveTo>
                    <a:pt x="846654" y="251459"/>
                  </a:moveTo>
                  <a:lnTo>
                    <a:pt x="797505" y="251459"/>
                  </a:lnTo>
                  <a:lnTo>
                    <a:pt x="797505" y="273938"/>
                  </a:lnTo>
                  <a:lnTo>
                    <a:pt x="846654" y="273938"/>
                  </a:lnTo>
                  <a:lnTo>
                    <a:pt x="846654" y="251459"/>
                  </a:lnTo>
                  <a:close/>
                </a:path>
                <a:path w="1366520" h="279400">
                  <a:moveTo>
                    <a:pt x="846654" y="124967"/>
                  </a:moveTo>
                  <a:lnTo>
                    <a:pt x="744927" y="124967"/>
                  </a:lnTo>
                  <a:lnTo>
                    <a:pt x="755857" y="125919"/>
                  </a:lnTo>
                  <a:lnTo>
                    <a:pt x="765787" y="128777"/>
                  </a:lnTo>
                  <a:lnTo>
                    <a:pt x="793790" y="157257"/>
                  </a:lnTo>
                  <a:lnTo>
                    <a:pt x="797505" y="178688"/>
                  </a:lnTo>
                  <a:lnTo>
                    <a:pt x="796576" y="189975"/>
                  </a:lnTo>
                  <a:lnTo>
                    <a:pt x="774716" y="224051"/>
                  </a:lnTo>
                  <a:lnTo>
                    <a:pt x="744927" y="232409"/>
                  </a:lnTo>
                  <a:lnTo>
                    <a:pt x="846654" y="232409"/>
                  </a:lnTo>
                  <a:lnTo>
                    <a:pt x="846654" y="124967"/>
                  </a:lnTo>
                  <a:close/>
                </a:path>
                <a:path w="1366520" h="279400">
                  <a:moveTo>
                    <a:pt x="846654" y="7238"/>
                  </a:moveTo>
                  <a:lnTo>
                    <a:pt x="797505" y="7238"/>
                  </a:lnTo>
                  <a:lnTo>
                    <a:pt x="797505" y="105917"/>
                  </a:lnTo>
                  <a:lnTo>
                    <a:pt x="846654" y="105917"/>
                  </a:lnTo>
                  <a:lnTo>
                    <a:pt x="846654" y="7238"/>
                  </a:lnTo>
                  <a:close/>
                </a:path>
                <a:path w="1366520" h="279400">
                  <a:moveTo>
                    <a:pt x="924365" y="0"/>
                  </a:moveTo>
                  <a:lnTo>
                    <a:pt x="907855" y="0"/>
                  </a:lnTo>
                  <a:lnTo>
                    <a:pt x="900743" y="3047"/>
                  </a:lnTo>
                  <a:lnTo>
                    <a:pt x="894647" y="9143"/>
                  </a:lnTo>
                  <a:lnTo>
                    <a:pt x="888805" y="15239"/>
                  </a:lnTo>
                  <a:lnTo>
                    <a:pt x="885884" y="22351"/>
                  </a:lnTo>
                  <a:lnTo>
                    <a:pt x="885884" y="38607"/>
                  </a:lnTo>
                  <a:lnTo>
                    <a:pt x="888805" y="45719"/>
                  </a:lnTo>
                  <a:lnTo>
                    <a:pt x="894647" y="51815"/>
                  </a:lnTo>
                  <a:lnTo>
                    <a:pt x="900743" y="57657"/>
                  </a:lnTo>
                  <a:lnTo>
                    <a:pt x="907855" y="60578"/>
                  </a:lnTo>
                  <a:lnTo>
                    <a:pt x="924365" y="60578"/>
                  </a:lnTo>
                  <a:lnTo>
                    <a:pt x="931477" y="57657"/>
                  </a:lnTo>
                  <a:lnTo>
                    <a:pt x="943415" y="45719"/>
                  </a:lnTo>
                  <a:lnTo>
                    <a:pt x="946463" y="38607"/>
                  </a:lnTo>
                  <a:lnTo>
                    <a:pt x="946463" y="22351"/>
                  </a:lnTo>
                  <a:lnTo>
                    <a:pt x="943415" y="15239"/>
                  </a:lnTo>
                  <a:lnTo>
                    <a:pt x="937319" y="9143"/>
                  </a:lnTo>
                  <a:lnTo>
                    <a:pt x="931477" y="3047"/>
                  </a:lnTo>
                  <a:lnTo>
                    <a:pt x="924365" y="0"/>
                  </a:lnTo>
                  <a:close/>
                </a:path>
                <a:path w="1366520" h="279400">
                  <a:moveTo>
                    <a:pt x="940748" y="83438"/>
                  </a:moveTo>
                  <a:lnTo>
                    <a:pt x="891599" y="83438"/>
                  </a:lnTo>
                  <a:lnTo>
                    <a:pt x="891599" y="273938"/>
                  </a:lnTo>
                  <a:lnTo>
                    <a:pt x="940748" y="273938"/>
                  </a:lnTo>
                  <a:lnTo>
                    <a:pt x="940748" y="83438"/>
                  </a:lnTo>
                  <a:close/>
                </a:path>
                <a:path w="1366520" h="279400">
                  <a:moveTo>
                    <a:pt x="1076422" y="78104"/>
                  </a:moveTo>
                  <a:lnTo>
                    <a:pt x="1037370" y="85438"/>
                  </a:lnTo>
                  <a:lnTo>
                    <a:pt x="1004794" y="107441"/>
                  </a:lnTo>
                  <a:lnTo>
                    <a:pt x="983077" y="139731"/>
                  </a:lnTo>
                  <a:lnTo>
                    <a:pt x="975838" y="178688"/>
                  </a:lnTo>
                  <a:lnTo>
                    <a:pt x="977648" y="199024"/>
                  </a:lnTo>
                  <a:lnTo>
                    <a:pt x="992126" y="234838"/>
                  </a:lnTo>
                  <a:lnTo>
                    <a:pt x="1020272" y="262984"/>
                  </a:lnTo>
                  <a:lnTo>
                    <a:pt x="1056086" y="277462"/>
                  </a:lnTo>
                  <a:lnTo>
                    <a:pt x="1076422" y="279272"/>
                  </a:lnTo>
                  <a:lnTo>
                    <a:pt x="1096758" y="277462"/>
                  </a:lnTo>
                  <a:lnTo>
                    <a:pt x="1132572" y="262984"/>
                  </a:lnTo>
                  <a:lnTo>
                    <a:pt x="1160885" y="234838"/>
                  </a:lnTo>
                  <a:lnTo>
                    <a:pt x="1162800" y="231266"/>
                  </a:lnTo>
                  <a:lnTo>
                    <a:pt x="1076422" y="231266"/>
                  </a:lnTo>
                  <a:lnTo>
                    <a:pt x="1065826" y="230337"/>
                  </a:lnTo>
                  <a:lnTo>
                    <a:pt x="1033131" y="208477"/>
                  </a:lnTo>
                  <a:lnTo>
                    <a:pt x="1024987" y="178688"/>
                  </a:lnTo>
                  <a:lnTo>
                    <a:pt x="1025892" y="167758"/>
                  </a:lnTo>
                  <a:lnTo>
                    <a:pt x="1047347" y="134468"/>
                  </a:lnTo>
                  <a:lnTo>
                    <a:pt x="1076422" y="126110"/>
                  </a:lnTo>
                  <a:lnTo>
                    <a:pt x="1162698" y="126110"/>
                  </a:lnTo>
                  <a:lnTo>
                    <a:pt x="1160885" y="122752"/>
                  </a:lnTo>
                  <a:lnTo>
                    <a:pt x="1148050" y="107441"/>
                  </a:lnTo>
                  <a:lnTo>
                    <a:pt x="1132572" y="94606"/>
                  </a:lnTo>
                  <a:lnTo>
                    <a:pt x="1115475" y="85438"/>
                  </a:lnTo>
                  <a:lnTo>
                    <a:pt x="1096758" y="79938"/>
                  </a:lnTo>
                  <a:lnTo>
                    <a:pt x="1076422" y="78104"/>
                  </a:lnTo>
                  <a:close/>
                </a:path>
                <a:path w="1366520" h="279400">
                  <a:moveTo>
                    <a:pt x="1162698" y="126110"/>
                  </a:moveTo>
                  <a:lnTo>
                    <a:pt x="1076422" y="126110"/>
                  </a:lnTo>
                  <a:lnTo>
                    <a:pt x="1087019" y="127039"/>
                  </a:lnTo>
                  <a:lnTo>
                    <a:pt x="1096711" y="129825"/>
                  </a:lnTo>
                  <a:lnTo>
                    <a:pt x="1124524" y="157828"/>
                  </a:lnTo>
                  <a:lnTo>
                    <a:pt x="1128238" y="178688"/>
                  </a:lnTo>
                  <a:lnTo>
                    <a:pt x="1127310" y="189618"/>
                  </a:lnTo>
                  <a:lnTo>
                    <a:pt x="1105497" y="222908"/>
                  </a:lnTo>
                  <a:lnTo>
                    <a:pt x="1076422" y="231266"/>
                  </a:lnTo>
                  <a:lnTo>
                    <a:pt x="1162800" y="231266"/>
                  </a:lnTo>
                  <a:lnTo>
                    <a:pt x="1170053" y="217741"/>
                  </a:lnTo>
                  <a:lnTo>
                    <a:pt x="1175554" y="199024"/>
                  </a:lnTo>
                  <a:lnTo>
                    <a:pt x="1177387" y="178688"/>
                  </a:lnTo>
                  <a:lnTo>
                    <a:pt x="1175554" y="158376"/>
                  </a:lnTo>
                  <a:lnTo>
                    <a:pt x="1170053" y="139731"/>
                  </a:lnTo>
                  <a:lnTo>
                    <a:pt x="1162698" y="126110"/>
                  </a:lnTo>
                  <a:close/>
                </a:path>
                <a:path w="1366520" h="279400">
                  <a:moveTo>
                    <a:pt x="1199180" y="46100"/>
                  </a:moveTo>
                  <a:lnTo>
                    <a:pt x="1199180" y="97154"/>
                  </a:lnTo>
                  <a:lnTo>
                    <a:pt x="1310051" y="140588"/>
                  </a:lnTo>
                  <a:lnTo>
                    <a:pt x="1199180" y="183641"/>
                  </a:lnTo>
                  <a:lnTo>
                    <a:pt x="1199180" y="234695"/>
                  </a:lnTo>
                  <a:lnTo>
                    <a:pt x="1366058" y="162305"/>
                  </a:lnTo>
                  <a:lnTo>
                    <a:pt x="1366058" y="118490"/>
                  </a:lnTo>
                  <a:lnTo>
                    <a:pt x="1199180" y="4610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3400" y="45720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701800" y="6946900"/>
            <a:ext cx="4940300" cy="2565400"/>
            <a:chOff x="1701800" y="6946900"/>
            <a:chExt cx="4940300" cy="256540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400" y="7048500"/>
              <a:ext cx="4838700" cy="2095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00" y="6946900"/>
              <a:ext cx="4838700" cy="2095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03400" y="70485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041" y="7353297"/>
              <a:ext cx="1270000" cy="272415"/>
            </a:xfrm>
            <a:custGeom>
              <a:avLst/>
              <a:gdLst/>
              <a:ahLst/>
              <a:cxnLst/>
              <a:rect l="l" t="t" r="r" b="b"/>
              <a:pathLst>
                <a:path w="1270000" h="272415">
                  <a:moveTo>
                    <a:pt x="166877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7" y="227456"/>
                  </a:lnTo>
                  <a:lnTo>
                    <a:pt x="166877" y="176402"/>
                  </a:lnTo>
                  <a:lnTo>
                    <a:pt x="56006" y="133349"/>
                  </a:lnTo>
                  <a:lnTo>
                    <a:pt x="166877" y="89915"/>
                  </a:lnTo>
                  <a:lnTo>
                    <a:pt x="166877" y="38861"/>
                  </a:lnTo>
                  <a:close/>
                </a:path>
                <a:path w="1270000" h="272415">
                  <a:moveTo>
                    <a:pt x="272536" y="123443"/>
                  </a:moveTo>
                  <a:lnTo>
                    <a:pt x="223387" y="123443"/>
                  </a:lnTo>
                  <a:lnTo>
                    <a:pt x="223387" y="202691"/>
                  </a:lnTo>
                  <a:lnTo>
                    <a:pt x="234960" y="248054"/>
                  </a:lnTo>
                  <a:lnTo>
                    <a:pt x="272346" y="267175"/>
                  </a:lnTo>
                  <a:lnTo>
                    <a:pt x="292110" y="268247"/>
                  </a:lnTo>
                  <a:lnTo>
                    <a:pt x="315589" y="266699"/>
                  </a:lnTo>
                  <a:lnTo>
                    <a:pt x="315589" y="222757"/>
                  </a:lnTo>
                  <a:lnTo>
                    <a:pt x="298317" y="222757"/>
                  </a:lnTo>
                  <a:lnTo>
                    <a:pt x="291967" y="222503"/>
                  </a:lnTo>
                  <a:lnTo>
                    <a:pt x="285617" y="221995"/>
                  </a:lnTo>
                  <a:lnTo>
                    <a:pt x="280791" y="220217"/>
                  </a:lnTo>
                  <a:lnTo>
                    <a:pt x="274187" y="214121"/>
                  </a:lnTo>
                  <a:lnTo>
                    <a:pt x="272536" y="209295"/>
                  </a:lnTo>
                  <a:lnTo>
                    <a:pt x="272536" y="123443"/>
                  </a:lnTo>
                  <a:close/>
                </a:path>
                <a:path w="1270000" h="272415">
                  <a:moveTo>
                    <a:pt x="315589" y="222122"/>
                  </a:moveTo>
                  <a:lnTo>
                    <a:pt x="306191" y="222630"/>
                  </a:lnTo>
                  <a:lnTo>
                    <a:pt x="298317" y="222757"/>
                  </a:lnTo>
                  <a:lnTo>
                    <a:pt x="315589" y="222757"/>
                  </a:lnTo>
                  <a:lnTo>
                    <a:pt x="315589" y="222122"/>
                  </a:lnTo>
                  <a:close/>
                </a:path>
                <a:path w="1270000" h="272415">
                  <a:moveTo>
                    <a:pt x="315589" y="76199"/>
                  </a:moveTo>
                  <a:lnTo>
                    <a:pt x="190240" y="76199"/>
                  </a:lnTo>
                  <a:lnTo>
                    <a:pt x="190240" y="123443"/>
                  </a:lnTo>
                  <a:lnTo>
                    <a:pt x="315589" y="123443"/>
                  </a:lnTo>
                  <a:lnTo>
                    <a:pt x="315589" y="76199"/>
                  </a:lnTo>
                  <a:close/>
                </a:path>
                <a:path w="1270000" h="272415">
                  <a:moveTo>
                    <a:pt x="272536" y="22859"/>
                  </a:moveTo>
                  <a:lnTo>
                    <a:pt x="223387" y="37718"/>
                  </a:lnTo>
                  <a:lnTo>
                    <a:pt x="223387" y="76199"/>
                  </a:lnTo>
                  <a:lnTo>
                    <a:pt x="272536" y="76199"/>
                  </a:lnTo>
                  <a:lnTo>
                    <a:pt x="272536" y="22859"/>
                  </a:lnTo>
                  <a:close/>
                </a:path>
                <a:path w="1270000" h="272415">
                  <a:moveTo>
                    <a:pt x="402369" y="76199"/>
                  </a:moveTo>
                  <a:lnTo>
                    <a:pt x="353220" y="76199"/>
                  </a:lnTo>
                  <a:lnTo>
                    <a:pt x="353220" y="266699"/>
                  </a:lnTo>
                  <a:lnTo>
                    <a:pt x="402369" y="266699"/>
                  </a:lnTo>
                  <a:lnTo>
                    <a:pt x="402369" y="175640"/>
                  </a:lnTo>
                  <a:lnTo>
                    <a:pt x="403464" y="162901"/>
                  </a:lnTo>
                  <a:lnTo>
                    <a:pt x="429134" y="131397"/>
                  </a:lnTo>
                  <a:lnTo>
                    <a:pt x="449327" y="126825"/>
                  </a:lnTo>
                  <a:lnTo>
                    <a:pt x="460281" y="126825"/>
                  </a:lnTo>
                  <a:lnTo>
                    <a:pt x="460281" y="108965"/>
                  </a:lnTo>
                  <a:lnTo>
                    <a:pt x="402369" y="108965"/>
                  </a:lnTo>
                  <a:lnTo>
                    <a:pt x="402369" y="76199"/>
                  </a:lnTo>
                  <a:close/>
                </a:path>
                <a:path w="1270000" h="272415">
                  <a:moveTo>
                    <a:pt x="460281" y="126825"/>
                  </a:moveTo>
                  <a:lnTo>
                    <a:pt x="449327" y="126825"/>
                  </a:lnTo>
                  <a:lnTo>
                    <a:pt x="460281" y="127253"/>
                  </a:lnTo>
                  <a:lnTo>
                    <a:pt x="460281" y="126825"/>
                  </a:lnTo>
                  <a:close/>
                </a:path>
                <a:path w="1270000" h="272415">
                  <a:moveTo>
                    <a:pt x="460281" y="72389"/>
                  </a:moveTo>
                  <a:lnTo>
                    <a:pt x="417585" y="86677"/>
                  </a:lnTo>
                  <a:lnTo>
                    <a:pt x="402369" y="108965"/>
                  </a:lnTo>
                  <a:lnTo>
                    <a:pt x="460281" y="108965"/>
                  </a:lnTo>
                  <a:lnTo>
                    <a:pt x="460281" y="72389"/>
                  </a:lnTo>
                  <a:close/>
                </a:path>
                <a:path w="1270000" h="272415">
                  <a:moveTo>
                    <a:pt x="564633" y="70865"/>
                  </a:moveTo>
                  <a:lnTo>
                    <a:pt x="513483" y="87367"/>
                  </a:lnTo>
                  <a:lnTo>
                    <a:pt x="487266" y="115514"/>
                  </a:lnTo>
                  <a:lnTo>
                    <a:pt x="473740" y="151137"/>
                  </a:lnTo>
                  <a:lnTo>
                    <a:pt x="472050" y="171449"/>
                  </a:lnTo>
                  <a:lnTo>
                    <a:pt x="473740" y="191785"/>
                  </a:lnTo>
                  <a:lnTo>
                    <a:pt x="487266" y="227599"/>
                  </a:lnTo>
                  <a:lnTo>
                    <a:pt x="513483" y="255745"/>
                  </a:lnTo>
                  <a:lnTo>
                    <a:pt x="564633" y="272033"/>
                  </a:lnTo>
                  <a:lnTo>
                    <a:pt x="583516" y="270295"/>
                  </a:lnTo>
                  <a:lnTo>
                    <a:pt x="600161" y="265080"/>
                  </a:lnTo>
                  <a:lnTo>
                    <a:pt x="614567" y="256388"/>
                  </a:lnTo>
                  <a:lnTo>
                    <a:pt x="626736" y="244220"/>
                  </a:lnTo>
                  <a:lnTo>
                    <a:pt x="675891" y="244220"/>
                  </a:lnTo>
                  <a:lnTo>
                    <a:pt x="675891" y="225170"/>
                  </a:lnTo>
                  <a:lnTo>
                    <a:pt x="573777" y="225170"/>
                  </a:lnTo>
                  <a:lnTo>
                    <a:pt x="562847" y="224242"/>
                  </a:lnTo>
                  <a:lnTo>
                    <a:pt x="529557" y="202167"/>
                  </a:lnTo>
                  <a:lnTo>
                    <a:pt x="521199" y="171449"/>
                  </a:lnTo>
                  <a:lnTo>
                    <a:pt x="522127" y="160186"/>
                  </a:lnTo>
                  <a:lnTo>
                    <a:pt x="543987" y="126301"/>
                  </a:lnTo>
                  <a:lnTo>
                    <a:pt x="573777" y="117728"/>
                  </a:lnTo>
                  <a:lnTo>
                    <a:pt x="675891" y="117728"/>
                  </a:lnTo>
                  <a:lnTo>
                    <a:pt x="675891" y="98678"/>
                  </a:lnTo>
                  <a:lnTo>
                    <a:pt x="626736" y="98678"/>
                  </a:lnTo>
                  <a:lnTo>
                    <a:pt x="614567" y="86510"/>
                  </a:lnTo>
                  <a:lnTo>
                    <a:pt x="600161" y="77818"/>
                  </a:lnTo>
                  <a:lnTo>
                    <a:pt x="583516" y="72604"/>
                  </a:lnTo>
                  <a:lnTo>
                    <a:pt x="564633" y="70865"/>
                  </a:lnTo>
                  <a:close/>
                </a:path>
                <a:path w="1270000" h="272415">
                  <a:moveTo>
                    <a:pt x="675891" y="244220"/>
                  </a:moveTo>
                  <a:lnTo>
                    <a:pt x="626736" y="244220"/>
                  </a:lnTo>
                  <a:lnTo>
                    <a:pt x="626736" y="266699"/>
                  </a:lnTo>
                  <a:lnTo>
                    <a:pt x="675891" y="266699"/>
                  </a:lnTo>
                  <a:lnTo>
                    <a:pt x="675891" y="244220"/>
                  </a:lnTo>
                  <a:close/>
                </a:path>
                <a:path w="1270000" h="272415">
                  <a:moveTo>
                    <a:pt x="675891" y="117728"/>
                  </a:moveTo>
                  <a:lnTo>
                    <a:pt x="573777" y="117728"/>
                  </a:lnTo>
                  <a:lnTo>
                    <a:pt x="584707" y="118681"/>
                  </a:lnTo>
                  <a:lnTo>
                    <a:pt x="594636" y="121538"/>
                  </a:lnTo>
                  <a:lnTo>
                    <a:pt x="622926" y="150018"/>
                  </a:lnTo>
                  <a:lnTo>
                    <a:pt x="626736" y="171449"/>
                  </a:lnTo>
                  <a:lnTo>
                    <a:pt x="625783" y="182736"/>
                  </a:lnTo>
                  <a:lnTo>
                    <a:pt x="603566" y="216812"/>
                  </a:lnTo>
                  <a:lnTo>
                    <a:pt x="573777" y="225170"/>
                  </a:lnTo>
                  <a:lnTo>
                    <a:pt x="675891" y="225170"/>
                  </a:lnTo>
                  <a:lnTo>
                    <a:pt x="675891" y="117728"/>
                  </a:lnTo>
                  <a:close/>
                </a:path>
                <a:path w="1270000" h="272415">
                  <a:moveTo>
                    <a:pt x="675891" y="76199"/>
                  </a:moveTo>
                  <a:lnTo>
                    <a:pt x="626736" y="76199"/>
                  </a:lnTo>
                  <a:lnTo>
                    <a:pt x="626736" y="98678"/>
                  </a:lnTo>
                  <a:lnTo>
                    <a:pt x="675891" y="98678"/>
                  </a:lnTo>
                  <a:lnTo>
                    <a:pt x="675891" y="76199"/>
                  </a:lnTo>
                  <a:close/>
                </a:path>
                <a:path w="1270000" h="272415">
                  <a:moveTo>
                    <a:pt x="811133" y="70865"/>
                  </a:moveTo>
                  <a:lnTo>
                    <a:pt x="771605" y="78104"/>
                  </a:lnTo>
                  <a:lnTo>
                    <a:pt x="739124" y="99821"/>
                  </a:lnTo>
                  <a:lnTo>
                    <a:pt x="717693" y="132206"/>
                  </a:lnTo>
                  <a:lnTo>
                    <a:pt x="710549" y="171449"/>
                  </a:lnTo>
                  <a:lnTo>
                    <a:pt x="712335" y="191928"/>
                  </a:lnTo>
                  <a:lnTo>
                    <a:pt x="726623" y="227742"/>
                  </a:lnTo>
                  <a:lnTo>
                    <a:pt x="754483" y="255745"/>
                  </a:lnTo>
                  <a:lnTo>
                    <a:pt x="790488" y="270223"/>
                  </a:lnTo>
                  <a:lnTo>
                    <a:pt x="811133" y="272033"/>
                  </a:lnTo>
                  <a:lnTo>
                    <a:pt x="824730" y="271200"/>
                  </a:lnTo>
                  <a:lnTo>
                    <a:pt x="861806" y="258698"/>
                  </a:lnTo>
                  <a:lnTo>
                    <a:pt x="890310" y="233195"/>
                  </a:lnTo>
                  <a:lnTo>
                    <a:pt x="896745" y="223265"/>
                  </a:lnTo>
                  <a:lnTo>
                    <a:pt x="810752" y="223265"/>
                  </a:lnTo>
                  <a:lnTo>
                    <a:pt x="800180" y="222360"/>
                  </a:lnTo>
                  <a:lnTo>
                    <a:pt x="767842" y="200881"/>
                  </a:lnTo>
                  <a:lnTo>
                    <a:pt x="759698" y="171449"/>
                  </a:lnTo>
                  <a:lnTo>
                    <a:pt x="760603" y="160543"/>
                  </a:lnTo>
                  <a:lnTo>
                    <a:pt x="781892" y="127610"/>
                  </a:lnTo>
                  <a:lnTo>
                    <a:pt x="810752" y="119252"/>
                  </a:lnTo>
                  <a:lnTo>
                    <a:pt x="896006" y="119252"/>
                  </a:lnTo>
                  <a:lnTo>
                    <a:pt x="889881" y="109346"/>
                  </a:lnTo>
                  <a:lnTo>
                    <a:pt x="850067" y="78366"/>
                  </a:lnTo>
                  <a:lnTo>
                    <a:pt x="824730" y="71699"/>
                  </a:lnTo>
                  <a:lnTo>
                    <a:pt x="811133" y="70865"/>
                  </a:lnTo>
                  <a:close/>
                </a:path>
                <a:path w="1270000" h="272415">
                  <a:moveTo>
                    <a:pt x="854567" y="198119"/>
                  </a:moveTo>
                  <a:lnTo>
                    <a:pt x="817967" y="222860"/>
                  </a:lnTo>
                  <a:lnTo>
                    <a:pt x="810752" y="223265"/>
                  </a:lnTo>
                  <a:lnTo>
                    <a:pt x="896745" y="223265"/>
                  </a:lnTo>
                  <a:lnTo>
                    <a:pt x="897239" y="222503"/>
                  </a:lnTo>
                  <a:lnTo>
                    <a:pt x="854567" y="198119"/>
                  </a:lnTo>
                  <a:close/>
                </a:path>
                <a:path w="1270000" h="272415">
                  <a:moveTo>
                    <a:pt x="896006" y="119252"/>
                  </a:moveTo>
                  <a:lnTo>
                    <a:pt x="810752" y="119252"/>
                  </a:lnTo>
                  <a:lnTo>
                    <a:pt x="817801" y="119681"/>
                  </a:lnTo>
                  <a:lnTo>
                    <a:pt x="824468" y="120967"/>
                  </a:lnTo>
                  <a:lnTo>
                    <a:pt x="854186" y="144779"/>
                  </a:lnTo>
                  <a:lnTo>
                    <a:pt x="896477" y="120014"/>
                  </a:lnTo>
                  <a:lnTo>
                    <a:pt x="896006" y="119252"/>
                  </a:lnTo>
                  <a:close/>
                </a:path>
                <a:path w="1270000" h="272415">
                  <a:moveTo>
                    <a:pt x="972385" y="0"/>
                  </a:moveTo>
                  <a:lnTo>
                    <a:pt x="923236" y="0"/>
                  </a:lnTo>
                  <a:lnTo>
                    <a:pt x="923236" y="266699"/>
                  </a:lnTo>
                  <a:lnTo>
                    <a:pt x="972385" y="266699"/>
                  </a:lnTo>
                  <a:lnTo>
                    <a:pt x="972385" y="180212"/>
                  </a:lnTo>
                  <a:lnTo>
                    <a:pt x="1028115" y="180212"/>
                  </a:lnTo>
                  <a:lnTo>
                    <a:pt x="1020010" y="170306"/>
                  </a:lnTo>
                  <a:lnTo>
                    <a:pt x="1028381" y="160019"/>
                  </a:lnTo>
                  <a:lnTo>
                    <a:pt x="972385" y="160019"/>
                  </a:lnTo>
                  <a:lnTo>
                    <a:pt x="972385" y="0"/>
                  </a:lnTo>
                  <a:close/>
                </a:path>
                <a:path w="1270000" h="272415">
                  <a:moveTo>
                    <a:pt x="1028115" y="180212"/>
                  </a:moveTo>
                  <a:lnTo>
                    <a:pt x="972385" y="180212"/>
                  </a:lnTo>
                  <a:lnTo>
                    <a:pt x="1041727" y="266699"/>
                  </a:lnTo>
                  <a:lnTo>
                    <a:pt x="1098877" y="266699"/>
                  </a:lnTo>
                  <a:lnTo>
                    <a:pt x="1028115" y="180212"/>
                  </a:lnTo>
                  <a:close/>
                </a:path>
                <a:path w="1270000" h="272415">
                  <a:moveTo>
                    <a:pt x="1096591" y="76199"/>
                  </a:moveTo>
                  <a:lnTo>
                    <a:pt x="1037917" y="76199"/>
                  </a:lnTo>
                  <a:lnTo>
                    <a:pt x="972385" y="160019"/>
                  </a:lnTo>
                  <a:lnTo>
                    <a:pt x="1028381" y="160019"/>
                  </a:lnTo>
                  <a:lnTo>
                    <a:pt x="1096591" y="76199"/>
                  </a:lnTo>
                  <a:close/>
                </a:path>
                <a:path w="1270000" h="272415">
                  <a:moveTo>
                    <a:pt x="1102814" y="38861"/>
                  </a:moveTo>
                  <a:lnTo>
                    <a:pt x="1102814" y="89915"/>
                  </a:lnTo>
                  <a:lnTo>
                    <a:pt x="1213685" y="133349"/>
                  </a:lnTo>
                  <a:lnTo>
                    <a:pt x="1102814" y="176402"/>
                  </a:lnTo>
                  <a:lnTo>
                    <a:pt x="1102814" y="227456"/>
                  </a:lnTo>
                  <a:lnTo>
                    <a:pt x="1269692" y="155066"/>
                  </a:lnTo>
                  <a:lnTo>
                    <a:pt x="1269692" y="111251"/>
                  </a:lnTo>
                  <a:lnTo>
                    <a:pt x="1102814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3400" y="79121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073900" y="6946900"/>
            <a:ext cx="4940300" cy="2565400"/>
            <a:chOff x="7073900" y="6946900"/>
            <a:chExt cx="4940300" cy="256540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5500" y="7048500"/>
              <a:ext cx="4838700" cy="20955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3900" y="6946900"/>
              <a:ext cx="4838700" cy="2095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175500" y="70485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74725" y="7346058"/>
              <a:ext cx="1338580" cy="279400"/>
            </a:xfrm>
            <a:custGeom>
              <a:avLst/>
              <a:gdLst/>
              <a:ahLst/>
              <a:cxnLst/>
              <a:rect l="l" t="t" r="r" b="b"/>
              <a:pathLst>
                <a:path w="1338579" h="279400">
                  <a:moveTo>
                    <a:pt x="166878" y="46100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8" y="234695"/>
                  </a:lnTo>
                  <a:lnTo>
                    <a:pt x="166878" y="183641"/>
                  </a:lnTo>
                  <a:lnTo>
                    <a:pt x="56007" y="140588"/>
                  </a:lnTo>
                  <a:lnTo>
                    <a:pt x="166878" y="97154"/>
                  </a:lnTo>
                  <a:lnTo>
                    <a:pt x="166878" y="46100"/>
                  </a:lnTo>
                  <a:close/>
                </a:path>
                <a:path w="1338579" h="279400">
                  <a:moveTo>
                    <a:pt x="235296" y="83438"/>
                  </a:moveTo>
                  <a:lnTo>
                    <a:pt x="181194" y="83438"/>
                  </a:lnTo>
                  <a:lnTo>
                    <a:pt x="253584" y="273938"/>
                  </a:lnTo>
                  <a:lnTo>
                    <a:pt x="309591" y="273938"/>
                  </a:lnTo>
                  <a:lnTo>
                    <a:pt x="331308" y="216788"/>
                  </a:lnTo>
                  <a:lnTo>
                    <a:pt x="281397" y="216788"/>
                  </a:lnTo>
                  <a:lnTo>
                    <a:pt x="235296" y="83438"/>
                  </a:lnTo>
                  <a:close/>
                </a:path>
                <a:path w="1338579" h="279400">
                  <a:moveTo>
                    <a:pt x="381981" y="83438"/>
                  </a:moveTo>
                  <a:lnTo>
                    <a:pt x="327879" y="83438"/>
                  </a:lnTo>
                  <a:lnTo>
                    <a:pt x="281397" y="216788"/>
                  </a:lnTo>
                  <a:lnTo>
                    <a:pt x="331308" y="216788"/>
                  </a:lnTo>
                  <a:lnTo>
                    <a:pt x="381981" y="83438"/>
                  </a:lnTo>
                  <a:close/>
                </a:path>
                <a:path w="1338579" h="279400">
                  <a:moveTo>
                    <a:pt x="438447" y="0"/>
                  </a:moveTo>
                  <a:lnTo>
                    <a:pt x="421937" y="0"/>
                  </a:lnTo>
                  <a:lnTo>
                    <a:pt x="414825" y="3048"/>
                  </a:lnTo>
                  <a:lnTo>
                    <a:pt x="408729" y="9144"/>
                  </a:lnTo>
                  <a:lnTo>
                    <a:pt x="402887" y="15240"/>
                  </a:lnTo>
                  <a:lnTo>
                    <a:pt x="399966" y="22352"/>
                  </a:lnTo>
                  <a:lnTo>
                    <a:pt x="399966" y="38607"/>
                  </a:lnTo>
                  <a:lnTo>
                    <a:pt x="402887" y="45719"/>
                  </a:lnTo>
                  <a:lnTo>
                    <a:pt x="408729" y="51815"/>
                  </a:lnTo>
                  <a:lnTo>
                    <a:pt x="414825" y="57657"/>
                  </a:lnTo>
                  <a:lnTo>
                    <a:pt x="421937" y="60578"/>
                  </a:lnTo>
                  <a:lnTo>
                    <a:pt x="438447" y="60578"/>
                  </a:lnTo>
                  <a:lnTo>
                    <a:pt x="445559" y="57657"/>
                  </a:lnTo>
                  <a:lnTo>
                    <a:pt x="457497" y="45719"/>
                  </a:lnTo>
                  <a:lnTo>
                    <a:pt x="460545" y="38607"/>
                  </a:lnTo>
                  <a:lnTo>
                    <a:pt x="460545" y="22352"/>
                  </a:lnTo>
                  <a:lnTo>
                    <a:pt x="457497" y="15240"/>
                  </a:lnTo>
                  <a:lnTo>
                    <a:pt x="451401" y="9144"/>
                  </a:lnTo>
                  <a:lnTo>
                    <a:pt x="445559" y="3048"/>
                  </a:lnTo>
                  <a:lnTo>
                    <a:pt x="438447" y="0"/>
                  </a:lnTo>
                  <a:close/>
                </a:path>
                <a:path w="1338579" h="279400">
                  <a:moveTo>
                    <a:pt x="454830" y="83438"/>
                  </a:moveTo>
                  <a:lnTo>
                    <a:pt x="405681" y="83438"/>
                  </a:lnTo>
                  <a:lnTo>
                    <a:pt x="405681" y="273938"/>
                  </a:lnTo>
                  <a:lnTo>
                    <a:pt x="454830" y="273938"/>
                  </a:lnTo>
                  <a:lnTo>
                    <a:pt x="454830" y="83438"/>
                  </a:lnTo>
                  <a:close/>
                </a:path>
                <a:path w="1338579" h="279400">
                  <a:moveTo>
                    <a:pt x="582491" y="78104"/>
                  </a:moveTo>
                  <a:lnTo>
                    <a:pt x="530985" y="94606"/>
                  </a:lnTo>
                  <a:lnTo>
                    <a:pt x="504744" y="122752"/>
                  </a:lnTo>
                  <a:lnTo>
                    <a:pt x="491218" y="158376"/>
                  </a:lnTo>
                  <a:lnTo>
                    <a:pt x="489527" y="178688"/>
                  </a:lnTo>
                  <a:lnTo>
                    <a:pt x="491218" y="199024"/>
                  </a:lnTo>
                  <a:lnTo>
                    <a:pt x="504744" y="234838"/>
                  </a:lnTo>
                  <a:lnTo>
                    <a:pt x="530985" y="262984"/>
                  </a:lnTo>
                  <a:lnTo>
                    <a:pt x="582491" y="279272"/>
                  </a:lnTo>
                  <a:lnTo>
                    <a:pt x="601351" y="277534"/>
                  </a:lnTo>
                  <a:lnTo>
                    <a:pt x="617924" y="272319"/>
                  </a:lnTo>
                  <a:lnTo>
                    <a:pt x="632212" y="263627"/>
                  </a:lnTo>
                  <a:lnTo>
                    <a:pt x="644213" y="251459"/>
                  </a:lnTo>
                  <a:lnTo>
                    <a:pt x="693365" y="251459"/>
                  </a:lnTo>
                  <a:lnTo>
                    <a:pt x="693365" y="232409"/>
                  </a:lnTo>
                  <a:lnTo>
                    <a:pt x="591635" y="232409"/>
                  </a:lnTo>
                  <a:lnTo>
                    <a:pt x="580682" y="231480"/>
                  </a:lnTo>
                  <a:lnTo>
                    <a:pt x="547035" y="209406"/>
                  </a:lnTo>
                  <a:lnTo>
                    <a:pt x="538676" y="178688"/>
                  </a:lnTo>
                  <a:lnTo>
                    <a:pt x="539605" y="167425"/>
                  </a:lnTo>
                  <a:lnTo>
                    <a:pt x="561632" y="133539"/>
                  </a:lnTo>
                  <a:lnTo>
                    <a:pt x="591635" y="124967"/>
                  </a:lnTo>
                  <a:lnTo>
                    <a:pt x="693365" y="124967"/>
                  </a:lnTo>
                  <a:lnTo>
                    <a:pt x="693365" y="105917"/>
                  </a:lnTo>
                  <a:lnTo>
                    <a:pt x="644213" y="105917"/>
                  </a:lnTo>
                  <a:lnTo>
                    <a:pt x="632212" y="93749"/>
                  </a:lnTo>
                  <a:lnTo>
                    <a:pt x="617924" y="85057"/>
                  </a:lnTo>
                  <a:lnTo>
                    <a:pt x="601351" y="79842"/>
                  </a:lnTo>
                  <a:lnTo>
                    <a:pt x="582491" y="78104"/>
                  </a:lnTo>
                  <a:close/>
                </a:path>
                <a:path w="1338579" h="279400">
                  <a:moveTo>
                    <a:pt x="693365" y="251459"/>
                  </a:moveTo>
                  <a:lnTo>
                    <a:pt x="644213" y="251459"/>
                  </a:lnTo>
                  <a:lnTo>
                    <a:pt x="644213" y="273938"/>
                  </a:lnTo>
                  <a:lnTo>
                    <a:pt x="693365" y="273938"/>
                  </a:lnTo>
                  <a:lnTo>
                    <a:pt x="693365" y="251459"/>
                  </a:lnTo>
                  <a:close/>
                </a:path>
                <a:path w="1338579" h="279400">
                  <a:moveTo>
                    <a:pt x="693365" y="124967"/>
                  </a:moveTo>
                  <a:lnTo>
                    <a:pt x="591635" y="124967"/>
                  </a:lnTo>
                  <a:lnTo>
                    <a:pt x="602565" y="125919"/>
                  </a:lnTo>
                  <a:lnTo>
                    <a:pt x="612495" y="128777"/>
                  </a:lnTo>
                  <a:lnTo>
                    <a:pt x="640499" y="157257"/>
                  </a:lnTo>
                  <a:lnTo>
                    <a:pt x="644213" y="178688"/>
                  </a:lnTo>
                  <a:lnTo>
                    <a:pt x="643285" y="189975"/>
                  </a:lnTo>
                  <a:lnTo>
                    <a:pt x="621425" y="224051"/>
                  </a:lnTo>
                  <a:lnTo>
                    <a:pt x="591635" y="232409"/>
                  </a:lnTo>
                  <a:lnTo>
                    <a:pt x="693365" y="232409"/>
                  </a:lnTo>
                  <a:lnTo>
                    <a:pt x="693365" y="124967"/>
                  </a:lnTo>
                  <a:close/>
                </a:path>
                <a:path w="1338579" h="279400">
                  <a:moveTo>
                    <a:pt x="693365" y="7239"/>
                  </a:moveTo>
                  <a:lnTo>
                    <a:pt x="644213" y="7239"/>
                  </a:lnTo>
                  <a:lnTo>
                    <a:pt x="644213" y="105917"/>
                  </a:lnTo>
                  <a:lnTo>
                    <a:pt x="693365" y="105917"/>
                  </a:lnTo>
                  <a:lnTo>
                    <a:pt x="693365" y="7239"/>
                  </a:lnTo>
                  <a:close/>
                </a:path>
                <a:path w="1338579" h="279400">
                  <a:moveTo>
                    <a:pt x="828988" y="78104"/>
                  </a:moveTo>
                  <a:lnTo>
                    <a:pt x="788793" y="85343"/>
                  </a:lnTo>
                  <a:lnTo>
                    <a:pt x="756598" y="107060"/>
                  </a:lnTo>
                  <a:lnTo>
                    <a:pt x="735453" y="139255"/>
                  </a:lnTo>
                  <a:lnTo>
                    <a:pt x="728404" y="178688"/>
                  </a:lnTo>
                  <a:lnTo>
                    <a:pt x="730190" y="199476"/>
                  </a:lnTo>
                  <a:lnTo>
                    <a:pt x="744478" y="235481"/>
                  </a:lnTo>
                  <a:lnTo>
                    <a:pt x="772434" y="263199"/>
                  </a:lnTo>
                  <a:lnTo>
                    <a:pt x="810343" y="277486"/>
                  </a:lnTo>
                  <a:lnTo>
                    <a:pt x="832798" y="279272"/>
                  </a:lnTo>
                  <a:lnTo>
                    <a:pt x="858563" y="276724"/>
                  </a:lnTo>
                  <a:lnTo>
                    <a:pt x="880995" y="269080"/>
                  </a:lnTo>
                  <a:lnTo>
                    <a:pt x="900092" y="256341"/>
                  </a:lnTo>
                  <a:lnTo>
                    <a:pt x="915856" y="238505"/>
                  </a:lnTo>
                  <a:lnTo>
                    <a:pt x="909252" y="234695"/>
                  </a:lnTo>
                  <a:lnTo>
                    <a:pt x="833560" y="234695"/>
                  </a:lnTo>
                  <a:lnTo>
                    <a:pt x="813772" y="232457"/>
                  </a:lnTo>
                  <a:lnTo>
                    <a:pt x="798222" y="225742"/>
                  </a:lnTo>
                  <a:lnTo>
                    <a:pt x="786912" y="214550"/>
                  </a:lnTo>
                  <a:lnTo>
                    <a:pt x="779839" y="198881"/>
                  </a:lnTo>
                  <a:lnTo>
                    <a:pt x="923476" y="198881"/>
                  </a:lnTo>
                  <a:lnTo>
                    <a:pt x="924746" y="191769"/>
                  </a:lnTo>
                  <a:lnTo>
                    <a:pt x="925381" y="185038"/>
                  </a:lnTo>
                  <a:lnTo>
                    <a:pt x="925381" y="178688"/>
                  </a:lnTo>
                  <a:lnTo>
                    <a:pt x="923882" y="160781"/>
                  </a:lnTo>
                  <a:lnTo>
                    <a:pt x="779077" y="160781"/>
                  </a:lnTo>
                  <a:lnTo>
                    <a:pt x="781720" y="152161"/>
                  </a:lnTo>
                  <a:lnTo>
                    <a:pt x="810891" y="124872"/>
                  </a:lnTo>
                  <a:lnTo>
                    <a:pt x="828988" y="122300"/>
                  </a:lnTo>
                  <a:lnTo>
                    <a:pt x="909876" y="122300"/>
                  </a:lnTo>
                  <a:lnTo>
                    <a:pt x="897949" y="107060"/>
                  </a:lnTo>
                  <a:lnTo>
                    <a:pt x="883495" y="94392"/>
                  </a:lnTo>
                  <a:lnTo>
                    <a:pt x="867183" y="85343"/>
                  </a:lnTo>
                  <a:lnTo>
                    <a:pt x="849015" y="79914"/>
                  </a:lnTo>
                  <a:lnTo>
                    <a:pt x="828988" y="78104"/>
                  </a:lnTo>
                  <a:close/>
                </a:path>
                <a:path w="1338579" h="279400">
                  <a:moveTo>
                    <a:pt x="876232" y="215645"/>
                  </a:moveTo>
                  <a:lnTo>
                    <a:pt x="868136" y="223979"/>
                  </a:lnTo>
                  <a:lnTo>
                    <a:pt x="858325" y="229933"/>
                  </a:lnTo>
                  <a:lnTo>
                    <a:pt x="846800" y="233504"/>
                  </a:lnTo>
                  <a:lnTo>
                    <a:pt x="833560" y="234695"/>
                  </a:lnTo>
                  <a:lnTo>
                    <a:pt x="909252" y="234695"/>
                  </a:lnTo>
                  <a:lnTo>
                    <a:pt x="876232" y="215645"/>
                  </a:lnTo>
                  <a:close/>
                </a:path>
                <a:path w="1338579" h="279400">
                  <a:moveTo>
                    <a:pt x="909876" y="122300"/>
                  </a:moveTo>
                  <a:lnTo>
                    <a:pt x="828988" y="122300"/>
                  </a:lnTo>
                  <a:lnTo>
                    <a:pt x="837132" y="122895"/>
                  </a:lnTo>
                  <a:lnTo>
                    <a:pt x="844800" y="124681"/>
                  </a:lnTo>
                  <a:lnTo>
                    <a:pt x="873565" y="151685"/>
                  </a:lnTo>
                  <a:lnTo>
                    <a:pt x="876232" y="160781"/>
                  </a:lnTo>
                  <a:lnTo>
                    <a:pt x="923882" y="160781"/>
                  </a:lnTo>
                  <a:lnTo>
                    <a:pt x="923667" y="158209"/>
                  </a:lnTo>
                  <a:lnTo>
                    <a:pt x="918523" y="139445"/>
                  </a:lnTo>
                  <a:lnTo>
                    <a:pt x="909951" y="122395"/>
                  </a:lnTo>
                  <a:close/>
                </a:path>
                <a:path w="1338579" h="279400">
                  <a:moveTo>
                    <a:pt x="1048889" y="78104"/>
                  </a:moveTo>
                  <a:lnTo>
                    <a:pt x="1009836" y="85438"/>
                  </a:lnTo>
                  <a:lnTo>
                    <a:pt x="977261" y="107441"/>
                  </a:lnTo>
                  <a:lnTo>
                    <a:pt x="955544" y="139731"/>
                  </a:lnTo>
                  <a:lnTo>
                    <a:pt x="948305" y="178688"/>
                  </a:lnTo>
                  <a:lnTo>
                    <a:pt x="950114" y="199024"/>
                  </a:lnTo>
                  <a:lnTo>
                    <a:pt x="964592" y="234838"/>
                  </a:lnTo>
                  <a:lnTo>
                    <a:pt x="992739" y="262984"/>
                  </a:lnTo>
                  <a:lnTo>
                    <a:pt x="1028553" y="277462"/>
                  </a:lnTo>
                  <a:lnTo>
                    <a:pt x="1048889" y="279272"/>
                  </a:lnTo>
                  <a:lnTo>
                    <a:pt x="1069225" y="277462"/>
                  </a:lnTo>
                  <a:lnTo>
                    <a:pt x="1105039" y="262984"/>
                  </a:lnTo>
                  <a:lnTo>
                    <a:pt x="1133352" y="234838"/>
                  </a:lnTo>
                  <a:lnTo>
                    <a:pt x="1135267" y="231266"/>
                  </a:lnTo>
                  <a:lnTo>
                    <a:pt x="1048889" y="231266"/>
                  </a:lnTo>
                  <a:lnTo>
                    <a:pt x="1038292" y="230337"/>
                  </a:lnTo>
                  <a:lnTo>
                    <a:pt x="1005598" y="208477"/>
                  </a:lnTo>
                  <a:lnTo>
                    <a:pt x="997454" y="178688"/>
                  </a:lnTo>
                  <a:lnTo>
                    <a:pt x="998359" y="167758"/>
                  </a:lnTo>
                  <a:lnTo>
                    <a:pt x="1019814" y="134468"/>
                  </a:lnTo>
                  <a:lnTo>
                    <a:pt x="1048889" y="126110"/>
                  </a:lnTo>
                  <a:lnTo>
                    <a:pt x="1135165" y="126110"/>
                  </a:lnTo>
                  <a:lnTo>
                    <a:pt x="1133352" y="122752"/>
                  </a:lnTo>
                  <a:lnTo>
                    <a:pt x="1120517" y="107441"/>
                  </a:lnTo>
                  <a:lnTo>
                    <a:pt x="1105039" y="94606"/>
                  </a:lnTo>
                  <a:lnTo>
                    <a:pt x="1087941" y="85438"/>
                  </a:lnTo>
                  <a:lnTo>
                    <a:pt x="1069225" y="79938"/>
                  </a:lnTo>
                  <a:lnTo>
                    <a:pt x="1048889" y="78104"/>
                  </a:lnTo>
                  <a:close/>
                </a:path>
                <a:path w="1338579" h="279400">
                  <a:moveTo>
                    <a:pt x="1135165" y="126110"/>
                  </a:moveTo>
                  <a:lnTo>
                    <a:pt x="1048889" y="126110"/>
                  </a:lnTo>
                  <a:lnTo>
                    <a:pt x="1059485" y="127039"/>
                  </a:lnTo>
                  <a:lnTo>
                    <a:pt x="1069177" y="129825"/>
                  </a:lnTo>
                  <a:lnTo>
                    <a:pt x="1096990" y="157828"/>
                  </a:lnTo>
                  <a:lnTo>
                    <a:pt x="1100705" y="178688"/>
                  </a:lnTo>
                  <a:lnTo>
                    <a:pt x="1099776" y="189618"/>
                  </a:lnTo>
                  <a:lnTo>
                    <a:pt x="1077964" y="222908"/>
                  </a:lnTo>
                  <a:lnTo>
                    <a:pt x="1048889" y="231266"/>
                  </a:lnTo>
                  <a:lnTo>
                    <a:pt x="1135267" y="231266"/>
                  </a:lnTo>
                  <a:lnTo>
                    <a:pt x="1142519" y="217741"/>
                  </a:lnTo>
                  <a:lnTo>
                    <a:pt x="1148020" y="199024"/>
                  </a:lnTo>
                  <a:lnTo>
                    <a:pt x="1149854" y="178688"/>
                  </a:lnTo>
                  <a:lnTo>
                    <a:pt x="1148020" y="158376"/>
                  </a:lnTo>
                  <a:lnTo>
                    <a:pt x="1142519" y="139731"/>
                  </a:lnTo>
                  <a:lnTo>
                    <a:pt x="1135165" y="126110"/>
                  </a:lnTo>
                  <a:close/>
                </a:path>
                <a:path w="1338579" h="279400">
                  <a:moveTo>
                    <a:pt x="1171647" y="46100"/>
                  </a:moveTo>
                  <a:lnTo>
                    <a:pt x="1171647" y="97154"/>
                  </a:lnTo>
                  <a:lnTo>
                    <a:pt x="1282518" y="140588"/>
                  </a:lnTo>
                  <a:lnTo>
                    <a:pt x="1171647" y="183641"/>
                  </a:lnTo>
                  <a:lnTo>
                    <a:pt x="1171647" y="234695"/>
                  </a:lnTo>
                  <a:lnTo>
                    <a:pt x="1338525" y="162305"/>
                  </a:lnTo>
                  <a:lnTo>
                    <a:pt x="1338525" y="118490"/>
                  </a:lnTo>
                  <a:lnTo>
                    <a:pt x="1171647" y="4610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500" y="79121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7073900" y="3606800"/>
            <a:ext cx="4940300" cy="2565400"/>
            <a:chOff x="7073900" y="3606800"/>
            <a:chExt cx="4940300" cy="256540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5500" y="3708400"/>
              <a:ext cx="4838700" cy="20955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3900" y="3606800"/>
              <a:ext cx="4838700" cy="20955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175500" y="37084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79288" y="4052069"/>
              <a:ext cx="1529715" cy="233679"/>
            </a:xfrm>
            <a:custGeom>
              <a:avLst/>
              <a:gdLst/>
              <a:ahLst/>
              <a:cxnLst/>
              <a:rect l="l" t="t" r="r" b="b"/>
              <a:pathLst>
                <a:path w="1529715" h="233679">
                  <a:moveTo>
                    <a:pt x="166878" y="0"/>
                  </a:moveTo>
                  <a:lnTo>
                    <a:pt x="0" y="72390"/>
                  </a:lnTo>
                  <a:lnTo>
                    <a:pt x="0" y="116204"/>
                  </a:lnTo>
                  <a:lnTo>
                    <a:pt x="166878" y="188594"/>
                  </a:lnTo>
                  <a:lnTo>
                    <a:pt x="166878" y="137540"/>
                  </a:lnTo>
                  <a:lnTo>
                    <a:pt x="56006" y="94487"/>
                  </a:lnTo>
                  <a:lnTo>
                    <a:pt x="166878" y="51054"/>
                  </a:lnTo>
                  <a:lnTo>
                    <a:pt x="166878" y="0"/>
                  </a:lnTo>
                  <a:close/>
                </a:path>
                <a:path w="1529715" h="233679">
                  <a:moveTo>
                    <a:pt x="236341" y="163829"/>
                  </a:moveTo>
                  <a:lnTo>
                    <a:pt x="193669" y="187832"/>
                  </a:lnTo>
                  <a:lnTo>
                    <a:pt x="206671" y="207668"/>
                  </a:lnTo>
                  <a:lnTo>
                    <a:pt x="224340" y="221837"/>
                  </a:lnTo>
                  <a:lnTo>
                    <a:pt x="246676" y="230338"/>
                  </a:lnTo>
                  <a:lnTo>
                    <a:pt x="273679" y="233171"/>
                  </a:lnTo>
                  <a:lnTo>
                    <a:pt x="289372" y="232195"/>
                  </a:lnTo>
                  <a:lnTo>
                    <a:pt x="328162" y="217550"/>
                  </a:lnTo>
                  <a:lnTo>
                    <a:pt x="348012" y="188594"/>
                  </a:lnTo>
                  <a:lnTo>
                    <a:pt x="273679" y="188594"/>
                  </a:lnTo>
                  <a:lnTo>
                    <a:pt x="260487" y="187047"/>
                  </a:lnTo>
                  <a:lnTo>
                    <a:pt x="249867" y="182403"/>
                  </a:lnTo>
                  <a:lnTo>
                    <a:pt x="241818" y="174664"/>
                  </a:lnTo>
                  <a:lnTo>
                    <a:pt x="236341" y="163829"/>
                  </a:lnTo>
                  <a:close/>
                </a:path>
                <a:path w="1529715" h="233679">
                  <a:moveTo>
                    <a:pt x="274060" y="32004"/>
                  </a:moveTo>
                  <a:lnTo>
                    <a:pt x="233341" y="41219"/>
                  </a:lnTo>
                  <a:lnTo>
                    <a:pt x="202956" y="79248"/>
                  </a:lnTo>
                  <a:lnTo>
                    <a:pt x="201670" y="92582"/>
                  </a:lnTo>
                  <a:lnTo>
                    <a:pt x="202290" y="101536"/>
                  </a:lnTo>
                  <a:lnTo>
                    <a:pt x="222911" y="134397"/>
                  </a:lnTo>
                  <a:lnTo>
                    <a:pt x="258058" y="149232"/>
                  </a:lnTo>
                  <a:lnTo>
                    <a:pt x="272251" y="153233"/>
                  </a:lnTo>
                  <a:lnTo>
                    <a:pt x="278632" y="155352"/>
                  </a:lnTo>
                  <a:lnTo>
                    <a:pt x="284443" y="157614"/>
                  </a:lnTo>
                  <a:lnTo>
                    <a:pt x="289681" y="160019"/>
                  </a:lnTo>
                  <a:lnTo>
                    <a:pt x="296539" y="163068"/>
                  </a:lnTo>
                  <a:lnTo>
                    <a:pt x="299968" y="167131"/>
                  </a:lnTo>
                  <a:lnTo>
                    <a:pt x="299968" y="172211"/>
                  </a:lnTo>
                  <a:lnTo>
                    <a:pt x="298325" y="179379"/>
                  </a:lnTo>
                  <a:lnTo>
                    <a:pt x="293396" y="184499"/>
                  </a:lnTo>
                  <a:lnTo>
                    <a:pt x="285181" y="187571"/>
                  </a:lnTo>
                  <a:lnTo>
                    <a:pt x="273679" y="188594"/>
                  </a:lnTo>
                  <a:lnTo>
                    <a:pt x="348012" y="188594"/>
                  </a:lnTo>
                  <a:lnTo>
                    <a:pt x="348879" y="186047"/>
                  </a:lnTo>
                  <a:lnTo>
                    <a:pt x="350260" y="172211"/>
                  </a:lnTo>
                  <a:lnTo>
                    <a:pt x="349617" y="162901"/>
                  </a:lnTo>
                  <a:lnTo>
                    <a:pt x="328924" y="128778"/>
                  </a:lnTo>
                  <a:lnTo>
                    <a:pt x="286633" y="112394"/>
                  </a:lnTo>
                  <a:lnTo>
                    <a:pt x="279656" y="110442"/>
                  </a:lnTo>
                  <a:lnTo>
                    <a:pt x="251962" y="96519"/>
                  </a:lnTo>
                  <a:lnTo>
                    <a:pt x="251962" y="86614"/>
                  </a:lnTo>
                  <a:lnTo>
                    <a:pt x="253994" y="82803"/>
                  </a:lnTo>
                  <a:lnTo>
                    <a:pt x="258058" y="80010"/>
                  </a:lnTo>
                  <a:lnTo>
                    <a:pt x="262376" y="77216"/>
                  </a:lnTo>
                  <a:lnTo>
                    <a:pt x="267710" y="75819"/>
                  </a:lnTo>
                  <a:lnTo>
                    <a:pt x="340164" y="75819"/>
                  </a:lnTo>
                  <a:lnTo>
                    <a:pt x="346450" y="72390"/>
                  </a:lnTo>
                  <a:lnTo>
                    <a:pt x="316351" y="42671"/>
                  </a:lnTo>
                  <a:lnTo>
                    <a:pt x="285419" y="32670"/>
                  </a:lnTo>
                  <a:lnTo>
                    <a:pt x="274060" y="32004"/>
                  </a:lnTo>
                  <a:close/>
                </a:path>
                <a:path w="1529715" h="233679">
                  <a:moveTo>
                    <a:pt x="340164" y="75819"/>
                  </a:moveTo>
                  <a:lnTo>
                    <a:pt x="274060" y="75819"/>
                  </a:lnTo>
                  <a:lnTo>
                    <a:pt x="283966" y="77033"/>
                  </a:lnTo>
                  <a:lnTo>
                    <a:pt x="292348" y="80676"/>
                  </a:lnTo>
                  <a:lnTo>
                    <a:pt x="299206" y="86748"/>
                  </a:lnTo>
                  <a:lnTo>
                    <a:pt x="304540" y="95249"/>
                  </a:lnTo>
                  <a:lnTo>
                    <a:pt x="340164" y="75819"/>
                  </a:lnTo>
                  <a:close/>
                </a:path>
                <a:path w="1529715" h="233679">
                  <a:moveTo>
                    <a:pt x="469943" y="32004"/>
                  </a:moveTo>
                  <a:lnTo>
                    <a:pt x="430890" y="39338"/>
                  </a:lnTo>
                  <a:lnTo>
                    <a:pt x="398315" y="61341"/>
                  </a:lnTo>
                  <a:lnTo>
                    <a:pt x="376598" y="93630"/>
                  </a:lnTo>
                  <a:lnTo>
                    <a:pt x="369359" y="132587"/>
                  </a:lnTo>
                  <a:lnTo>
                    <a:pt x="371168" y="152923"/>
                  </a:lnTo>
                  <a:lnTo>
                    <a:pt x="385646" y="188737"/>
                  </a:lnTo>
                  <a:lnTo>
                    <a:pt x="413793" y="216883"/>
                  </a:lnTo>
                  <a:lnTo>
                    <a:pt x="449607" y="231361"/>
                  </a:lnTo>
                  <a:lnTo>
                    <a:pt x="469943" y="233171"/>
                  </a:lnTo>
                  <a:lnTo>
                    <a:pt x="490279" y="231361"/>
                  </a:lnTo>
                  <a:lnTo>
                    <a:pt x="526093" y="216883"/>
                  </a:lnTo>
                  <a:lnTo>
                    <a:pt x="554406" y="188737"/>
                  </a:lnTo>
                  <a:lnTo>
                    <a:pt x="556321" y="185165"/>
                  </a:lnTo>
                  <a:lnTo>
                    <a:pt x="469943" y="185165"/>
                  </a:lnTo>
                  <a:lnTo>
                    <a:pt x="459346" y="184237"/>
                  </a:lnTo>
                  <a:lnTo>
                    <a:pt x="426652" y="162377"/>
                  </a:lnTo>
                  <a:lnTo>
                    <a:pt x="418508" y="132587"/>
                  </a:lnTo>
                  <a:lnTo>
                    <a:pt x="419413" y="121658"/>
                  </a:lnTo>
                  <a:lnTo>
                    <a:pt x="440868" y="88368"/>
                  </a:lnTo>
                  <a:lnTo>
                    <a:pt x="469943" y="80010"/>
                  </a:lnTo>
                  <a:lnTo>
                    <a:pt x="556219" y="80010"/>
                  </a:lnTo>
                  <a:lnTo>
                    <a:pt x="554406" y="76652"/>
                  </a:lnTo>
                  <a:lnTo>
                    <a:pt x="541571" y="61341"/>
                  </a:lnTo>
                  <a:lnTo>
                    <a:pt x="526093" y="48506"/>
                  </a:lnTo>
                  <a:lnTo>
                    <a:pt x="508995" y="39338"/>
                  </a:lnTo>
                  <a:lnTo>
                    <a:pt x="490279" y="33837"/>
                  </a:lnTo>
                  <a:lnTo>
                    <a:pt x="469943" y="32004"/>
                  </a:lnTo>
                  <a:close/>
                </a:path>
                <a:path w="1529715" h="233679">
                  <a:moveTo>
                    <a:pt x="556219" y="80010"/>
                  </a:moveTo>
                  <a:lnTo>
                    <a:pt x="469943" y="80010"/>
                  </a:lnTo>
                  <a:lnTo>
                    <a:pt x="480539" y="80938"/>
                  </a:lnTo>
                  <a:lnTo>
                    <a:pt x="490231" y="83724"/>
                  </a:lnTo>
                  <a:lnTo>
                    <a:pt x="518044" y="111728"/>
                  </a:lnTo>
                  <a:lnTo>
                    <a:pt x="521759" y="132587"/>
                  </a:lnTo>
                  <a:lnTo>
                    <a:pt x="520830" y="143517"/>
                  </a:lnTo>
                  <a:lnTo>
                    <a:pt x="499018" y="176807"/>
                  </a:lnTo>
                  <a:lnTo>
                    <a:pt x="469943" y="185165"/>
                  </a:lnTo>
                  <a:lnTo>
                    <a:pt x="556321" y="185165"/>
                  </a:lnTo>
                  <a:lnTo>
                    <a:pt x="563573" y="171640"/>
                  </a:lnTo>
                  <a:lnTo>
                    <a:pt x="569074" y="152923"/>
                  </a:lnTo>
                  <a:lnTo>
                    <a:pt x="570908" y="132587"/>
                  </a:lnTo>
                  <a:lnTo>
                    <a:pt x="569074" y="112275"/>
                  </a:lnTo>
                  <a:lnTo>
                    <a:pt x="563573" y="93630"/>
                  </a:lnTo>
                  <a:lnTo>
                    <a:pt x="556219" y="80010"/>
                  </a:lnTo>
                  <a:close/>
                </a:path>
                <a:path w="1529715" h="233679">
                  <a:moveTo>
                    <a:pt x="651584" y="37338"/>
                  </a:moveTo>
                  <a:lnTo>
                    <a:pt x="602435" y="37338"/>
                  </a:lnTo>
                  <a:lnTo>
                    <a:pt x="602435" y="154304"/>
                  </a:lnTo>
                  <a:lnTo>
                    <a:pt x="613794" y="200739"/>
                  </a:lnTo>
                  <a:lnTo>
                    <a:pt x="645869" y="227932"/>
                  </a:lnTo>
                  <a:lnTo>
                    <a:pt x="674444" y="233171"/>
                  </a:lnTo>
                  <a:lnTo>
                    <a:pt x="692566" y="231504"/>
                  </a:lnTo>
                  <a:lnTo>
                    <a:pt x="708068" y="226504"/>
                  </a:lnTo>
                  <a:lnTo>
                    <a:pt x="720950" y="218169"/>
                  </a:lnTo>
                  <a:lnTo>
                    <a:pt x="731213" y="206501"/>
                  </a:lnTo>
                  <a:lnTo>
                    <a:pt x="780356" y="206501"/>
                  </a:lnTo>
                  <a:lnTo>
                    <a:pt x="780356" y="187452"/>
                  </a:lnTo>
                  <a:lnTo>
                    <a:pt x="689303" y="187452"/>
                  </a:lnTo>
                  <a:lnTo>
                    <a:pt x="681160" y="186832"/>
                  </a:lnTo>
                  <a:lnTo>
                    <a:pt x="652227" y="157186"/>
                  </a:lnTo>
                  <a:lnTo>
                    <a:pt x="651584" y="148209"/>
                  </a:lnTo>
                  <a:lnTo>
                    <a:pt x="651584" y="37338"/>
                  </a:lnTo>
                  <a:close/>
                </a:path>
                <a:path w="1529715" h="233679">
                  <a:moveTo>
                    <a:pt x="780356" y="206501"/>
                  </a:moveTo>
                  <a:lnTo>
                    <a:pt x="731213" y="206501"/>
                  </a:lnTo>
                  <a:lnTo>
                    <a:pt x="731213" y="227837"/>
                  </a:lnTo>
                  <a:lnTo>
                    <a:pt x="780356" y="227837"/>
                  </a:lnTo>
                  <a:lnTo>
                    <a:pt x="780356" y="206501"/>
                  </a:lnTo>
                  <a:close/>
                </a:path>
                <a:path w="1529715" h="233679">
                  <a:moveTo>
                    <a:pt x="780356" y="37338"/>
                  </a:moveTo>
                  <a:lnTo>
                    <a:pt x="731213" y="37338"/>
                  </a:lnTo>
                  <a:lnTo>
                    <a:pt x="731213" y="140208"/>
                  </a:lnTo>
                  <a:lnTo>
                    <a:pt x="730499" y="151280"/>
                  </a:lnTo>
                  <a:lnTo>
                    <a:pt x="706448" y="184499"/>
                  </a:lnTo>
                  <a:lnTo>
                    <a:pt x="689303" y="187452"/>
                  </a:lnTo>
                  <a:lnTo>
                    <a:pt x="780356" y="187452"/>
                  </a:lnTo>
                  <a:lnTo>
                    <a:pt x="780356" y="37338"/>
                  </a:lnTo>
                  <a:close/>
                </a:path>
                <a:path w="1529715" h="233679">
                  <a:moveTo>
                    <a:pt x="874527" y="37338"/>
                  </a:moveTo>
                  <a:lnTo>
                    <a:pt x="825378" y="37338"/>
                  </a:lnTo>
                  <a:lnTo>
                    <a:pt x="825378" y="227837"/>
                  </a:lnTo>
                  <a:lnTo>
                    <a:pt x="874527" y="227837"/>
                  </a:lnTo>
                  <a:lnTo>
                    <a:pt x="874527" y="136779"/>
                  </a:lnTo>
                  <a:lnTo>
                    <a:pt x="875622" y="124039"/>
                  </a:lnTo>
                  <a:lnTo>
                    <a:pt x="901292" y="92535"/>
                  </a:lnTo>
                  <a:lnTo>
                    <a:pt x="932439" y="87963"/>
                  </a:lnTo>
                  <a:lnTo>
                    <a:pt x="932439" y="70104"/>
                  </a:lnTo>
                  <a:lnTo>
                    <a:pt x="874527" y="70104"/>
                  </a:lnTo>
                  <a:lnTo>
                    <a:pt x="874527" y="37338"/>
                  </a:lnTo>
                  <a:close/>
                </a:path>
                <a:path w="1529715" h="233679">
                  <a:moveTo>
                    <a:pt x="932439" y="87963"/>
                  </a:moveTo>
                  <a:lnTo>
                    <a:pt x="921485" y="87963"/>
                  </a:lnTo>
                  <a:lnTo>
                    <a:pt x="932439" y="88391"/>
                  </a:lnTo>
                  <a:lnTo>
                    <a:pt x="932439" y="87963"/>
                  </a:lnTo>
                  <a:close/>
                </a:path>
                <a:path w="1529715" h="233679">
                  <a:moveTo>
                    <a:pt x="932439" y="33527"/>
                  </a:moveTo>
                  <a:lnTo>
                    <a:pt x="889743" y="47815"/>
                  </a:lnTo>
                  <a:lnTo>
                    <a:pt x="874527" y="70104"/>
                  </a:lnTo>
                  <a:lnTo>
                    <a:pt x="932439" y="70104"/>
                  </a:lnTo>
                  <a:lnTo>
                    <a:pt x="932439" y="33527"/>
                  </a:lnTo>
                  <a:close/>
                </a:path>
                <a:path w="1529715" h="233679">
                  <a:moveTo>
                    <a:pt x="1044795" y="32004"/>
                  </a:moveTo>
                  <a:lnTo>
                    <a:pt x="1005267" y="39243"/>
                  </a:lnTo>
                  <a:lnTo>
                    <a:pt x="972786" y="60960"/>
                  </a:lnTo>
                  <a:lnTo>
                    <a:pt x="951355" y="93345"/>
                  </a:lnTo>
                  <a:lnTo>
                    <a:pt x="944211" y="132587"/>
                  </a:lnTo>
                  <a:lnTo>
                    <a:pt x="945997" y="153066"/>
                  </a:lnTo>
                  <a:lnTo>
                    <a:pt x="960285" y="188880"/>
                  </a:lnTo>
                  <a:lnTo>
                    <a:pt x="988146" y="216883"/>
                  </a:lnTo>
                  <a:lnTo>
                    <a:pt x="1024150" y="231361"/>
                  </a:lnTo>
                  <a:lnTo>
                    <a:pt x="1044795" y="233171"/>
                  </a:lnTo>
                  <a:lnTo>
                    <a:pt x="1058392" y="232338"/>
                  </a:lnTo>
                  <a:lnTo>
                    <a:pt x="1095468" y="219836"/>
                  </a:lnTo>
                  <a:lnTo>
                    <a:pt x="1123972" y="194333"/>
                  </a:lnTo>
                  <a:lnTo>
                    <a:pt x="1130408" y="184403"/>
                  </a:lnTo>
                  <a:lnTo>
                    <a:pt x="1044414" y="184403"/>
                  </a:lnTo>
                  <a:lnTo>
                    <a:pt x="1033842" y="183499"/>
                  </a:lnTo>
                  <a:lnTo>
                    <a:pt x="1001504" y="162020"/>
                  </a:lnTo>
                  <a:lnTo>
                    <a:pt x="993360" y="132587"/>
                  </a:lnTo>
                  <a:lnTo>
                    <a:pt x="994265" y="121681"/>
                  </a:lnTo>
                  <a:lnTo>
                    <a:pt x="1015554" y="88749"/>
                  </a:lnTo>
                  <a:lnTo>
                    <a:pt x="1044414" y="80390"/>
                  </a:lnTo>
                  <a:lnTo>
                    <a:pt x="1129668" y="80390"/>
                  </a:lnTo>
                  <a:lnTo>
                    <a:pt x="1123543" y="70485"/>
                  </a:lnTo>
                  <a:lnTo>
                    <a:pt x="1083729" y="39504"/>
                  </a:lnTo>
                  <a:lnTo>
                    <a:pt x="1058392" y="32837"/>
                  </a:lnTo>
                  <a:lnTo>
                    <a:pt x="1044795" y="32004"/>
                  </a:lnTo>
                  <a:close/>
                </a:path>
                <a:path w="1529715" h="233679">
                  <a:moveTo>
                    <a:pt x="1088229" y="159258"/>
                  </a:moveTo>
                  <a:lnTo>
                    <a:pt x="1051630" y="183999"/>
                  </a:lnTo>
                  <a:lnTo>
                    <a:pt x="1044414" y="184403"/>
                  </a:lnTo>
                  <a:lnTo>
                    <a:pt x="1130408" y="184403"/>
                  </a:lnTo>
                  <a:lnTo>
                    <a:pt x="1130901" y="183641"/>
                  </a:lnTo>
                  <a:lnTo>
                    <a:pt x="1088229" y="159258"/>
                  </a:lnTo>
                  <a:close/>
                </a:path>
                <a:path w="1529715" h="233679">
                  <a:moveTo>
                    <a:pt x="1129668" y="80390"/>
                  </a:moveTo>
                  <a:lnTo>
                    <a:pt x="1044414" y="80390"/>
                  </a:lnTo>
                  <a:lnTo>
                    <a:pt x="1051463" y="80819"/>
                  </a:lnTo>
                  <a:lnTo>
                    <a:pt x="1058130" y="82105"/>
                  </a:lnTo>
                  <a:lnTo>
                    <a:pt x="1087848" y="105917"/>
                  </a:lnTo>
                  <a:lnTo>
                    <a:pt x="1130139" y="81152"/>
                  </a:lnTo>
                  <a:lnTo>
                    <a:pt x="1129668" y="80390"/>
                  </a:lnTo>
                  <a:close/>
                </a:path>
                <a:path w="1529715" h="233679">
                  <a:moveTo>
                    <a:pt x="1244592" y="32004"/>
                  </a:moveTo>
                  <a:lnTo>
                    <a:pt x="1204396" y="39243"/>
                  </a:lnTo>
                  <a:lnTo>
                    <a:pt x="1172202" y="60960"/>
                  </a:lnTo>
                  <a:lnTo>
                    <a:pt x="1151056" y="93154"/>
                  </a:lnTo>
                  <a:lnTo>
                    <a:pt x="1144008" y="132587"/>
                  </a:lnTo>
                  <a:lnTo>
                    <a:pt x="1145794" y="153376"/>
                  </a:lnTo>
                  <a:lnTo>
                    <a:pt x="1160081" y="189380"/>
                  </a:lnTo>
                  <a:lnTo>
                    <a:pt x="1188037" y="217098"/>
                  </a:lnTo>
                  <a:lnTo>
                    <a:pt x="1225947" y="231385"/>
                  </a:lnTo>
                  <a:lnTo>
                    <a:pt x="1248402" y="233171"/>
                  </a:lnTo>
                  <a:lnTo>
                    <a:pt x="1274167" y="230623"/>
                  </a:lnTo>
                  <a:lnTo>
                    <a:pt x="1296598" y="222980"/>
                  </a:lnTo>
                  <a:lnTo>
                    <a:pt x="1315696" y="210240"/>
                  </a:lnTo>
                  <a:lnTo>
                    <a:pt x="1331460" y="192404"/>
                  </a:lnTo>
                  <a:lnTo>
                    <a:pt x="1324856" y="188594"/>
                  </a:lnTo>
                  <a:lnTo>
                    <a:pt x="1249164" y="188594"/>
                  </a:lnTo>
                  <a:lnTo>
                    <a:pt x="1229376" y="186356"/>
                  </a:lnTo>
                  <a:lnTo>
                    <a:pt x="1213826" y="179641"/>
                  </a:lnTo>
                  <a:lnTo>
                    <a:pt x="1202515" y="168449"/>
                  </a:lnTo>
                  <a:lnTo>
                    <a:pt x="1195443" y="152781"/>
                  </a:lnTo>
                  <a:lnTo>
                    <a:pt x="1339080" y="152781"/>
                  </a:lnTo>
                  <a:lnTo>
                    <a:pt x="1340350" y="145669"/>
                  </a:lnTo>
                  <a:lnTo>
                    <a:pt x="1340985" y="138937"/>
                  </a:lnTo>
                  <a:lnTo>
                    <a:pt x="1340985" y="132587"/>
                  </a:lnTo>
                  <a:lnTo>
                    <a:pt x="1339486" y="114680"/>
                  </a:lnTo>
                  <a:lnTo>
                    <a:pt x="1194681" y="114680"/>
                  </a:lnTo>
                  <a:lnTo>
                    <a:pt x="1197324" y="106060"/>
                  </a:lnTo>
                  <a:lnTo>
                    <a:pt x="1226494" y="78771"/>
                  </a:lnTo>
                  <a:lnTo>
                    <a:pt x="1325480" y="76200"/>
                  </a:lnTo>
                  <a:lnTo>
                    <a:pt x="1313553" y="60960"/>
                  </a:lnTo>
                  <a:lnTo>
                    <a:pt x="1299099" y="48291"/>
                  </a:lnTo>
                  <a:lnTo>
                    <a:pt x="1282787" y="39243"/>
                  </a:lnTo>
                  <a:lnTo>
                    <a:pt x="1264618" y="33813"/>
                  </a:lnTo>
                  <a:lnTo>
                    <a:pt x="1244592" y="32004"/>
                  </a:lnTo>
                  <a:close/>
                </a:path>
                <a:path w="1529715" h="233679">
                  <a:moveTo>
                    <a:pt x="1291836" y="169544"/>
                  </a:moveTo>
                  <a:lnTo>
                    <a:pt x="1283740" y="177879"/>
                  </a:lnTo>
                  <a:lnTo>
                    <a:pt x="1273929" y="183832"/>
                  </a:lnTo>
                  <a:lnTo>
                    <a:pt x="1262404" y="187404"/>
                  </a:lnTo>
                  <a:lnTo>
                    <a:pt x="1249164" y="188594"/>
                  </a:lnTo>
                  <a:lnTo>
                    <a:pt x="1324856" y="188594"/>
                  </a:lnTo>
                  <a:lnTo>
                    <a:pt x="1291836" y="169544"/>
                  </a:lnTo>
                  <a:close/>
                </a:path>
                <a:path w="1529715" h="233679">
                  <a:moveTo>
                    <a:pt x="1325480" y="76200"/>
                  </a:moveTo>
                  <a:lnTo>
                    <a:pt x="1244592" y="76200"/>
                  </a:lnTo>
                  <a:lnTo>
                    <a:pt x="1252736" y="76795"/>
                  </a:lnTo>
                  <a:lnTo>
                    <a:pt x="1260403" y="78581"/>
                  </a:lnTo>
                  <a:lnTo>
                    <a:pt x="1289169" y="105584"/>
                  </a:lnTo>
                  <a:lnTo>
                    <a:pt x="1291836" y="114680"/>
                  </a:lnTo>
                  <a:lnTo>
                    <a:pt x="1339486" y="114680"/>
                  </a:lnTo>
                  <a:lnTo>
                    <a:pt x="1339270" y="112109"/>
                  </a:lnTo>
                  <a:lnTo>
                    <a:pt x="1334127" y="93345"/>
                  </a:lnTo>
                  <a:lnTo>
                    <a:pt x="1325554" y="76295"/>
                  </a:lnTo>
                  <a:close/>
                </a:path>
                <a:path w="1529715" h="233679">
                  <a:moveTo>
                    <a:pt x="1362524" y="0"/>
                  </a:moveTo>
                  <a:lnTo>
                    <a:pt x="1362524" y="51054"/>
                  </a:lnTo>
                  <a:lnTo>
                    <a:pt x="1473395" y="94487"/>
                  </a:lnTo>
                  <a:lnTo>
                    <a:pt x="1362524" y="137540"/>
                  </a:lnTo>
                  <a:lnTo>
                    <a:pt x="1362524" y="188594"/>
                  </a:lnTo>
                  <a:lnTo>
                    <a:pt x="1529402" y="116204"/>
                  </a:lnTo>
                  <a:lnTo>
                    <a:pt x="1529402" y="72390"/>
                  </a:lnTo>
                  <a:lnTo>
                    <a:pt x="1362524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500" y="45720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701800" y="10287000"/>
            <a:ext cx="4940300" cy="2565400"/>
            <a:chOff x="1701800" y="10287000"/>
            <a:chExt cx="4940300" cy="2565400"/>
          </a:xfrm>
        </p:grpSpPr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400" y="10388600"/>
              <a:ext cx="4838700" cy="20955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00" y="10287000"/>
              <a:ext cx="4838700" cy="20955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803400" y="103886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74509" y="10732257"/>
              <a:ext cx="594995" cy="233679"/>
            </a:xfrm>
            <a:custGeom>
              <a:avLst/>
              <a:gdLst/>
              <a:ahLst/>
              <a:cxnLst/>
              <a:rect l="l" t="t" r="r" b="b"/>
              <a:pathLst>
                <a:path w="594995" h="233679">
                  <a:moveTo>
                    <a:pt x="166878" y="0"/>
                  </a:moveTo>
                  <a:lnTo>
                    <a:pt x="0" y="72390"/>
                  </a:lnTo>
                  <a:lnTo>
                    <a:pt x="0" y="116204"/>
                  </a:lnTo>
                  <a:lnTo>
                    <a:pt x="166878" y="188594"/>
                  </a:lnTo>
                  <a:lnTo>
                    <a:pt x="166878" y="137540"/>
                  </a:lnTo>
                  <a:lnTo>
                    <a:pt x="56007" y="94487"/>
                  </a:lnTo>
                  <a:lnTo>
                    <a:pt x="166878" y="51054"/>
                  </a:lnTo>
                  <a:lnTo>
                    <a:pt x="166878" y="0"/>
                  </a:lnTo>
                  <a:close/>
                </a:path>
                <a:path w="594995" h="233679">
                  <a:moveTo>
                    <a:pt x="277394" y="32004"/>
                  </a:moveTo>
                  <a:lnTo>
                    <a:pt x="226245" y="48506"/>
                  </a:lnTo>
                  <a:lnTo>
                    <a:pt x="200027" y="76652"/>
                  </a:lnTo>
                  <a:lnTo>
                    <a:pt x="186502" y="112275"/>
                  </a:lnTo>
                  <a:lnTo>
                    <a:pt x="184811" y="132587"/>
                  </a:lnTo>
                  <a:lnTo>
                    <a:pt x="186502" y="152923"/>
                  </a:lnTo>
                  <a:lnTo>
                    <a:pt x="200027" y="188737"/>
                  </a:lnTo>
                  <a:lnTo>
                    <a:pt x="226245" y="216883"/>
                  </a:lnTo>
                  <a:lnTo>
                    <a:pt x="277394" y="233171"/>
                  </a:lnTo>
                  <a:lnTo>
                    <a:pt x="296280" y="231433"/>
                  </a:lnTo>
                  <a:lnTo>
                    <a:pt x="312927" y="226218"/>
                  </a:lnTo>
                  <a:lnTo>
                    <a:pt x="327334" y="217526"/>
                  </a:lnTo>
                  <a:lnTo>
                    <a:pt x="339502" y="205358"/>
                  </a:lnTo>
                  <a:lnTo>
                    <a:pt x="388651" y="205358"/>
                  </a:lnTo>
                  <a:lnTo>
                    <a:pt x="388651" y="186309"/>
                  </a:lnTo>
                  <a:lnTo>
                    <a:pt x="286538" y="186309"/>
                  </a:lnTo>
                  <a:lnTo>
                    <a:pt x="275608" y="185380"/>
                  </a:lnTo>
                  <a:lnTo>
                    <a:pt x="242318" y="163306"/>
                  </a:lnTo>
                  <a:lnTo>
                    <a:pt x="233960" y="132587"/>
                  </a:lnTo>
                  <a:lnTo>
                    <a:pt x="234889" y="121324"/>
                  </a:lnTo>
                  <a:lnTo>
                    <a:pt x="256749" y="87439"/>
                  </a:lnTo>
                  <a:lnTo>
                    <a:pt x="286538" y="78867"/>
                  </a:lnTo>
                  <a:lnTo>
                    <a:pt x="388651" y="78867"/>
                  </a:lnTo>
                  <a:lnTo>
                    <a:pt x="388651" y="59817"/>
                  </a:lnTo>
                  <a:lnTo>
                    <a:pt x="339502" y="59817"/>
                  </a:lnTo>
                  <a:lnTo>
                    <a:pt x="327334" y="47648"/>
                  </a:lnTo>
                  <a:lnTo>
                    <a:pt x="312927" y="38957"/>
                  </a:lnTo>
                  <a:lnTo>
                    <a:pt x="296280" y="33742"/>
                  </a:lnTo>
                  <a:lnTo>
                    <a:pt x="277394" y="32004"/>
                  </a:lnTo>
                  <a:close/>
                </a:path>
                <a:path w="594995" h="233679">
                  <a:moveTo>
                    <a:pt x="388651" y="205358"/>
                  </a:moveTo>
                  <a:lnTo>
                    <a:pt x="339502" y="205358"/>
                  </a:lnTo>
                  <a:lnTo>
                    <a:pt x="339502" y="227837"/>
                  </a:lnTo>
                  <a:lnTo>
                    <a:pt x="388651" y="227837"/>
                  </a:lnTo>
                  <a:lnTo>
                    <a:pt x="388651" y="205358"/>
                  </a:lnTo>
                  <a:close/>
                </a:path>
                <a:path w="594995" h="233679">
                  <a:moveTo>
                    <a:pt x="388651" y="78867"/>
                  </a:moveTo>
                  <a:lnTo>
                    <a:pt x="286538" y="78867"/>
                  </a:lnTo>
                  <a:lnTo>
                    <a:pt x="297471" y="79819"/>
                  </a:lnTo>
                  <a:lnTo>
                    <a:pt x="307402" y="82677"/>
                  </a:lnTo>
                  <a:lnTo>
                    <a:pt x="335692" y="111156"/>
                  </a:lnTo>
                  <a:lnTo>
                    <a:pt x="339502" y="132587"/>
                  </a:lnTo>
                  <a:lnTo>
                    <a:pt x="338550" y="143875"/>
                  </a:lnTo>
                  <a:lnTo>
                    <a:pt x="316333" y="177950"/>
                  </a:lnTo>
                  <a:lnTo>
                    <a:pt x="286538" y="186309"/>
                  </a:lnTo>
                  <a:lnTo>
                    <a:pt x="388651" y="186309"/>
                  </a:lnTo>
                  <a:lnTo>
                    <a:pt x="388651" y="78867"/>
                  </a:lnTo>
                  <a:close/>
                </a:path>
                <a:path w="594995" h="233679">
                  <a:moveTo>
                    <a:pt x="388651" y="37338"/>
                  </a:moveTo>
                  <a:lnTo>
                    <a:pt x="339502" y="37338"/>
                  </a:lnTo>
                  <a:lnTo>
                    <a:pt x="339502" y="59817"/>
                  </a:lnTo>
                  <a:lnTo>
                    <a:pt x="388651" y="59817"/>
                  </a:lnTo>
                  <a:lnTo>
                    <a:pt x="388651" y="37338"/>
                  </a:lnTo>
                  <a:close/>
                </a:path>
                <a:path w="594995" h="233679">
                  <a:moveTo>
                    <a:pt x="427882" y="0"/>
                  </a:moveTo>
                  <a:lnTo>
                    <a:pt x="427882" y="51054"/>
                  </a:lnTo>
                  <a:lnTo>
                    <a:pt x="538753" y="94487"/>
                  </a:lnTo>
                  <a:lnTo>
                    <a:pt x="427882" y="137540"/>
                  </a:lnTo>
                  <a:lnTo>
                    <a:pt x="427882" y="188594"/>
                  </a:lnTo>
                  <a:lnTo>
                    <a:pt x="594760" y="116204"/>
                  </a:lnTo>
                  <a:lnTo>
                    <a:pt x="594760" y="72390"/>
                  </a:lnTo>
                  <a:lnTo>
                    <a:pt x="427882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3400" y="112522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7073900" y="10287000"/>
            <a:ext cx="4940300" cy="2565400"/>
            <a:chOff x="7073900" y="10287000"/>
            <a:chExt cx="4940300" cy="2565400"/>
          </a:xfrm>
        </p:grpSpPr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5500" y="10388600"/>
              <a:ext cx="4838700" cy="20955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3900" y="10287000"/>
              <a:ext cx="4838700" cy="20955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175500" y="103886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063365" y="10681964"/>
              <a:ext cx="961390" cy="278130"/>
            </a:xfrm>
            <a:custGeom>
              <a:avLst/>
              <a:gdLst/>
              <a:ahLst/>
              <a:cxnLst/>
              <a:rect l="l" t="t" r="r" b="b"/>
              <a:pathLst>
                <a:path w="961390" h="278129">
                  <a:moveTo>
                    <a:pt x="166878" y="50292"/>
                  </a:moveTo>
                  <a:lnTo>
                    <a:pt x="0" y="122682"/>
                  </a:lnTo>
                  <a:lnTo>
                    <a:pt x="0" y="166497"/>
                  </a:lnTo>
                  <a:lnTo>
                    <a:pt x="166878" y="238887"/>
                  </a:lnTo>
                  <a:lnTo>
                    <a:pt x="166878" y="187833"/>
                  </a:lnTo>
                  <a:lnTo>
                    <a:pt x="56006" y="144780"/>
                  </a:lnTo>
                  <a:lnTo>
                    <a:pt x="166878" y="101346"/>
                  </a:lnTo>
                  <a:lnTo>
                    <a:pt x="166878" y="50292"/>
                  </a:lnTo>
                  <a:close/>
                </a:path>
                <a:path w="961390" h="278129">
                  <a:moveTo>
                    <a:pt x="255772" y="0"/>
                  </a:moveTo>
                  <a:lnTo>
                    <a:pt x="206623" y="0"/>
                  </a:lnTo>
                  <a:lnTo>
                    <a:pt x="206623" y="278130"/>
                  </a:lnTo>
                  <a:lnTo>
                    <a:pt x="255772" y="278130"/>
                  </a:lnTo>
                  <a:lnTo>
                    <a:pt x="255772" y="0"/>
                  </a:lnTo>
                  <a:close/>
                </a:path>
                <a:path w="961390" h="278129">
                  <a:moveTo>
                    <a:pt x="333523" y="4190"/>
                  </a:moveTo>
                  <a:lnTo>
                    <a:pt x="317013" y="4190"/>
                  </a:lnTo>
                  <a:lnTo>
                    <a:pt x="309901" y="7238"/>
                  </a:lnTo>
                  <a:lnTo>
                    <a:pt x="303805" y="13334"/>
                  </a:lnTo>
                  <a:lnTo>
                    <a:pt x="297963" y="19430"/>
                  </a:lnTo>
                  <a:lnTo>
                    <a:pt x="295042" y="26542"/>
                  </a:lnTo>
                  <a:lnTo>
                    <a:pt x="295042" y="42799"/>
                  </a:lnTo>
                  <a:lnTo>
                    <a:pt x="297963" y="49911"/>
                  </a:lnTo>
                  <a:lnTo>
                    <a:pt x="303805" y="56007"/>
                  </a:lnTo>
                  <a:lnTo>
                    <a:pt x="309901" y="61849"/>
                  </a:lnTo>
                  <a:lnTo>
                    <a:pt x="317013" y="64770"/>
                  </a:lnTo>
                  <a:lnTo>
                    <a:pt x="333523" y="64770"/>
                  </a:lnTo>
                  <a:lnTo>
                    <a:pt x="340635" y="61849"/>
                  </a:lnTo>
                  <a:lnTo>
                    <a:pt x="352573" y="49911"/>
                  </a:lnTo>
                  <a:lnTo>
                    <a:pt x="355621" y="42799"/>
                  </a:lnTo>
                  <a:lnTo>
                    <a:pt x="355621" y="26542"/>
                  </a:lnTo>
                  <a:lnTo>
                    <a:pt x="352573" y="19430"/>
                  </a:lnTo>
                  <a:lnTo>
                    <a:pt x="346477" y="13334"/>
                  </a:lnTo>
                  <a:lnTo>
                    <a:pt x="340635" y="7238"/>
                  </a:lnTo>
                  <a:lnTo>
                    <a:pt x="333523" y="4190"/>
                  </a:lnTo>
                  <a:close/>
                </a:path>
                <a:path w="961390" h="278129">
                  <a:moveTo>
                    <a:pt x="349906" y="87630"/>
                  </a:moveTo>
                  <a:lnTo>
                    <a:pt x="300757" y="87630"/>
                  </a:lnTo>
                  <a:lnTo>
                    <a:pt x="300757" y="278130"/>
                  </a:lnTo>
                  <a:lnTo>
                    <a:pt x="349906" y="278130"/>
                  </a:lnTo>
                  <a:lnTo>
                    <a:pt x="349906" y="87630"/>
                  </a:lnTo>
                  <a:close/>
                </a:path>
                <a:path w="961390" h="278129">
                  <a:moveTo>
                    <a:pt x="444040" y="87630"/>
                  </a:moveTo>
                  <a:lnTo>
                    <a:pt x="394891" y="87630"/>
                  </a:lnTo>
                  <a:lnTo>
                    <a:pt x="394891" y="278130"/>
                  </a:lnTo>
                  <a:lnTo>
                    <a:pt x="444040" y="278130"/>
                  </a:lnTo>
                  <a:lnTo>
                    <a:pt x="444040" y="175260"/>
                  </a:lnTo>
                  <a:lnTo>
                    <a:pt x="444754" y="164187"/>
                  </a:lnTo>
                  <a:lnTo>
                    <a:pt x="468805" y="130968"/>
                  </a:lnTo>
                  <a:lnTo>
                    <a:pt x="485955" y="128016"/>
                  </a:lnTo>
                  <a:lnTo>
                    <a:pt x="567588" y="128016"/>
                  </a:lnTo>
                  <a:lnTo>
                    <a:pt x="561250" y="114728"/>
                  </a:lnTo>
                  <a:lnTo>
                    <a:pt x="556731" y="108966"/>
                  </a:lnTo>
                  <a:lnTo>
                    <a:pt x="444040" y="108966"/>
                  </a:lnTo>
                  <a:lnTo>
                    <a:pt x="444040" y="87630"/>
                  </a:lnTo>
                  <a:close/>
                </a:path>
                <a:path w="961390" h="278129">
                  <a:moveTo>
                    <a:pt x="567588" y="128016"/>
                  </a:moveTo>
                  <a:lnTo>
                    <a:pt x="485955" y="128016"/>
                  </a:lnTo>
                  <a:lnTo>
                    <a:pt x="494099" y="128659"/>
                  </a:lnTo>
                  <a:lnTo>
                    <a:pt x="501385" y="130587"/>
                  </a:lnTo>
                  <a:lnTo>
                    <a:pt x="523674" y="167259"/>
                  </a:lnTo>
                  <a:lnTo>
                    <a:pt x="523674" y="278130"/>
                  </a:lnTo>
                  <a:lnTo>
                    <a:pt x="572823" y="278130"/>
                  </a:lnTo>
                  <a:lnTo>
                    <a:pt x="572823" y="161163"/>
                  </a:lnTo>
                  <a:lnTo>
                    <a:pt x="571537" y="143684"/>
                  </a:lnTo>
                  <a:lnTo>
                    <a:pt x="567679" y="128206"/>
                  </a:lnTo>
                  <a:lnTo>
                    <a:pt x="567588" y="128016"/>
                  </a:lnTo>
                  <a:close/>
                </a:path>
                <a:path w="961390" h="278129">
                  <a:moveTo>
                    <a:pt x="500814" y="82296"/>
                  </a:moveTo>
                  <a:lnTo>
                    <a:pt x="482692" y="83963"/>
                  </a:lnTo>
                  <a:lnTo>
                    <a:pt x="467188" y="88963"/>
                  </a:lnTo>
                  <a:lnTo>
                    <a:pt x="454304" y="97298"/>
                  </a:lnTo>
                  <a:lnTo>
                    <a:pt x="444040" y="108966"/>
                  </a:lnTo>
                  <a:lnTo>
                    <a:pt x="556731" y="108966"/>
                  </a:lnTo>
                  <a:lnTo>
                    <a:pt x="515744" y="83605"/>
                  </a:lnTo>
                  <a:lnTo>
                    <a:pt x="500814" y="82296"/>
                  </a:lnTo>
                  <a:close/>
                </a:path>
                <a:path w="961390" h="278129">
                  <a:moveTo>
                    <a:pt x="663933" y="11429"/>
                  </a:moveTo>
                  <a:lnTo>
                    <a:pt x="614784" y="11429"/>
                  </a:lnTo>
                  <a:lnTo>
                    <a:pt x="614784" y="278130"/>
                  </a:lnTo>
                  <a:lnTo>
                    <a:pt x="663933" y="278130"/>
                  </a:lnTo>
                  <a:lnTo>
                    <a:pt x="663933" y="191643"/>
                  </a:lnTo>
                  <a:lnTo>
                    <a:pt x="719663" y="191643"/>
                  </a:lnTo>
                  <a:lnTo>
                    <a:pt x="711558" y="181737"/>
                  </a:lnTo>
                  <a:lnTo>
                    <a:pt x="719929" y="171450"/>
                  </a:lnTo>
                  <a:lnTo>
                    <a:pt x="663933" y="171450"/>
                  </a:lnTo>
                  <a:lnTo>
                    <a:pt x="663933" y="11429"/>
                  </a:lnTo>
                  <a:close/>
                </a:path>
                <a:path w="961390" h="278129">
                  <a:moveTo>
                    <a:pt x="719663" y="191643"/>
                  </a:moveTo>
                  <a:lnTo>
                    <a:pt x="663933" y="191643"/>
                  </a:lnTo>
                  <a:lnTo>
                    <a:pt x="733275" y="278130"/>
                  </a:lnTo>
                  <a:lnTo>
                    <a:pt x="790425" y="278130"/>
                  </a:lnTo>
                  <a:lnTo>
                    <a:pt x="719663" y="191643"/>
                  </a:lnTo>
                  <a:close/>
                </a:path>
                <a:path w="961390" h="278129">
                  <a:moveTo>
                    <a:pt x="788139" y="87630"/>
                  </a:moveTo>
                  <a:lnTo>
                    <a:pt x="729465" y="87630"/>
                  </a:lnTo>
                  <a:lnTo>
                    <a:pt x="663933" y="171450"/>
                  </a:lnTo>
                  <a:lnTo>
                    <a:pt x="719929" y="171450"/>
                  </a:lnTo>
                  <a:lnTo>
                    <a:pt x="788139" y="87630"/>
                  </a:lnTo>
                  <a:close/>
                </a:path>
                <a:path w="961390" h="278129">
                  <a:moveTo>
                    <a:pt x="794374" y="50292"/>
                  </a:moveTo>
                  <a:lnTo>
                    <a:pt x="794374" y="101346"/>
                  </a:lnTo>
                  <a:lnTo>
                    <a:pt x="905245" y="144780"/>
                  </a:lnTo>
                  <a:lnTo>
                    <a:pt x="794374" y="187833"/>
                  </a:lnTo>
                  <a:lnTo>
                    <a:pt x="794374" y="238887"/>
                  </a:lnTo>
                  <a:lnTo>
                    <a:pt x="961252" y="166497"/>
                  </a:lnTo>
                  <a:lnTo>
                    <a:pt x="961252" y="122682"/>
                  </a:lnTo>
                  <a:lnTo>
                    <a:pt x="794374" y="5029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500" y="112522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4381500" y="13627100"/>
            <a:ext cx="4940300" cy="2565400"/>
            <a:chOff x="4381500" y="13627100"/>
            <a:chExt cx="4940300" cy="2565400"/>
          </a:xfrm>
        </p:grpSpPr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3100" y="13728700"/>
              <a:ext cx="4838700" cy="20955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1500" y="13627100"/>
              <a:ext cx="4838700" cy="20955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483100" y="13728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42687" y="14072357"/>
              <a:ext cx="1017905" cy="233679"/>
            </a:xfrm>
            <a:custGeom>
              <a:avLst/>
              <a:gdLst/>
              <a:ahLst/>
              <a:cxnLst/>
              <a:rect l="l" t="t" r="r" b="b"/>
              <a:pathLst>
                <a:path w="1017904" h="233680">
                  <a:moveTo>
                    <a:pt x="166878" y="0"/>
                  </a:moveTo>
                  <a:lnTo>
                    <a:pt x="0" y="72390"/>
                  </a:lnTo>
                  <a:lnTo>
                    <a:pt x="0" y="116205"/>
                  </a:lnTo>
                  <a:lnTo>
                    <a:pt x="166878" y="188595"/>
                  </a:lnTo>
                  <a:lnTo>
                    <a:pt x="166878" y="137541"/>
                  </a:lnTo>
                  <a:lnTo>
                    <a:pt x="56007" y="94488"/>
                  </a:lnTo>
                  <a:lnTo>
                    <a:pt x="166878" y="51054"/>
                  </a:lnTo>
                  <a:lnTo>
                    <a:pt x="166878" y="0"/>
                  </a:lnTo>
                  <a:close/>
                </a:path>
                <a:path w="1017904" h="233680">
                  <a:moveTo>
                    <a:pt x="255772" y="37338"/>
                  </a:moveTo>
                  <a:lnTo>
                    <a:pt x="206623" y="37338"/>
                  </a:lnTo>
                  <a:lnTo>
                    <a:pt x="206623" y="227837"/>
                  </a:lnTo>
                  <a:lnTo>
                    <a:pt x="255772" y="227837"/>
                  </a:lnTo>
                  <a:lnTo>
                    <a:pt x="255772" y="124968"/>
                  </a:lnTo>
                  <a:lnTo>
                    <a:pt x="256487" y="113895"/>
                  </a:lnTo>
                  <a:lnTo>
                    <a:pt x="280537" y="80676"/>
                  </a:lnTo>
                  <a:lnTo>
                    <a:pt x="297682" y="77724"/>
                  </a:lnTo>
                  <a:lnTo>
                    <a:pt x="379316" y="77724"/>
                  </a:lnTo>
                  <a:lnTo>
                    <a:pt x="372978" y="64436"/>
                  </a:lnTo>
                  <a:lnTo>
                    <a:pt x="368458" y="58674"/>
                  </a:lnTo>
                  <a:lnTo>
                    <a:pt x="255772" y="58674"/>
                  </a:lnTo>
                  <a:lnTo>
                    <a:pt x="255772" y="37338"/>
                  </a:lnTo>
                  <a:close/>
                </a:path>
                <a:path w="1017904" h="233680">
                  <a:moveTo>
                    <a:pt x="379316" y="77724"/>
                  </a:moveTo>
                  <a:lnTo>
                    <a:pt x="297682" y="77724"/>
                  </a:lnTo>
                  <a:lnTo>
                    <a:pt x="305826" y="78366"/>
                  </a:lnTo>
                  <a:lnTo>
                    <a:pt x="313113" y="80295"/>
                  </a:lnTo>
                  <a:lnTo>
                    <a:pt x="335401" y="116967"/>
                  </a:lnTo>
                  <a:lnTo>
                    <a:pt x="335401" y="227837"/>
                  </a:lnTo>
                  <a:lnTo>
                    <a:pt x="384550" y="227837"/>
                  </a:lnTo>
                  <a:lnTo>
                    <a:pt x="384550" y="110871"/>
                  </a:lnTo>
                  <a:lnTo>
                    <a:pt x="383265" y="93392"/>
                  </a:lnTo>
                  <a:lnTo>
                    <a:pt x="379407" y="77914"/>
                  </a:lnTo>
                  <a:lnTo>
                    <a:pt x="379316" y="77724"/>
                  </a:lnTo>
                  <a:close/>
                </a:path>
                <a:path w="1017904" h="233680">
                  <a:moveTo>
                    <a:pt x="312541" y="32004"/>
                  </a:moveTo>
                  <a:lnTo>
                    <a:pt x="294420" y="33670"/>
                  </a:lnTo>
                  <a:lnTo>
                    <a:pt x="278918" y="38671"/>
                  </a:lnTo>
                  <a:lnTo>
                    <a:pt x="266036" y="47005"/>
                  </a:lnTo>
                  <a:lnTo>
                    <a:pt x="255772" y="58674"/>
                  </a:lnTo>
                  <a:lnTo>
                    <a:pt x="368458" y="58674"/>
                  </a:lnTo>
                  <a:lnTo>
                    <a:pt x="327472" y="33313"/>
                  </a:lnTo>
                  <a:lnTo>
                    <a:pt x="312541" y="32004"/>
                  </a:lnTo>
                  <a:close/>
                </a:path>
                <a:path w="1017904" h="233680">
                  <a:moveTo>
                    <a:pt x="509191" y="32004"/>
                  </a:moveTo>
                  <a:lnTo>
                    <a:pt x="458045" y="48506"/>
                  </a:lnTo>
                  <a:lnTo>
                    <a:pt x="431828" y="76652"/>
                  </a:lnTo>
                  <a:lnTo>
                    <a:pt x="418302" y="112275"/>
                  </a:lnTo>
                  <a:lnTo>
                    <a:pt x="416612" y="132588"/>
                  </a:lnTo>
                  <a:lnTo>
                    <a:pt x="418302" y="152923"/>
                  </a:lnTo>
                  <a:lnTo>
                    <a:pt x="431828" y="188737"/>
                  </a:lnTo>
                  <a:lnTo>
                    <a:pt x="458045" y="216883"/>
                  </a:lnTo>
                  <a:lnTo>
                    <a:pt x="509191" y="233171"/>
                  </a:lnTo>
                  <a:lnTo>
                    <a:pt x="528074" y="231433"/>
                  </a:lnTo>
                  <a:lnTo>
                    <a:pt x="544719" y="226218"/>
                  </a:lnTo>
                  <a:lnTo>
                    <a:pt x="559126" y="217526"/>
                  </a:lnTo>
                  <a:lnTo>
                    <a:pt x="571294" y="205358"/>
                  </a:lnTo>
                  <a:lnTo>
                    <a:pt x="620443" y="205358"/>
                  </a:lnTo>
                  <a:lnTo>
                    <a:pt x="620443" y="186309"/>
                  </a:lnTo>
                  <a:lnTo>
                    <a:pt x="518335" y="186309"/>
                  </a:lnTo>
                  <a:lnTo>
                    <a:pt x="507405" y="185380"/>
                  </a:lnTo>
                  <a:lnTo>
                    <a:pt x="474119" y="163306"/>
                  </a:lnTo>
                  <a:lnTo>
                    <a:pt x="465761" y="132588"/>
                  </a:lnTo>
                  <a:lnTo>
                    <a:pt x="466689" y="121324"/>
                  </a:lnTo>
                  <a:lnTo>
                    <a:pt x="488549" y="87439"/>
                  </a:lnTo>
                  <a:lnTo>
                    <a:pt x="518335" y="78867"/>
                  </a:lnTo>
                  <a:lnTo>
                    <a:pt x="620443" y="78867"/>
                  </a:lnTo>
                  <a:lnTo>
                    <a:pt x="620443" y="59817"/>
                  </a:lnTo>
                  <a:lnTo>
                    <a:pt x="571294" y="59817"/>
                  </a:lnTo>
                  <a:lnTo>
                    <a:pt x="559126" y="47648"/>
                  </a:lnTo>
                  <a:lnTo>
                    <a:pt x="544719" y="38957"/>
                  </a:lnTo>
                  <a:lnTo>
                    <a:pt x="528074" y="33742"/>
                  </a:lnTo>
                  <a:lnTo>
                    <a:pt x="509191" y="32004"/>
                  </a:lnTo>
                  <a:close/>
                </a:path>
                <a:path w="1017904" h="233680">
                  <a:moveTo>
                    <a:pt x="620443" y="205358"/>
                  </a:moveTo>
                  <a:lnTo>
                    <a:pt x="571294" y="205358"/>
                  </a:lnTo>
                  <a:lnTo>
                    <a:pt x="571294" y="227837"/>
                  </a:lnTo>
                  <a:lnTo>
                    <a:pt x="620443" y="227837"/>
                  </a:lnTo>
                  <a:lnTo>
                    <a:pt x="620443" y="205358"/>
                  </a:lnTo>
                  <a:close/>
                </a:path>
                <a:path w="1017904" h="233680">
                  <a:moveTo>
                    <a:pt x="620443" y="78867"/>
                  </a:moveTo>
                  <a:lnTo>
                    <a:pt x="518335" y="78867"/>
                  </a:lnTo>
                  <a:lnTo>
                    <a:pt x="529265" y="79819"/>
                  </a:lnTo>
                  <a:lnTo>
                    <a:pt x="539195" y="82677"/>
                  </a:lnTo>
                  <a:lnTo>
                    <a:pt x="567484" y="111156"/>
                  </a:lnTo>
                  <a:lnTo>
                    <a:pt x="571294" y="132588"/>
                  </a:lnTo>
                  <a:lnTo>
                    <a:pt x="570341" y="143875"/>
                  </a:lnTo>
                  <a:lnTo>
                    <a:pt x="548124" y="177950"/>
                  </a:lnTo>
                  <a:lnTo>
                    <a:pt x="518335" y="186309"/>
                  </a:lnTo>
                  <a:lnTo>
                    <a:pt x="620443" y="186309"/>
                  </a:lnTo>
                  <a:lnTo>
                    <a:pt x="620443" y="78867"/>
                  </a:lnTo>
                  <a:close/>
                </a:path>
                <a:path w="1017904" h="233680">
                  <a:moveTo>
                    <a:pt x="620443" y="37338"/>
                  </a:moveTo>
                  <a:lnTo>
                    <a:pt x="571294" y="37338"/>
                  </a:lnTo>
                  <a:lnTo>
                    <a:pt x="571294" y="59817"/>
                  </a:lnTo>
                  <a:lnTo>
                    <a:pt x="620443" y="59817"/>
                  </a:lnTo>
                  <a:lnTo>
                    <a:pt x="620443" y="37338"/>
                  </a:lnTo>
                  <a:close/>
                </a:path>
                <a:path w="1017904" h="233680">
                  <a:moveTo>
                    <a:pt x="697786" y="37338"/>
                  </a:moveTo>
                  <a:lnTo>
                    <a:pt x="643684" y="37338"/>
                  </a:lnTo>
                  <a:lnTo>
                    <a:pt x="716074" y="227837"/>
                  </a:lnTo>
                  <a:lnTo>
                    <a:pt x="772081" y="227837"/>
                  </a:lnTo>
                  <a:lnTo>
                    <a:pt x="793798" y="170688"/>
                  </a:lnTo>
                  <a:lnTo>
                    <a:pt x="743887" y="170688"/>
                  </a:lnTo>
                  <a:lnTo>
                    <a:pt x="697786" y="37338"/>
                  </a:lnTo>
                  <a:close/>
                </a:path>
                <a:path w="1017904" h="233680">
                  <a:moveTo>
                    <a:pt x="844471" y="37338"/>
                  </a:moveTo>
                  <a:lnTo>
                    <a:pt x="790369" y="37338"/>
                  </a:lnTo>
                  <a:lnTo>
                    <a:pt x="743887" y="170688"/>
                  </a:lnTo>
                  <a:lnTo>
                    <a:pt x="793798" y="170688"/>
                  </a:lnTo>
                  <a:lnTo>
                    <a:pt x="844471" y="37338"/>
                  </a:lnTo>
                  <a:close/>
                </a:path>
                <a:path w="1017904" h="233680">
                  <a:moveTo>
                    <a:pt x="850922" y="0"/>
                  </a:moveTo>
                  <a:lnTo>
                    <a:pt x="850922" y="51054"/>
                  </a:lnTo>
                  <a:lnTo>
                    <a:pt x="961793" y="94488"/>
                  </a:lnTo>
                  <a:lnTo>
                    <a:pt x="850922" y="137541"/>
                  </a:lnTo>
                  <a:lnTo>
                    <a:pt x="850922" y="188595"/>
                  </a:lnTo>
                  <a:lnTo>
                    <a:pt x="1017800" y="116205"/>
                  </a:lnTo>
                  <a:lnTo>
                    <a:pt x="1017800" y="72390"/>
                  </a:lnTo>
                  <a:lnTo>
                    <a:pt x="850922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3100" y="14592300"/>
              <a:ext cx="4838700" cy="1600200"/>
            </a:xfrm>
            <a:prstGeom prst="rect">
              <a:avLst/>
            </a:prstGeom>
          </p:spPr>
        </p:pic>
      </p:grp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D247EB44-46D4-4B68-24AB-93D577E515DE}"/>
              </a:ext>
            </a:extLst>
          </p:cNvPr>
          <p:cNvSpPr txBox="1"/>
          <p:nvPr/>
        </p:nvSpPr>
        <p:spPr>
          <a:xfrm>
            <a:off x="2146990" y="4821670"/>
            <a:ext cx="3906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ses içeriği eklemek için kullanılır.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5FA8EC43-5B06-B00E-440B-529093268321}"/>
              </a:ext>
            </a:extLst>
          </p:cNvPr>
          <p:cNvSpPr txBox="1"/>
          <p:nvPr/>
        </p:nvSpPr>
        <p:spPr>
          <a:xfrm>
            <a:off x="7666140" y="4692543"/>
            <a:ext cx="39061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Video gibi etiketlerde birden fazla medya kaynağı tanımlamak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7A9ADFE4-0A1F-5711-16B1-42A11F49A264}"/>
              </a:ext>
            </a:extLst>
          </p:cNvPr>
          <p:cNvSpPr txBox="1"/>
          <p:nvPr/>
        </p:nvSpPr>
        <p:spPr>
          <a:xfrm>
            <a:off x="1907607" y="8149565"/>
            <a:ext cx="4559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Video gibi etiketler oynatılırken altyazı, başlık gibi metinler görüntülenebilir.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07C17859-9FA4-F434-1FC8-B345693E3228}"/>
              </a:ext>
            </a:extLst>
          </p:cNvPr>
          <p:cNvSpPr txBox="1"/>
          <p:nvPr/>
        </p:nvSpPr>
        <p:spPr>
          <a:xfrm>
            <a:off x="7391908" y="8161094"/>
            <a:ext cx="44546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video içeriği eklemek için kullanılır.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4411F48A-0198-BB1F-1004-C7AD72F28F01}"/>
              </a:ext>
            </a:extLst>
          </p:cNvPr>
          <p:cNvSpPr txBox="1"/>
          <p:nvPr/>
        </p:nvSpPr>
        <p:spPr>
          <a:xfrm>
            <a:off x="1846066" y="11431077"/>
            <a:ext cx="4718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etiketi bağlantı metinleri oluşturmak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Metin kutusu 63">
            <a:extLst>
              <a:ext uri="{FF2B5EF4-FFF2-40B4-BE49-F238E27FC236}">
                <a16:creationId xmlns:a16="http://schemas.microsoft.com/office/drawing/2014/main" id="{1DDB3CAA-FE7C-8356-CB86-B60BB0BBB192}"/>
              </a:ext>
            </a:extLst>
          </p:cNvPr>
          <p:cNvSpPr txBox="1"/>
          <p:nvPr/>
        </p:nvSpPr>
        <p:spPr>
          <a:xfrm>
            <a:off x="7397722" y="11365974"/>
            <a:ext cx="42733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Belge ile harici kaynak arasındaki bağlantıyı tanımlar. Örneğin css dosyamızı html dosyamız ile bağlamak istediğimizde link etiketi kullanılır.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C1695E27-8B73-800F-4EC1-99F0689FFF50}"/>
              </a:ext>
            </a:extLst>
          </p:cNvPr>
          <p:cNvSpPr txBox="1"/>
          <p:nvPr/>
        </p:nvSpPr>
        <p:spPr>
          <a:xfrm>
            <a:off x="4633081" y="14840510"/>
            <a:ext cx="4535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Navigasyon linklerinin bulunduğu alanı tanımlamak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153" y="2857500"/>
            <a:ext cx="4535170" cy="12700"/>
          </a:xfrm>
          <a:custGeom>
            <a:avLst/>
            <a:gdLst/>
            <a:ahLst/>
            <a:cxnLst/>
            <a:rect l="l" t="t" r="r" b="b"/>
            <a:pathLst>
              <a:path w="4535170" h="12700">
                <a:moveTo>
                  <a:pt x="4535043" y="0"/>
                </a:moveTo>
                <a:lnTo>
                  <a:pt x="0" y="0"/>
                </a:lnTo>
                <a:lnTo>
                  <a:pt x="0" y="12700"/>
                </a:lnTo>
                <a:lnTo>
                  <a:pt x="4535043" y="12700"/>
                </a:lnTo>
                <a:lnTo>
                  <a:pt x="4535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007548" y="1549185"/>
            <a:ext cx="5705475" cy="758825"/>
            <a:chOff x="4007548" y="1549185"/>
            <a:chExt cx="5705475" cy="758825"/>
          </a:xfrm>
        </p:grpSpPr>
        <p:sp>
          <p:nvSpPr>
            <p:cNvPr id="4" name="object 4"/>
            <p:cNvSpPr/>
            <p:nvPr/>
          </p:nvSpPr>
          <p:spPr>
            <a:xfrm>
              <a:off x="4007548" y="1549185"/>
              <a:ext cx="5705475" cy="758825"/>
            </a:xfrm>
            <a:custGeom>
              <a:avLst/>
              <a:gdLst/>
              <a:ahLst/>
              <a:cxnLst/>
              <a:rect l="l" t="t" r="r" b="b"/>
              <a:pathLst>
                <a:path w="5705475" h="758825">
                  <a:moveTo>
                    <a:pt x="112166" y="15443"/>
                  </a:moveTo>
                  <a:lnTo>
                    <a:pt x="0" y="15443"/>
                  </a:lnTo>
                  <a:lnTo>
                    <a:pt x="0" y="584402"/>
                  </a:lnTo>
                  <a:lnTo>
                    <a:pt x="329183" y="584402"/>
                  </a:lnTo>
                  <a:lnTo>
                    <a:pt x="329183" y="477113"/>
                  </a:lnTo>
                  <a:lnTo>
                    <a:pt x="112166" y="477113"/>
                  </a:lnTo>
                  <a:lnTo>
                    <a:pt x="112166" y="15443"/>
                  </a:lnTo>
                  <a:close/>
                </a:path>
                <a:path w="5705475" h="758825">
                  <a:moveTo>
                    <a:pt x="464432" y="0"/>
                  </a:moveTo>
                  <a:lnTo>
                    <a:pt x="418915" y="19507"/>
                  </a:lnTo>
                  <a:lnTo>
                    <a:pt x="400221" y="65024"/>
                  </a:lnTo>
                  <a:lnTo>
                    <a:pt x="401389" y="77622"/>
                  </a:lnTo>
                  <a:lnTo>
                    <a:pt x="429075" y="118719"/>
                  </a:lnTo>
                  <a:lnTo>
                    <a:pt x="464432" y="129235"/>
                  </a:lnTo>
                  <a:lnTo>
                    <a:pt x="477335" y="128066"/>
                  </a:lnTo>
                  <a:lnTo>
                    <a:pt x="518483" y="100380"/>
                  </a:lnTo>
                  <a:lnTo>
                    <a:pt x="529456" y="65024"/>
                  </a:lnTo>
                  <a:lnTo>
                    <a:pt x="528237" y="52425"/>
                  </a:lnTo>
                  <a:lnTo>
                    <a:pt x="500094" y="10972"/>
                  </a:lnTo>
                  <a:lnTo>
                    <a:pt x="464432" y="0"/>
                  </a:lnTo>
                  <a:close/>
                </a:path>
                <a:path w="5705475" h="758825">
                  <a:moveTo>
                    <a:pt x="517264" y="178003"/>
                  </a:moveTo>
                  <a:lnTo>
                    <a:pt x="412413" y="178003"/>
                  </a:lnTo>
                  <a:lnTo>
                    <a:pt x="412413" y="584402"/>
                  </a:lnTo>
                  <a:lnTo>
                    <a:pt x="517264" y="584402"/>
                  </a:lnTo>
                  <a:lnTo>
                    <a:pt x="517264" y="178003"/>
                  </a:lnTo>
                  <a:close/>
                </a:path>
                <a:path w="5705475" h="758825">
                  <a:moveTo>
                    <a:pt x="697839" y="447852"/>
                  </a:moveTo>
                  <a:lnTo>
                    <a:pt x="606805" y="499058"/>
                  </a:lnTo>
                  <a:lnTo>
                    <a:pt x="634542" y="541375"/>
                  </a:lnTo>
                  <a:lnTo>
                    <a:pt x="672236" y="571601"/>
                  </a:lnTo>
                  <a:lnTo>
                    <a:pt x="719886" y="589736"/>
                  </a:lnTo>
                  <a:lnTo>
                    <a:pt x="777494" y="595781"/>
                  </a:lnTo>
                  <a:lnTo>
                    <a:pt x="810971" y="593699"/>
                  </a:lnTo>
                  <a:lnTo>
                    <a:pt x="869086" y="577036"/>
                  </a:lnTo>
                  <a:lnTo>
                    <a:pt x="914349" y="543610"/>
                  </a:lnTo>
                  <a:lnTo>
                    <a:pt x="936069" y="500684"/>
                  </a:lnTo>
                  <a:lnTo>
                    <a:pt x="777494" y="500684"/>
                  </a:lnTo>
                  <a:lnTo>
                    <a:pt x="749350" y="497382"/>
                  </a:lnTo>
                  <a:lnTo>
                    <a:pt x="726693" y="487476"/>
                  </a:lnTo>
                  <a:lnTo>
                    <a:pt x="709523" y="470966"/>
                  </a:lnTo>
                  <a:lnTo>
                    <a:pt x="697839" y="447852"/>
                  </a:lnTo>
                  <a:close/>
                </a:path>
                <a:path w="5705475" h="758825">
                  <a:moveTo>
                    <a:pt x="778306" y="166624"/>
                  </a:moveTo>
                  <a:lnTo>
                    <a:pt x="717753" y="175361"/>
                  </a:lnTo>
                  <a:lnTo>
                    <a:pt x="667765" y="201574"/>
                  </a:lnTo>
                  <a:lnTo>
                    <a:pt x="634847" y="242214"/>
                  </a:lnTo>
                  <a:lnTo>
                    <a:pt x="623874" y="295859"/>
                  </a:lnTo>
                  <a:lnTo>
                    <a:pt x="625195" y="314959"/>
                  </a:lnTo>
                  <a:lnTo>
                    <a:pt x="645007" y="362508"/>
                  </a:lnTo>
                  <a:lnTo>
                    <a:pt x="682955" y="393750"/>
                  </a:lnTo>
                  <a:lnTo>
                    <a:pt x="728726" y="411886"/>
                  </a:lnTo>
                  <a:lnTo>
                    <a:pt x="774445" y="425246"/>
                  </a:lnTo>
                  <a:lnTo>
                    <a:pt x="788060" y="429767"/>
                  </a:lnTo>
                  <a:lnTo>
                    <a:pt x="828090" y="451103"/>
                  </a:lnTo>
                  <a:lnTo>
                    <a:pt x="833577" y="465734"/>
                  </a:lnTo>
                  <a:lnTo>
                    <a:pt x="830071" y="481024"/>
                  </a:lnTo>
                  <a:lnTo>
                    <a:pt x="819556" y="491946"/>
                  </a:lnTo>
                  <a:lnTo>
                    <a:pt x="802030" y="498499"/>
                  </a:lnTo>
                  <a:lnTo>
                    <a:pt x="777494" y="500684"/>
                  </a:lnTo>
                  <a:lnTo>
                    <a:pt x="936069" y="500684"/>
                  </a:lnTo>
                  <a:lnTo>
                    <a:pt x="937920" y="495248"/>
                  </a:lnTo>
                  <a:lnTo>
                    <a:pt x="940866" y="465734"/>
                  </a:lnTo>
                  <a:lnTo>
                    <a:pt x="939495" y="445871"/>
                  </a:lnTo>
                  <a:lnTo>
                    <a:pt x="918921" y="396646"/>
                  </a:lnTo>
                  <a:lnTo>
                    <a:pt x="881735" y="364337"/>
                  </a:lnTo>
                  <a:lnTo>
                    <a:pt x="836015" y="346659"/>
                  </a:lnTo>
                  <a:lnTo>
                    <a:pt x="805129" y="338124"/>
                  </a:lnTo>
                  <a:lnTo>
                    <a:pt x="790244" y="333959"/>
                  </a:lnTo>
                  <a:lnTo>
                    <a:pt x="752297" y="320243"/>
                  </a:lnTo>
                  <a:lnTo>
                    <a:pt x="731164" y="293420"/>
                  </a:lnTo>
                  <a:lnTo>
                    <a:pt x="731977" y="286105"/>
                  </a:lnTo>
                  <a:lnTo>
                    <a:pt x="768552" y="260654"/>
                  </a:lnTo>
                  <a:lnTo>
                    <a:pt x="778306" y="260096"/>
                  </a:lnTo>
                  <a:lnTo>
                    <a:pt x="919327" y="260096"/>
                  </a:lnTo>
                  <a:lnTo>
                    <a:pt x="932738" y="252780"/>
                  </a:lnTo>
                  <a:lnTo>
                    <a:pt x="904900" y="216204"/>
                  </a:lnTo>
                  <a:lnTo>
                    <a:pt x="868527" y="189382"/>
                  </a:lnTo>
                  <a:lnTo>
                    <a:pt x="825652" y="172313"/>
                  </a:lnTo>
                  <a:lnTo>
                    <a:pt x="802538" y="168046"/>
                  </a:lnTo>
                  <a:lnTo>
                    <a:pt x="778306" y="166624"/>
                  </a:lnTo>
                  <a:close/>
                </a:path>
                <a:path w="5705475" h="758825">
                  <a:moveTo>
                    <a:pt x="919327" y="260096"/>
                  </a:moveTo>
                  <a:lnTo>
                    <a:pt x="778306" y="260096"/>
                  </a:lnTo>
                  <a:lnTo>
                    <a:pt x="799439" y="262686"/>
                  </a:lnTo>
                  <a:lnTo>
                    <a:pt x="817321" y="270459"/>
                  </a:lnTo>
                  <a:lnTo>
                    <a:pt x="831951" y="283413"/>
                  </a:lnTo>
                  <a:lnTo>
                    <a:pt x="843330" y="301548"/>
                  </a:lnTo>
                  <a:lnTo>
                    <a:pt x="919327" y="260096"/>
                  </a:lnTo>
                  <a:close/>
                </a:path>
                <a:path w="5705475" h="758825">
                  <a:moveTo>
                    <a:pt x="1161389" y="278790"/>
                  </a:moveTo>
                  <a:lnTo>
                    <a:pt x="1056538" y="278790"/>
                  </a:lnTo>
                  <a:lnTo>
                    <a:pt x="1056538" y="447852"/>
                  </a:lnTo>
                  <a:lnTo>
                    <a:pt x="1059281" y="486511"/>
                  </a:lnTo>
                  <a:lnTo>
                    <a:pt x="1081227" y="544626"/>
                  </a:lnTo>
                  <a:lnTo>
                    <a:pt x="1126744" y="577544"/>
                  </a:lnTo>
                  <a:lnTo>
                    <a:pt x="1203147" y="587704"/>
                  </a:lnTo>
                  <a:lnTo>
                    <a:pt x="1253236" y="584402"/>
                  </a:lnTo>
                  <a:lnTo>
                    <a:pt x="1253236" y="490371"/>
                  </a:lnTo>
                  <a:lnTo>
                    <a:pt x="1213613" y="490371"/>
                  </a:lnTo>
                  <a:lnTo>
                    <a:pt x="1202842" y="490118"/>
                  </a:lnTo>
                  <a:lnTo>
                    <a:pt x="1167333" y="473151"/>
                  </a:lnTo>
                  <a:lnTo>
                    <a:pt x="1161389" y="447852"/>
                  </a:lnTo>
                  <a:lnTo>
                    <a:pt x="1161389" y="278790"/>
                  </a:lnTo>
                  <a:close/>
                </a:path>
                <a:path w="5705475" h="758825">
                  <a:moveTo>
                    <a:pt x="1253236" y="489305"/>
                  </a:moveTo>
                  <a:lnTo>
                    <a:pt x="1238807" y="489965"/>
                  </a:lnTo>
                  <a:lnTo>
                    <a:pt x="1225600" y="490321"/>
                  </a:lnTo>
                  <a:lnTo>
                    <a:pt x="1213613" y="490371"/>
                  </a:lnTo>
                  <a:lnTo>
                    <a:pt x="1253236" y="490371"/>
                  </a:lnTo>
                  <a:lnTo>
                    <a:pt x="1253236" y="489305"/>
                  </a:lnTo>
                  <a:close/>
                </a:path>
                <a:path w="5705475" h="758825">
                  <a:moveTo>
                    <a:pt x="1253236" y="178003"/>
                  </a:moveTo>
                  <a:lnTo>
                    <a:pt x="985824" y="178003"/>
                  </a:lnTo>
                  <a:lnTo>
                    <a:pt x="985824" y="278790"/>
                  </a:lnTo>
                  <a:lnTo>
                    <a:pt x="1253236" y="278790"/>
                  </a:lnTo>
                  <a:lnTo>
                    <a:pt x="1253236" y="178003"/>
                  </a:lnTo>
                  <a:close/>
                </a:path>
                <a:path w="5705475" h="758825">
                  <a:moveTo>
                    <a:pt x="1161389" y="64211"/>
                  </a:moveTo>
                  <a:lnTo>
                    <a:pt x="1056538" y="95910"/>
                  </a:lnTo>
                  <a:lnTo>
                    <a:pt x="1056538" y="178003"/>
                  </a:lnTo>
                  <a:lnTo>
                    <a:pt x="1161389" y="178003"/>
                  </a:lnTo>
                  <a:lnTo>
                    <a:pt x="1161389" y="64211"/>
                  </a:lnTo>
                  <a:close/>
                </a:path>
                <a:path w="5705475" h="758825">
                  <a:moveTo>
                    <a:pt x="4511662" y="166624"/>
                  </a:moveTo>
                  <a:lnTo>
                    <a:pt x="4472442" y="170535"/>
                  </a:lnTo>
                  <a:lnTo>
                    <a:pt x="4436070" y="182270"/>
                  </a:lnTo>
                  <a:lnTo>
                    <a:pt x="4402543" y="201828"/>
                  </a:lnTo>
                  <a:lnTo>
                    <a:pt x="4371860" y="229209"/>
                  </a:lnTo>
                  <a:lnTo>
                    <a:pt x="4346614" y="261873"/>
                  </a:lnTo>
                  <a:lnTo>
                    <a:pt x="4328580" y="298094"/>
                  </a:lnTo>
                  <a:lnTo>
                    <a:pt x="4317759" y="337870"/>
                  </a:lnTo>
                  <a:lnTo>
                    <a:pt x="4314151" y="381203"/>
                  </a:lnTo>
                  <a:lnTo>
                    <a:pt x="4317759" y="424586"/>
                  </a:lnTo>
                  <a:lnTo>
                    <a:pt x="4328580" y="464514"/>
                  </a:lnTo>
                  <a:lnTo>
                    <a:pt x="4346614" y="500989"/>
                  </a:lnTo>
                  <a:lnTo>
                    <a:pt x="4371860" y="534009"/>
                  </a:lnTo>
                  <a:lnTo>
                    <a:pt x="4402543" y="561034"/>
                  </a:lnTo>
                  <a:lnTo>
                    <a:pt x="4436070" y="580338"/>
                  </a:lnTo>
                  <a:lnTo>
                    <a:pt x="4472442" y="591921"/>
                  </a:lnTo>
                  <a:lnTo>
                    <a:pt x="4511662" y="595781"/>
                  </a:lnTo>
                  <a:lnTo>
                    <a:pt x="4551946" y="592073"/>
                  </a:lnTo>
                  <a:lnTo>
                    <a:pt x="4587454" y="580948"/>
                  </a:lnTo>
                  <a:lnTo>
                    <a:pt x="4618188" y="562406"/>
                  </a:lnTo>
                  <a:lnTo>
                    <a:pt x="4644148" y="536447"/>
                  </a:lnTo>
                  <a:lnTo>
                    <a:pt x="4748999" y="536447"/>
                  </a:lnTo>
                  <a:lnTo>
                    <a:pt x="4748999" y="495807"/>
                  </a:lnTo>
                  <a:lnTo>
                    <a:pt x="4531169" y="495807"/>
                  </a:lnTo>
                  <a:lnTo>
                    <a:pt x="4507852" y="493826"/>
                  </a:lnTo>
                  <a:lnTo>
                    <a:pt x="4467618" y="477977"/>
                  </a:lnTo>
                  <a:lnTo>
                    <a:pt x="4436833" y="446734"/>
                  </a:lnTo>
                  <a:lnTo>
                    <a:pt x="4420984" y="405282"/>
                  </a:lnTo>
                  <a:lnTo>
                    <a:pt x="4419003" y="381203"/>
                  </a:lnTo>
                  <a:lnTo>
                    <a:pt x="4420984" y="357174"/>
                  </a:lnTo>
                  <a:lnTo>
                    <a:pt x="4436833" y="316128"/>
                  </a:lnTo>
                  <a:lnTo>
                    <a:pt x="4467618" y="284886"/>
                  </a:lnTo>
                  <a:lnTo>
                    <a:pt x="4507852" y="268630"/>
                  </a:lnTo>
                  <a:lnTo>
                    <a:pt x="4531169" y="266598"/>
                  </a:lnTo>
                  <a:lnTo>
                    <a:pt x="4748999" y="266598"/>
                  </a:lnTo>
                  <a:lnTo>
                    <a:pt x="4748999" y="225958"/>
                  </a:lnTo>
                  <a:lnTo>
                    <a:pt x="4644148" y="225958"/>
                  </a:lnTo>
                  <a:lnTo>
                    <a:pt x="4618188" y="199999"/>
                  </a:lnTo>
                  <a:lnTo>
                    <a:pt x="4587454" y="181457"/>
                  </a:lnTo>
                  <a:lnTo>
                    <a:pt x="4551946" y="170332"/>
                  </a:lnTo>
                  <a:lnTo>
                    <a:pt x="4511662" y="166624"/>
                  </a:lnTo>
                  <a:close/>
                </a:path>
                <a:path w="5705475" h="758825">
                  <a:moveTo>
                    <a:pt x="4173359" y="122732"/>
                  </a:moveTo>
                  <a:lnTo>
                    <a:pt x="4061193" y="122732"/>
                  </a:lnTo>
                  <a:lnTo>
                    <a:pt x="4061193" y="584402"/>
                  </a:lnTo>
                  <a:lnTo>
                    <a:pt x="4173359" y="584402"/>
                  </a:lnTo>
                  <a:lnTo>
                    <a:pt x="4173359" y="122732"/>
                  </a:lnTo>
                  <a:close/>
                </a:path>
                <a:path w="5705475" h="758825">
                  <a:moveTo>
                    <a:pt x="4748999" y="536447"/>
                  </a:moveTo>
                  <a:lnTo>
                    <a:pt x="4644148" y="536447"/>
                  </a:lnTo>
                  <a:lnTo>
                    <a:pt x="4644148" y="584402"/>
                  </a:lnTo>
                  <a:lnTo>
                    <a:pt x="4748999" y="584402"/>
                  </a:lnTo>
                  <a:lnTo>
                    <a:pt x="4748999" y="536447"/>
                  </a:lnTo>
                  <a:close/>
                </a:path>
                <a:path w="5705475" h="758825">
                  <a:moveTo>
                    <a:pt x="4748999" y="266598"/>
                  </a:moveTo>
                  <a:lnTo>
                    <a:pt x="4531169" y="266598"/>
                  </a:lnTo>
                  <a:lnTo>
                    <a:pt x="4554486" y="268630"/>
                  </a:lnTo>
                  <a:lnTo>
                    <a:pt x="4575670" y="274726"/>
                  </a:lnTo>
                  <a:lnTo>
                    <a:pt x="4611636" y="299110"/>
                  </a:lnTo>
                  <a:lnTo>
                    <a:pt x="4636022" y="335482"/>
                  </a:lnTo>
                  <a:lnTo>
                    <a:pt x="4644148" y="381203"/>
                  </a:lnTo>
                  <a:lnTo>
                    <a:pt x="4642117" y="405282"/>
                  </a:lnTo>
                  <a:lnTo>
                    <a:pt x="4625862" y="446734"/>
                  </a:lnTo>
                  <a:lnTo>
                    <a:pt x="4594720" y="477977"/>
                  </a:lnTo>
                  <a:lnTo>
                    <a:pt x="4554486" y="493826"/>
                  </a:lnTo>
                  <a:lnTo>
                    <a:pt x="4531169" y="495807"/>
                  </a:lnTo>
                  <a:lnTo>
                    <a:pt x="4748999" y="495807"/>
                  </a:lnTo>
                  <a:lnTo>
                    <a:pt x="4748999" y="266598"/>
                  </a:lnTo>
                  <a:close/>
                </a:path>
                <a:path w="5705475" h="758825">
                  <a:moveTo>
                    <a:pt x="4748999" y="178003"/>
                  </a:moveTo>
                  <a:lnTo>
                    <a:pt x="4644148" y="178003"/>
                  </a:lnTo>
                  <a:lnTo>
                    <a:pt x="4644148" y="225958"/>
                  </a:lnTo>
                  <a:lnTo>
                    <a:pt x="4748999" y="225958"/>
                  </a:lnTo>
                  <a:lnTo>
                    <a:pt x="4748999" y="178003"/>
                  </a:lnTo>
                  <a:close/>
                </a:path>
                <a:path w="5705475" h="758825">
                  <a:moveTo>
                    <a:pt x="4326978" y="15443"/>
                  </a:moveTo>
                  <a:lnTo>
                    <a:pt x="3908386" y="15443"/>
                  </a:lnTo>
                  <a:lnTo>
                    <a:pt x="3908386" y="122732"/>
                  </a:lnTo>
                  <a:lnTo>
                    <a:pt x="4326978" y="122732"/>
                  </a:lnTo>
                  <a:lnTo>
                    <a:pt x="4326978" y="15443"/>
                  </a:lnTo>
                  <a:close/>
                </a:path>
                <a:path w="5705475" h="758825">
                  <a:moveTo>
                    <a:pt x="4966804" y="607973"/>
                  </a:moveTo>
                  <a:lnTo>
                    <a:pt x="4877409" y="659180"/>
                  </a:lnTo>
                  <a:lnTo>
                    <a:pt x="4892237" y="682091"/>
                  </a:lnTo>
                  <a:lnTo>
                    <a:pt x="4909913" y="702055"/>
                  </a:lnTo>
                  <a:lnTo>
                    <a:pt x="4953800" y="733145"/>
                  </a:lnTo>
                  <a:lnTo>
                    <a:pt x="5008059" y="752042"/>
                  </a:lnTo>
                  <a:lnTo>
                    <a:pt x="5070043" y="758342"/>
                  </a:lnTo>
                  <a:lnTo>
                    <a:pt x="5112308" y="755243"/>
                  </a:lnTo>
                  <a:lnTo>
                    <a:pt x="5151321" y="745946"/>
                  </a:lnTo>
                  <a:lnTo>
                    <a:pt x="5187084" y="730452"/>
                  </a:lnTo>
                  <a:lnTo>
                    <a:pt x="5219598" y="708761"/>
                  </a:lnTo>
                  <a:lnTo>
                    <a:pt x="5246975" y="681176"/>
                  </a:lnTo>
                  <a:lnTo>
                    <a:pt x="5256588" y="664869"/>
                  </a:lnTo>
                  <a:lnTo>
                    <a:pt x="5073281" y="664869"/>
                  </a:lnTo>
                  <a:lnTo>
                    <a:pt x="5038287" y="661313"/>
                  </a:lnTo>
                  <a:lnTo>
                    <a:pt x="5008875" y="650645"/>
                  </a:lnTo>
                  <a:lnTo>
                    <a:pt x="4985047" y="632865"/>
                  </a:lnTo>
                  <a:lnTo>
                    <a:pt x="4966804" y="607973"/>
                  </a:lnTo>
                  <a:close/>
                </a:path>
                <a:path w="5705475" h="758825">
                  <a:moveTo>
                    <a:pt x="5282171" y="521004"/>
                  </a:moveTo>
                  <a:lnTo>
                    <a:pt x="5179758" y="521004"/>
                  </a:lnTo>
                  <a:lnTo>
                    <a:pt x="5179758" y="564895"/>
                  </a:lnTo>
                  <a:lnTo>
                    <a:pt x="5177981" y="587501"/>
                  </a:lnTo>
                  <a:lnTo>
                    <a:pt x="5163765" y="624483"/>
                  </a:lnTo>
                  <a:lnTo>
                    <a:pt x="5117584" y="658367"/>
                  </a:lnTo>
                  <a:lnTo>
                    <a:pt x="5073281" y="664869"/>
                  </a:lnTo>
                  <a:lnTo>
                    <a:pt x="5256588" y="664869"/>
                  </a:lnTo>
                  <a:lnTo>
                    <a:pt x="5266529" y="648004"/>
                  </a:lnTo>
                  <a:lnTo>
                    <a:pt x="5278261" y="609243"/>
                  </a:lnTo>
                  <a:lnTo>
                    <a:pt x="5282171" y="564895"/>
                  </a:lnTo>
                  <a:lnTo>
                    <a:pt x="5282171" y="521004"/>
                  </a:lnTo>
                  <a:close/>
                </a:path>
                <a:path w="5705475" h="758825">
                  <a:moveTo>
                    <a:pt x="5049723" y="166624"/>
                  </a:moveTo>
                  <a:lnTo>
                    <a:pt x="5008720" y="170434"/>
                  </a:lnTo>
                  <a:lnTo>
                    <a:pt x="4971073" y="181864"/>
                  </a:lnTo>
                  <a:lnTo>
                    <a:pt x="4936782" y="200914"/>
                  </a:lnTo>
                  <a:lnTo>
                    <a:pt x="4905844" y="227584"/>
                  </a:lnTo>
                  <a:lnTo>
                    <a:pt x="4880247" y="259638"/>
                  </a:lnTo>
                  <a:lnTo>
                    <a:pt x="4861958" y="294843"/>
                  </a:lnTo>
                  <a:lnTo>
                    <a:pt x="4850982" y="333197"/>
                  </a:lnTo>
                  <a:lnTo>
                    <a:pt x="4847323" y="374700"/>
                  </a:lnTo>
                  <a:lnTo>
                    <a:pt x="4850930" y="416559"/>
                  </a:lnTo>
                  <a:lnTo>
                    <a:pt x="4861753" y="455168"/>
                  </a:lnTo>
                  <a:lnTo>
                    <a:pt x="4879791" y="490524"/>
                  </a:lnTo>
                  <a:lnTo>
                    <a:pt x="4905044" y="522629"/>
                  </a:lnTo>
                  <a:lnTo>
                    <a:pt x="4936026" y="548944"/>
                  </a:lnTo>
                  <a:lnTo>
                    <a:pt x="4970468" y="567740"/>
                  </a:lnTo>
                  <a:lnTo>
                    <a:pt x="5008368" y="579017"/>
                  </a:lnTo>
                  <a:lnTo>
                    <a:pt x="5049723" y="582777"/>
                  </a:lnTo>
                  <a:lnTo>
                    <a:pt x="5089241" y="578916"/>
                  </a:lnTo>
                  <a:lnTo>
                    <a:pt x="5124089" y="567333"/>
                  </a:lnTo>
                  <a:lnTo>
                    <a:pt x="5154263" y="548029"/>
                  </a:lnTo>
                  <a:lnTo>
                    <a:pt x="5179758" y="521004"/>
                  </a:lnTo>
                  <a:lnTo>
                    <a:pt x="5282171" y="521004"/>
                  </a:lnTo>
                  <a:lnTo>
                    <a:pt x="5282171" y="486054"/>
                  </a:lnTo>
                  <a:lnTo>
                    <a:pt x="5065966" y="486054"/>
                  </a:lnTo>
                  <a:lnTo>
                    <a:pt x="5042247" y="484123"/>
                  </a:lnTo>
                  <a:lnTo>
                    <a:pt x="5001204" y="468680"/>
                  </a:lnTo>
                  <a:lnTo>
                    <a:pt x="4970018" y="438251"/>
                  </a:lnTo>
                  <a:lnTo>
                    <a:pt x="4954168" y="398018"/>
                  </a:lnTo>
                  <a:lnTo>
                    <a:pt x="4952187" y="374700"/>
                  </a:lnTo>
                  <a:lnTo>
                    <a:pt x="4954168" y="351789"/>
                  </a:lnTo>
                  <a:lnTo>
                    <a:pt x="4970018" y="312368"/>
                  </a:lnTo>
                  <a:lnTo>
                    <a:pt x="5001204" y="281990"/>
                  </a:lnTo>
                  <a:lnTo>
                    <a:pt x="5042247" y="266141"/>
                  </a:lnTo>
                  <a:lnTo>
                    <a:pt x="5065966" y="264160"/>
                  </a:lnTo>
                  <a:lnTo>
                    <a:pt x="5282171" y="264160"/>
                  </a:lnTo>
                  <a:lnTo>
                    <a:pt x="5282171" y="228396"/>
                  </a:lnTo>
                  <a:lnTo>
                    <a:pt x="5179758" y="228396"/>
                  </a:lnTo>
                  <a:lnTo>
                    <a:pt x="5154263" y="201371"/>
                  </a:lnTo>
                  <a:lnTo>
                    <a:pt x="5124089" y="182067"/>
                  </a:lnTo>
                  <a:lnTo>
                    <a:pt x="5089241" y="170484"/>
                  </a:lnTo>
                  <a:lnTo>
                    <a:pt x="5049723" y="166624"/>
                  </a:lnTo>
                  <a:close/>
                </a:path>
                <a:path w="5705475" h="758825">
                  <a:moveTo>
                    <a:pt x="5282171" y="264160"/>
                  </a:moveTo>
                  <a:lnTo>
                    <a:pt x="5065966" y="264160"/>
                  </a:lnTo>
                  <a:lnTo>
                    <a:pt x="5089641" y="266141"/>
                  </a:lnTo>
                  <a:lnTo>
                    <a:pt x="5111078" y="272084"/>
                  </a:lnTo>
                  <a:lnTo>
                    <a:pt x="5147246" y="295859"/>
                  </a:lnTo>
                  <a:lnTo>
                    <a:pt x="5171632" y="331012"/>
                  </a:lnTo>
                  <a:lnTo>
                    <a:pt x="5179758" y="374700"/>
                  </a:lnTo>
                  <a:lnTo>
                    <a:pt x="5177727" y="398018"/>
                  </a:lnTo>
                  <a:lnTo>
                    <a:pt x="5161472" y="438251"/>
                  </a:lnTo>
                  <a:lnTo>
                    <a:pt x="5130279" y="468680"/>
                  </a:lnTo>
                  <a:lnTo>
                    <a:pt x="5089641" y="484123"/>
                  </a:lnTo>
                  <a:lnTo>
                    <a:pt x="5065966" y="486054"/>
                  </a:lnTo>
                  <a:lnTo>
                    <a:pt x="5282171" y="486054"/>
                  </a:lnTo>
                  <a:lnTo>
                    <a:pt x="5282171" y="264160"/>
                  </a:lnTo>
                  <a:close/>
                </a:path>
                <a:path w="5705475" h="758825">
                  <a:moveTo>
                    <a:pt x="5282171" y="178003"/>
                  </a:moveTo>
                  <a:lnTo>
                    <a:pt x="5179758" y="178003"/>
                  </a:lnTo>
                  <a:lnTo>
                    <a:pt x="5179758" y="228396"/>
                  </a:lnTo>
                  <a:lnTo>
                    <a:pt x="5282171" y="228396"/>
                  </a:lnTo>
                  <a:lnTo>
                    <a:pt x="5282171" y="178003"/>
                  </a:lnTo>
                  <a:close/>
                </a:path>
                <a:path w="5705475" h="758825">
                  <a:moveTo>
                    <a:pt x="5461863" y="447852"/>
                  </a:moveTo>
                  <a:lnTo>
                    <a:pt x="5370830" y="499058"/>
                  </a:lnTo>
                  <a:lnTo>
                    <a:pt x="5398564" y="541375"/>
                  </a:lnTo>
                  <a:lnTo>
                    <a:pt x="5436257" y="571601"/>
                  </a:lnTo>
                  <a:lnTo>
                    <a:pt x="5483908" y="589736"/>
                  </a:lnTo>
                  <a:lnTo>
                    <a:pt x="5541518" y="595781"/>
                  </a:lnTo>
                  <a:lnTo>
                    <a:pt x="5574993" y="593699"/>
                  </a:lnTo>
                  <a:lnTo>
                    <a:pt x="5633109" y="577036"/>
                  </a:lnTo>
                  <a:lnTo>
                    <a:pt x="5678374" y="543610"/>
                  </a:lnTo>
                  <a:lnTo>
                    <a:pt x="5700094" y="500684"/>
                  </a:lnTo>
                  <a:lnTo>
                    <a:pt x="5541518" y="500684"/>
                  </a:lnTo>
                  <a:lnTo>
                    <a:pt x="5513373" y="497382"/>
                  </a:lnTo>
                  <a:lnTo>
                    <a:pt x="5490718" y="487476"/>
                  </a:lnTo>
                  <a:lnTo>
                    <a:pt x="5473548" y="470966"/>
                  </a:lnTo>
                  <a:lnTo>
                    <a:pt x="5461863" y="447852"/>
                  </a:lnTo>
                  <a:close/>
                </a:path>
                <a:path w="5705475" h="758825">
                  <a:moveTo>
                    <a:pt x="5542330" y="166624"/>
                  </a:moveTo>
                  <a:lnTo>
                    <a:pt x="5481778" y="175361"/>
                  </a:lnTo>
                  <a:lnTo>
                    <a:pt x="5431790" y="201574"/>
                  </a:lnTo>
                  <a:lnTo>
                    <a:pt x="5398871" y="242214"/>
                  </a:lnTo>
                  <a:lnTo>
                    <a:pt x="5387898" y="295859"/>
                  </a:lnTo>
                  <a:lnTo>
                    <a:pt x="5389220" y="314959"/>
                  </a:lnTo>
                  <a:lnTo>
                    <a:pt x="5409031" y="362508"/>
                  </a:lnTo>
                  <a:lnTo>
                    <a:pt x="5446980" y="393750"/>
                  </a:lnTo>
                  <a:lnTo>
                    <a:pt x="5492750" y="411886"/>
                  </a:lnTo>
                  <a:lnTo>
                    <a:pt x="5538468" y="425246"/>
                  </a:lnTo>
                  <a:lnTo>
                    <a:pt x="5552084" y="429767"/>
                  </a:lnTo>
                  <a:lnTo>
                    <a:pt x="5592114" y="451103"/>
                  </a:lnTo>
                  <a:lnTo>
                    <a:pt x="5597601" y="465734"/>
                  </a:lnTo>
                  <a:lnTo>
                    <a:pt x="5594095" y="481024"/>
                  </a:lnTo>
                  <a:lnTo>
                    <a:pt x="5583580" y="491946"/>
                  </a:lnTo>
                  <a:lnTo>
                    <a:pt x="5566054" y="498499"/>
                  </a:lnTo>
                  <a:lnTo>
                    <a:pt x="5541518" y="500684"/>
                  </a:lnTo>
                  <a:lnTo>
                    <a:pt x="5700094" y="500684"/>
                  </a:lnTo>
                  <a:lnTo>
                    <a:pt x="5701944" y="495248"/>
                  </a:lnTo>
                  <a:lnTo>
                    <a:pt x="5704890" y="465734"/>
                  </a:lnTo>
                  <a:lnTo>
                    <a:pt x="5703519" y="445871"/>
                  </a:lnTo>
                  <a:lnTo>
                    <a:pt x="5682945" y="396646"/>
                  </a:lnTo>
                  <a:lnTo>
                    <a:pt x="5645758" y="364337"/>
                  </a:lnTo>
                  <a:lnTo>
                    <a:pt x="5600039" y="346659"/>
                  </a:lnTo>
                  <a:lnTo>
                    <a:pt x="5569153" y="338124"/>
                  </a:lnTo>
                  <a:lnTo>
                    <a:pt x="5554270" y="333959"/>
                  </a:lnTo>
                  <a:lnTo>
                    <a:pt x="5516321" y="320243"/>
                  </a:lnTo>
                  <a:lnTo>
                    <a:pt x="5495188" y="293420"/>
                  </a:lnTo>
                  <a:lnTo>
                    <a:pt x="5496000" y="286105"/>
                  </a:lnTo>
                  <a:lnTo>
                    <a:pt x="5532574" y="260654"/>
                  </a:lnTo>
                  <a:lnTo>
                    <a:pt x="5542330" y="260096"/>
                  </a:lnTo>
                  <a:lnTo>
                    <a:pt x="5683351" y="260096"/>
                  </a:lnTo>
                  <a:lnTo>
                    <a:pt x="5696762" y="252780"/>
                  </a:lnTo>
                  <a:lnTo>
                    <a:pt x="5668924" y="216204"/>
                  </a:lnTo>
                  <a:lnTo>
                    <a:pt x="5632551" y="189382"/>
                  </a:lnTo>
                  <a:lnTo>
                    <a:pt x="5589679" y="172313"/>
                  </a:lnTo>
                  <a:lnTo>
                    <a:pt x="5566564" y="168046"/>
                  </a:lnTo>
                  <a:lnTo>
                    <a:pt x="5542330" y="166624"/>
                  </a:lnTo>
                  <a:close/>
                </a:path>
                <a:path w="5705475" h="758825">
                  <a:moveTo>
                    <a:pt x="5683351" y="260096"/>
                  </a:moveTo>
                  <a:lnTo>
                    <a:pt x="5542330" y="260096"/>
                  </a:lnTo>
                  <a:lnTo>
                    <a:pt x="5563461" y="262686"/>
                  </a:lnTo>
                  <a:lnTo>
                    <a:pt x="5581343" y="270459"/>
                  </a:lnTo>
                  <a:lnTo>
                    <a:pt x="5595975" y="283413"/>
                  </a:lnTo>
                  <a:lnTo>
                    <a:pt x="5607354" y="301548"/>
                  </a:lnTo>
                  <a:lnTo>
                    <a:pt x="5683351" y="2600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97905" y="1564629"/>
              <a:ext cx="2044700" cy="568960"/>
            </a:xfrm>
            <a:custGeom>
              <a:avLst/>
              <a:gdLst/>
              <a:ahLst/>
              <a:cxnLst/>
              <a:rect l="l" t="t" r="r" b="b"/>
              <a:pathLst>
                <a:path w="2044700" h="568960">
                  <a:moveTo>
                    <a:pt x="112166" y="0"/>
                  </a:moveTo>
                  <a:lnTo>
                    <a:pt x="0" y="0"/>
                  </a:lnTo>
                  <a:lnTo>
                    <a:pt x="0" y="568959"/>
                  </a:lnTo>
                  <a:lnTo>
                    <a:pt x="112166" y="568959"/>
                  </a:lnTo>
                  <a:lnTo>
                    <a:pt x="112166" y="333248"/>
                  </a:lnTo>
                  <a:lnTo>
                    <a:pt x="434848" y="333248"/>
                  </a:lnTo>
                  <a:lnTo>
                    <a:pt x="434848" y="225958"/>
                  </a:lnTo>
                  <a:lnTo>
                    <a:pt x="112166" y="225958"/>
                  </a:lnTo>
                  <a:lnTo>
                    <a:pt x="112166" y="0"/>
                  </a:lnTo>
                  <a:close/>
                </a:path>
                <a:path w="2044700" h="568960">
                  <a:moveTo>
                    <a:pt x="434848" y="333248"/>
                  </a:moveTo>
                  <a:lnTo>
                    <a:pt x="323494" y="333248"/>
                  </a:lnTo>
                  <a:lnTo>
                    <a:pt x="323494" y="568959"/>
                  </a:lnTo>
                  <a:lnTo>
                    <a:pt x="434848" y="568959"/>
                  </a:lnTo>
                  <a:lnTo>
                    <a:pt x="434848" y="333248"/>
                  </a:lnTo>
                  <a:close/>
                </a:path>
                <a:path w="2044700" h="568960">
                  <a:moveTo>
                    <a:pt x="434848" y="0"/>
                  </a:moveTo>
                  <a:lnTo>
                    <a:pt x="323494" y="0"/>
                  </a:lnTo>
                  <a:lnTo>
                    <a:pt x="323494" y="225958"/>
                  </a:lnTo>
                  <a:lnTo>
                    <a:pt x="434848" y="225958"/>
                  </a:lnTo>
                  <a:lnTo>
                    <a:pt x="434848" y="0"/>
                  </a:lnTo>
                  <a:close/>
                </a:path>
                <a:path w="2044700" h="568960">
                  <a:moveTo>
                    <a:pt x="787641" y="107289"/>
                  </a:moveTo>
                  <a:lnTo>
                    <a:pt x="675474" y="107289"/>
                  </a:lnTo>
                  <a:lnTo>
                    <a:pt x="675474" y="568959"/>
                  </a:lnTo>
                  <a:lnTo>
                    <a:pt x="787641" y="568959"/>
                  </a:lnTo>
                  <a:lnTo>
                    <a:pt x="787641" y="107289"/>
                  </a:lnTo>
                  <a:close/>
                </a:path>
                <a:path w="2044700" h="568960">
                  <a:moveTo>
                    <a:pt x="941260" y="0"/>
                  </a:moveTo>
                  <a:lnTo>
                    <a:pt x="522668" y="0"/>
                  </a:lnTo>
                  <a:lnTo>
                    <a:pt x="522668" y="107289"/>
                  </a:lnTo>
                  <a:lnTo>
                    <a:pt x="941260" y="107289"/>
                  </a:lnTo>
                  <a:lnTo>
                    <a:pt x="941260" y="0"/>
                  </a:lnTo>
                  <a:close/>
                </a:path>
                <a:path w="2044700" h="568960">
                  <a:moveTo>
                    <a:pt x="1143673" y="0"/>
                  </a:moveTo>
                  <a:lnTo>
                    <a:pt x="1028255" y="0"/>
                  </a:lnTo>
                  <a:lnTo>
                    <a:pt x="1028255" y="568959"/>
                  </a:lnTo>
                  <a:lnTo>
                    <a:pt x="1140421" y="568959"/>
                  </a:lnTo>
                  <a:lnTo>
                    <a:pt x="1140421" y="200761"/>
                  </a:lnTo>
                  <a:lnTo>
                    <a:pt x="1265585" y="200761"/>
                  </a:lnTo>
                  <a:lnTo>
                    <a:pt x="1143673" y="0"/>
                  </a:lnTo>
                  <a:close/>
                </a:path>
                <a:path w="2044700" h="568960">
                  <a:moveTo>
                    <a:pt x="1585023" y="199948"/>
                  </a:moveTo>
                  <a:lnTo>
                    <a:pt x="1473669" y="199948"/>
                  </a:lnTo>
                  <a:lnTo>
                    <a:pt x="1473669" y="568959"/>
                  </a:lnTo>
                  <a:lnTo>
                    <a:pt x="1585023" y="568959"/>
                  </a:lnTo>
                  <a:lnTo>
                    <a:pt x="1585023" y="199948"/>
                  </a:lnTo>
                  <a:close/>
                </a:path>
                <a:path w="2044700" h="568960">
                  <a:moveTo>
                    <a:pt x="1265585" y="200761"/>
                  </a:moveTo>
                  <a:lnTo>
                    <a:pt x="1140421" y="200761"/>
                  </a:lnTo>
                  <a:lnTo>
                    <a:pt x="1300543" y="464109"/>
                  </a:lnTo>
                  <a:lnTo>
                    <a:pt x="1313548" y="464109"/>
                  </a:lnTo>
                  <a:lnTo>
                    <a:pt x="1431791" y="269036"/>
                  </a:lnTo>
                  <a:lnTo>
                    <a:pt x="1307045" y="269036"/>
                  </a:lnTo>
                  <a:lnTo>
                    <a:pt x="1265585" y="200761"/>
                  </a:lnTo>
                  <a:close/>
                </a:path>
                <a:path w="2044700" h="568960">
                  <a:moveTo>
                    <a:pt x="1585023" y="0"/>
                  </a:moveTo>
                  <a:lnTo>
                    <a:pt x="1469605" y="0"/>
                  </a:lnTo>
                  <a:lnTo>
                    <a:pt x="1307045" y="269036"/>
                  </a:lnTo>
                  <a:lnTo>
                    <a:pt x="1431791" y="269036"/>
                  </a:lnTo>
                  <a:lnTo>
                    <a:pt x="1473669" y="199948"/>
                  </a:lnTo>
                  <a:lnTo>
                    <a:pt x="1585023" y="199948"/>
                  </a:lnTo>
                  <a:lnTo>
                    <a:pt x="1585023" y="0"/>
                  </a:lnTo>
                  <a:close/>
                </a:path>
                <a:path w="2044700" h="568960">
                  <a:moveTo>
                    <a:pt x="1827593" y="0"/>
                  </a:moveTo>
                  <a:lnTo>
                    <a:pt x="1715427" y="0"/>
                  </a:lnTo>
                  <a:lnTo>
                    <a:pt x="1715427" y="568959"/>
                  </a:lnTo>
                  <a:lnTo>
                    <a:pt x="2044611" y="568959"/>
                  </a:lnTo>
                  <a:lnTo>
                    <a:pt x="2044611" y="461670"/>
                  </a:lnTo>
                  <a:lnTo>
                    <a:pt x="1827593" y="461670"/>
                  </a:lnTo>
                  <a:lnTo>
                    <a:pt x="1827593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01800" y="3606800"/>
            <a:ext cx="4940300" cy="2565400"/>
            <a:chOff x="1701800" y="3606800"/>
            <a:chExt cx="4940300" cy="25654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3708400"/>
              <a:ext cx="4838700" cy="2095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3606800"/>
              <a:ext cx="4838700" cy="2095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03400" y="37084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0791" y="4001766"/>
              <a:ext cx="682625" cy="283845"/>
            </a:xfrm>
            <a:custGeom>
              <a:avLst/>
              <a:gdLst/>
              <a:ahLst/>
              <a:cxnLst/>
              <a:rect l="l" t="t" r="r" b="b"/>
              <a:pathLst>
                <a:path w="682625" h="283845">
                  <a:moveTo>
                    <a:pt x="166877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7" y="238886"/>
                  </a:lnTo>
                  <a:lnTo>
                    <a:pt x="166877" y="187832"/>
                  </a:lnTo>
                  <a:lnTo>
                    <a:pt x="56006" y="144779"/>
                  </a:lnTo>
                  <a:lnTo>
                    <a:pt x="166877" y="101345"/>
                  </a:lnTo>
                  <a:lnTo>
                    <a:pt x="166877" y="50291"/>
                  </a:lnTo>
                  <a:close/>
                </a:path>
                <a:path w="682625" h="283845">
                  <a:moveTo>
                    <a:pt x="252724" y="87629"/>
                  </a:moveTo>
                  <a:lnTo>
                    <a:pt x="203575" y="87629"/>
                  </a:lnTo>
                  <a:lnTo>
                    <a:pt x="203575" y="204596"/>
                  </a:lnTo>
                  <a:lnTo>
                    <a:pt x="214934" y="251031"/>
                  </a:lnTo>
                  <a:lnTo>
                    <a:pt x="247009" y="278225"/>
                  </a:lnTo>
                  <a:lnTo>
                    <a:pt x="275584" y="283463"/>
                  </a:lnTo>
                  <a:lnTo>
                    <a:pt x="293706" y="281796"/>
                  </a:lnTo>
                  <a:lnTo>
                    <a:pt x="309208" y="276796"/>
                  </a:lnTo>
                  <a:lnTo>
                    <a:pt x="322090" y="268461"/>
                  </a:lnTo>
                  <a:lnTo>
                    <a:pt x="332353" y="256793"/>
                  </a:lnTo>
                  <a:lnTo>
                    <a:pt x="381506" y="256793"/>
                  </a:lnTo>
                  <a:lnTo>
                    <a:pt x="381506" y="237743"/>
                  </a:lnTo>
                  <a:lnTo>
                    <a:pt x="290443" y="237743"/>
                  </a:lnTo>
                  <a:lnTo>
                    <a:pt x="282300" y="237124"/>
                  </a:lnTo>
                  <a:lnTo>
                    <a:pt x="253367" y="207478"/>
                  </a:lnTo>
                  <a:lnTo>
                    <a:pt x="252724" y="198500"/>
                  </a:lnTo>
                  <a:lnTo>
                    <a:pt x="252724" y="87629"/>
                  </a:lnTo>
                  <a:close/>
                </a:path>
                <a:path w="682625" h="283845">
                  <a:moveTo>
                    <a:pt x="381506" y="256793"/>
                  </a:moveTo>
                  <a:lnTo>
                    <a:pt x="332353" y="256793"/>
                  </a:lnTo>
                  <a:lnTo>
                    <a:pt x="332353" y="278129"/>
                  </a:lnTo>
                  <a:lnTo>
                    <a:pt x="381506" y="278129"/>
                  </a:lnTo>
                  <a:lnTo>
                    <a:pt x="381506" y="256793"/>
                  </a:lnTo>
                  <a:close/>
                </a:path>
                <a:path w="682625" h="283845">
                  <a:moveTo>
                    <a:pt x="381506" y="87629"/>
                  </a:moveTo>
                  <a:lnTo>
                    <a:pt x="332353" y="87629"/>
                  </a:lnTo>
                  <a:lnTo>
                    <a:pt x="332353" y="190499"/>
                  </a:lnTo>
                  <a:lnTo>
                    <a:pt x="331639" y="201572"/>
                  </a:lnTo>
                  <a:lnTo>
                    <a:pt x="307588" y="234791"/>
                  </a:lnTo>
                  <a:lnTo>
                    <a:pt x="290443" y="237743"/>
                  </a:lnTo>
                  <a:lnTo>
                    <a:pt x="381506" y="237743"/>
                  </a:lnTo>
                  <a:lnTo>
                    <a:pt x="381506" y="87629"/>
                  </a:lnTo>
                  <a:close/>
                </a:path>
                <a:path w="682625" h="283845">
                  <a:moveTo>
                    <a:pt x="475664" y="0"/>
                  </a:moveTo>
                  <a:lnTo>
                    <a:pt x="426515" y="0"/>
                  </a:lnTo>
                  <a:lnTo>
                    <a:pt x="426515" y="278129"/>
                  </a:lnTo>
                  <a:lnTo>
                    <a:pt x="475664" y="278129"/>
                  </a:lnTo>
                  <a:lnTo>
                    <a:pt x="475664" y="0"/>
                  </a:lnTo>
                  <a:close/>
                </a:path>
                <a:path w="682625" h="283845">
                  <a:moveTo>
                    <a:pt x="515313" y="50291"/>
                  </a:moveTo>
                  <a:lnTo>
                    <a:pt x="515313" y="101345"/>
                  </a:lnTo>
                  <a:lnTo>
                    <a:pt x="626184" y="144779"/>
                  </a:lnTo>
                  <a:lnTo>
                    <a:pt x="515313" y="187832"/>
                  </a:lnTo>
                  <a:lnTo>
                    <a:pt x="515313" y="238886"/>
                  </a:lnTo>
                  <a:lnTo>
                    <a:pt x="682191" y="166496"/>
                  </a:lnTo>
                  <a:lnTo>
                    <a:pt x="682191" y="122681"/>
                  </a:lnTo>
                  <a:lnTo>
                    <a:pt x="515313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45720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701800" y="6946900"/>
            <a:ext cx="4940300" cy="2565400"/>
            <a:chOff x="1701800" y="6946900"/>
            <a:chExt cx="4940300" cy="25654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7048500"/>
              <a:ext cx="4838700" cy="2095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6946900"/>
              <a:ext cx="4838700" cy="2095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03400" y="70485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93671" y="7341864"/>
              <a:ext cx="556895" cy="278130"/>
            </a:xfrm>
            <a:custGeom>
              <a:avLst/>
              <a:gdLst/>
              <a:ahLst/>
              <a:cxnLst/>
              <a:rect l="l" t="t" r="r" b="b"/>
              <a:pathLst>
                <a:path w="556895" h="278129">
                  <a:moveTo>
                    <a:pt x="166878" y="50292"/>
                  </a:moveTo>
                  <a:lnTo>
                    <a:pt x="0" y="122682"/>
                  </a:lnTo>
                  <a:lnTo>
                    <a:pt x="0" y="166497"/>
                  </a:lnTo>
                  <a:lnTo>
                    <a:pt x="166878" y="238887"/>
                  </a:lnTo>
                  <a:lnTo>
                    <a:pt x="166878" y="187833"/>
                  </a:lnTo>
                  <a:lnTo>
                    <a:pt x="56006" y="144780"/>
                  </a:lnTo>
                  <a:lnTo>
                    <a:pt x="166878" y="101346"/>
                  </a:lnTo>
                  <a:lnTo>
                    <a:pt x="166878" y="50292"/>
                  </a:lnTo>
                  <a:close/>
                </a:path>
                <a:path w="556895" h="278129">
                  <a:moveTo>
                    <a:pt x="255772" y="0"/>
                  </a:moveTo>
                  <a:lnTo>
                    <a:pt x="206623" y="0"/>
                  </a:lnTo>
                  <a:lnTo>
                    <a:pt x="206623" y="278130"/>
                  </a:lnTo>
                  <a:lnTo>
                    <a:pt x="255772" y="278130"/>
                  </a:lnTo>
                  <a:lnTo>
                    <a:pt x="255772" y="0"/>
                  </a:lnTo>
                  <a:close/>
                </a:path>
                <a:path w="556895" h="278129">
                  <a:moveTo>
                    <a:pt x="333523" y="4190"/>
                  </a:moveTo>
                  <a:lnTo>
                    <a:pt x="317013" y="4190"/>
                  </a:lnTo>
                  <a:lnTo>
                    <a:pt x="309901" y="7238"/>
                  </a:lnTo>
                  <a:lnTo>
                    <a:pt x="303805" y="13334"/>
                  </a:lnTo>
                  <a:lnTo>
                    <a:pt x="297963" y="19430"/>
                  </a:lnTo>
                  <a:lnTo>
                    <a:pt x="295042" y="26542"/>
                  </a:lnTo>
                  <a:lnTo>
                    <a:pt x="295042" y="42799"/>
                  </a:lnTo>
                  <a:lnTo>
                    <a:pt x="297963" y="49911"/>
                  </a:lnTo>
                  <a:lnTo>
                    <a:pt x="303805" y="56007"/>
                  </a:lnTo>
                  <a:lnTo>
                    <a:pt x="309901" y="61849"/>
                  </a:lnTo>
                  <a:lnTo>
                    <a:pt x="317013" y="64770"/>
                  </a:lnTo>
                  <a:lnTo>
                    <a:pt x="333523" y="64770"/>
                  </a:lnTo>
                  <a:lnTo>
                    <a:pt x="340635" y="61849"/>
                  </a:lnTo>
                  <a:lnTo>
                    <a:pt x="352573" y="49911"/>
                  </a:lnTo>
                  <a:lnTo>
                    <a:pt x="355621" y="42799"/>
                  </a:lnTo>
                  <a:lnTo>
                    <a:pt x="355621" y="26542"/>
                  </a:lnTo>
                  <a:lnTo>
                    <a:pt x="352573" y="19430"/>
                  </a:lnTo>
                  <a:lnTo>
                    <a:pt x="346477" y="13334"/>
                  </a:lnTo>
                  <a:lnTo>
                    <a:pt x="340635" y="7238"/>
                  </a:lnTo>
                  <a:lnTo>
                    <a:pt x="333523" y="4190"/>
                  </a:lnTo>
                  <a:close/>
                </a:path>
                <a:path w="556895" h="278129">
                  <a:moveTo>
                    <a:pt x="349906" y="87630"/>
                  </a:moveTo>
                  <a:lnTo>
                    <a:pt x="300757" y="87630"/>
                  </a:lnTo>
                  <a:lnTo>
                    <a:pt x="300757" y="278130"/>
                  </a:lnTo>
                  <a:lnTo>
                    <a:pt x="349906" y="278130"/>
                  </a:lnTo>
                  <a:lnTo>
                    <a:pt x="349906" y="87630"/>
                  </a:lnTo>
                  <a:close/>
                </a:path>
                <a:path w="556895" h="278129">
                  <a:moveTo>
                    <a:pt x="389555" y="50292"/>
                  </a:moveTo>
                  <a:lnTo>
                    <a:pt x="389555" y="101346"/>
                  </a:lnTo>
                  <a:lnTo>
                    <a:pt x="500426" y="144780"/>
                  </a:lnTo>
                  <a:lnTo>
                    <a:pt x="389555" y="187833"/>
                  </a:lnTo>
                  <a:lnTo>
                    <a:pt x="389555" y="238887"/>
                  </a:lnTo>
                  <a:lnTo>
                    <a:pt x="556433" y="166497"/>
                  </a:lnTo>
                  <a:lnTo>
                    <a:pt x="556433" y="122682"/>
                  </a:lnTo>
                  <a:lnTo>
                    <a:pt x="389555" y="5029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79121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073900" y="6946900"/>
            <a:ext cx="4940300" cy="2565400"/>
            <a:chOff x="7073900" y="6946900"/>
            <a:chExt cx="4940300" cy="256540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7048500"/>
              <a:ext cx="4838700" cy="20955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6946900"/>
              <a:ext cx="4838700" cy="2095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175500" y="70485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31640" y="7346058"/>
              <a:ext cx="824865" cy="279400"/>
            </a:xfrm>
            <a:custGeom>
              <a:avLst/>
              <a:gdLst/>
              <a:ahLst/>
              <a:cxnLst/>
              <a:rect l="l" t="t" r="r" b="b"/>
              <a:pathLst>
                <a:path w="824865" h="279400">
                  <a:moveTo>
                    <a:pt x="166878" y="46100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8" y="234695"/>
                  </a:lnTo>
                  <a:lnTo>
                    <a:pt x="166878" y="183641"/>
                  </a:lnTo>
                  <a:lnTo>
                    <a:pt x="56007" y="140588"/>
                  </a:lnTo>
                  <a:lnTo>
                    <a:pt x="166878" y="97154"/>
                  </a:lnTo>
                  <a:lnTo>
                    <a:pt x="166878" y="46100"/>
                  </a:lnTo>
                  <a:close/>
                </a:path>
                <a:path w="824865" h="279400">
                  <a:moveTo>
                    <a:pt x="277394" y="78104"/>
                  </a:moveTo>
                  <a:lnTo>
                    <a:pt x="225888" y="94606"/>
                  </a:lnTo>
                  <a:lnTo>
                    <a:pt x="199646" y="122752"/>
                  </a:lnTo>
                  <a:lnTo>
                    <a:pt x="186121" y="158376"/>
                  </a:lnTo>
                  <a:lnTo>
                    <a:pt x="184430" y="178688"/>
                  </a:lnTo>
                  <a:lnTo>
                    <a:pt x="186121" y="199024"/>
                  </a:lnTo>
                  <a:lnTo>
                    <a:pt x="199646" y="234838"/>
                  </a:lnTo>
                  <a:lnTo>
                    <a:pt x="225888" y="262984"/>
                  </a:lnTo>
                  <a:lnTo>
                    <a:pt x="277394" y="279272"/>
                  </a:lnTo>
                  <a:lnTo>
                    <a:pt x="296254" y="277534"/>
                  </a:lnTo>
                  <a:lnTo>
                    <a:pt x="312827" y="272319"/>
                  </a:lnTo>
                  <a:lnTo>
                    <a:pt x="327115" y="263627"/>
                  </a:lnTo>
                  <a:lnTo>
                    <a:pt x="339116" y="251459"/>
                  </a:lnTo>
                  <a:lnTo>
                    <a:pt x="388265" y="251459"/>
                  </a:lnTo>
                  <a:lnTo>
                    <a:pt x="388265" y="232409"/>
                  </a:lnTo>
                  <a:lnTo>
                    <a:pt x="286538" y="232409"/>
                  </a:lnTo>
                  <a:lnTo>
                    <a:pt x="275584" y="231480"/>
                  </a:lnTo>
                  <a:lnTo>
                    <a:pt x="241937" y="209406"/>
                  </a:lnTo>
                  <a:lnTo>
                    <a:pt x="233579" y="178688"/>
                  </a:lnTo>
                  <a:lnTo>
                    <a:pt x="234508" y="167425"/>
                  </a:lnTo>
                  <a:lnTo>
                    <a:pt x="256534" y="133539"/>
                  </a:lnTo>
                  <a:lnTo>
                    <a:pt x="286538" y="124967"/>
                  </a:lnTo>
                  <a:lnTo>
                    <a:pt x="388265" y="124967"/>
                  </a:lnTo>
                  <a:lnTo>
                    <a:pt x="388265" y="105917"/>
                  </a:lnTo>
                  <a:lnTo>
                    <a:pt x="339116" y="105917"/>
                  </a:lnTo>
                  <a:lnTo>
                    <a:pt x="327115" y="93749"/>
                  </a:lnTo>
                  <a:lnTo>
                    <a:pt x="312827" y="85057"/>
                  </a:lnTo>
                  <a:lnTo>
                    <a:pt x="296254" y="79842"/>
                  </a:lnTo>
                  <a:lnTo>
                    <a:pt x="277394" y="78104"/>
                  </a:lnTo>
                  <a:close/>
                </a:path>
                <a:path w="824865" h="279400">
                  <a:moveTo>
                    <a:pt x="388265" y="251459"/>
                  </a:moveTo>
                  <a:lnTo>
                    <a:pt x="339116" y="251459"/>
                  </a:lnTo>
                  <a:lnTo>
                    <a:pt x="339116" y="273938"/>
                  </a:lnTo>
                  <a:lnTo>
                    <a:pt x="388265" y="273938"/>
                  </a:lnTo>
                  <a:lnTo>
                    <a:pt x="388265" y="251459"/>
                  </a:lnTo>
                  <a:close/>
                </a:path>
                <a:path w="824865" h="279400">
                  <a:moveTo>
                    <a:pt x="388265" y="124967"/>
                  </a:moveTo>
                  <a:lnTo>
                    <a:pt x="286538" y="124967"/>
                  </a:lnTo>
                  <a:lnTo>
                    <a:pt x="297468" y="125919"/>
                  </a:lnTo>
                  <a:lnTo>
                    <a:pt x="307398" y="128777"/>
                  </a:lnTo>
                  <a:lnTo>
                    <a:pt x="335401" y="157257"/>
                  </a:lnTo>
                  <a:lnTo>
                    <a:pt x="339116" y="178688"/>
                  </a:lnTo>
                  <a:lnTo>
                    <a:pt x="338187" y="189975"/>
                  </a:lnTo>
                  <a:lnTo>
                    <a:pt x="316328" y="224051"/>
                  </a:lnTo>
                  <a:lnTo>
                    <a:pt x="286538" y="232409"/>
                  </a:lnTo>
                  <a:lnTo>
                    <a:pt x="388265" y="232409"/>
                  </a:lnTo>
                  <a:lnTo>
                    <a:pt x="388265" y="124967"/>
                  </a:lnTo>
                  <a:close/>
                </a:path>
                <a:path w="824865" h="279400">
                  <a:moveTo>
                    <a:pt x="388265" y="7239"/>
                  </a:moveTo>
                  <a:lnTo>
                    <a:pt x="339116" y="7239"/>
                  </a:lnTo>
                  <a:lnTo>
                    <a:pt x="339116" y="105917"/>
                  </a:lnTo>
                  <a:lnTo>
                    <a:pt x="388265" y="105917"/>
                  </a:lnTo>
                  <a:lnTo>
                    <a:pt x="388265" y="7239"/>
                  </a:lnTo>
                  <a:close/>
                </a:path>
                <a:path w="824865" h="279400">
                  <a:moveTo>
                    <a:pt x="465978" y="0"/>
                  </a:moveTo>
                  <a:lnTo>
                    <a:pt x="449468" y="0"/>
                  </a:lnTo>
                  <a:lnTo>
                    <a:pt x="442356" y="3048"/>
                  </a:lnTo>
                  <a:lnTo>
                    <a:pt x="436260" y="9144"/>
                  </a:lnTo>
                  <a:lnTo>
                    <a:pt x="430418" y="15240"/>
                  </a:lnTo>
                  <a:lnTo>
                    <a:pt x="427497" y="22352"/>
                  </a:lnTo>
                  <a:lnTo>
                    <a:pt x="427497" y="38607"/>
                  </a:lnTo>
                  <a:lnTo>
                    <a:pt x="430418" y="45719"/>
                  </a:lnTo>
                  <a:lnTo>
                    <a:pt x="436260" y="51815"/>
                  </a:lnTo>
                  <a:lnTo>
                    <a:pt x="442356" y="57657"/>
                  </a:lnTo>
                  <a:lnTo>
                    <a:pt x="449468" y="60578"/>
                  </a:lnTo>
                  <a:lnTo>
                    <a:pt x="465978" y="60578"/>
                  </a:lnTo>
                  <a:lnTo>
                    <a:pt x="473090" y="57657"/>
                  </a:lnTo>
                  <a:lnTo>
                    <a:pt x="485028" y="45719"/>
                  </a:lnTo>
                  <a:lnTo>
                    <a:pt x="488076" y="38607"/>
                  </a:lnTo>
                  <a:lnTo>
                    <a:pt x="488076" y="22352"/>
                  </a:lnTo>
                  <a:lnTo>
                    <a:pt x="485028" y="15240"/>
                  </a:lnTo>
                  <a:lnTo>
                    <a:pt x="478932" y="9144"/>
                  </a:lnTo>
                  <a:lnTo>
                    <a:pt x="473090" y="3048"/>
                  </a:lnTo>
                  <a:lnTo>
                    <a:pt x="465978" y="0"/>
                  </a:lnTo>
                  <a:close/>
                </a:path>
                <a:path w="824865" h="279400">
                  <a:moveTo>
                    <a:pt x="482361" y="83438"/>
                  </a:moveTo>
                  <a:lnTo>
                    <a:pt x="433212" y="83438"/>
                  </a:lnTo>
                  <a:lnTo>
                    <a:pt x="433212" y="273938"/>
                  </a:lnTo>
                  <a:lnTo>
                    <a:pt x="482361" y="273938"/>
                  </a:lnTo>
                  <a:lnTo>
                    <a:pt x="482361" y="83438"/>
                  </a:lnTo>
                  <a:close/>
                </a:path>
                <a:path w="824865" h="279400">
                  <a:moveTo>
                    <a:pt x="576493" y="83438"/>
                  </a:moveTo>
                  <a:lnTo>
                    <a:pt x="527344" y="83438"/>
                  </a:lnTo>
                  <a:lnTo>
                    <a:pt x="527344" y="273938"/>
                  </a:lnTo>
                  <a:lnTo>
                    <a:pt x="576493" y="273938"/>
                  </a:lnTo>
                  <a:lnTo>
                    <a:pt x="576493" y="182879"/>
                  </a:lnTo>
                  <a:lnTo>
                    <a:pt x="577589" y="170139"/>
                  </a:lnTo>
                  <a:lnTo>
                    <a:pt x="603258" y="138635"/>
                  </a:lnTo>
                  <a:lnTo>
                    <a:pt x="634405" y="134063"/>
                  </a:lnTo>
                  <a:lnTo>
                    <a:pt x="634405" y="116204"/>
                  </a:lnTo>
                  <a:lnTo>
                    <a:pt x="576493" y="116204"/>
                  </a:lnTo>
                  <a:lnTo>
                    <a:pt x="576493" y="83438"/>
                  </a:lnTo>
                  <a:close/>
                </a:path>
                <a:path w="824865" h="279400">
                  <a:moveTo>
                    <a:pt x="634405" y="134063"/>
                  </a:moveTo>
                  <a:lnTo>
                    <a:pt x="623451" y="134063"/>
                  </a:lnTo>
                  <a:lnTo>
                    <a:pt x="634405" y="134492"/>
                  </a:lnTo>
                  <a:lnTo>
                    <a:pt x="634405" y="134063"/>
                  </a:lnTo>
                  <a:close/>
                </a:path>
                <a:path w="824865" h="279400">
                  <a:moveTo>
                    <a:pt x="634405" y="79628"/>
                  </a:moveTo>
                  <a:lnTo>
                    <a:pt x="591709" y="93916"/>
                  </a:lnTo>
                  <a:lnTo>
                    <a:pt x="576493" y="116204"/>
                  </a:lnTo>
                  <a:lnTo>
                    <a:pt x="634405" y="116204"/>
                  </a:lnTo>
                  <a:lnTo>
                    <a:pt x="634405" y="79628"/>
                  </a:lnTo>
                  <a:close/>
                </a:path>
                <a:path w="824865" h="279400">
                  <a:moveTo>
                    <a:pt x="657824" y="46100"/>
                  </a:moveTo>
                  <a:lnTo>
                    <a:pt x="657824" y="97154"/>
                  </a:lnTo>
                  <a:lnTo>
                    <a:pt x="768695" y="140588"/>
                  </a:lnTo>
                  <a:lnTo>
                    <a:pt x="657824" y="183641"/>
                  </a:lnTo>
                  <a:lnTo>
                    <a:pt x="657824" y="234695"/>
                  </a:lnTo>
                  <a:lnTo>
                    <a:pt x="824702" y="162305"/>
                  </a:lnTo>
                  <a:lnTo>
                    <a:pt x="824702" y="118490"/>
                  </a:lnTo>
                  <a:lnTo>
                    <a:pt x="657824" y="4610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79121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7073900" y="3606800"/>
            <a:ext cx="4940300" cy="2565400"/>
            <a:chOff x="7073900" y="3606800"/>
            <a:chExt cx="4940300" cy="256540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3708400"/>
              <a:ext cx="4838700" cy="20955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3606800"/>
              <a:ext cx="4838700" cy="20955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175500" y="37084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205681" y="4001766"/>
              <a:ext cx="676910" cy="283845"/>
            </a:xfrm>
            <a:custGeom>
              <a:avLst/>
              <a:gdLst/>
              <a:ahLst/>
              <a:cxnLst/>
              <a:rect l="l" t="t" r="r" b="b"/>
              <a:pathLst>
                <a:path w="676909" h="283845">
                  <a:moveTo>
                    <a:pt x="166877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7" y="238886"/>
                  </a:lnTo>
                  <a:lnTo>
                    <a:pt x="166877" y="187832"/>
                  </a:lnTo>
                  <a:lnTo>
                    <a:pt x="56006" y="144779"/>
                  </a:lnTo>
                  <a:lnTo>
                    <a:pt x="166877" y="101345"/>
                  </a:lnTo>
                  <a:lnTo>
                    <a:pt x="166877" y="50291"/>
                  </a:lnTo>
                  <a:close/>
                </a:path>
                <a:path w="676909" h="283845">
                  <a:moveTo>
                    <a:pt x="285395" y="82295"/>
                  </a:moveTo>
                  <a:lnTo>
                    <a:pt x="246343" y="89630"/>
                  </a:lnTo>
                  <a:lnTo>
                    <a:pt x="213767" y="111632"/>
                  </a:lnTo>
                  <a:lnTo>
                    <a:pt x="192050" y="143922"/>
                  </a:lnTo>
                  <a:lnTo>
                    <a:pt x="184811" y="182879"/>
                  </a:lnTo>
                  <a:lnTo>
                    <a:pt x="186621" y="203215"/>
                  </a:lnTo>
                  <a:lnTo>
                    <a:pt x="201099" y="239029"/>
                  </a:lnTo>
                  <a:lnTo>
                    <a:pt x="229245" y="267176"/>
                  </a:lnTo>
                  <a:lnTo>
                    <a:pt x="265059" y="281654"/>
                  </a:lnTo>
                  <a:lnTo>
                    <a:pt x="285395" y="283463"/>
                  </a:lnTo>
                  <a:lnTo>
                    <a:pt x="305731" y="281654"/>
                  </a:lnTo>
                  <a:lnTo>
                    <a:pt x="341546" y="267176"/>
                  </a:lnTo>
                  <a:lnTo>
                    <a:pt x="369859" y="239029"/>
                  </a:lnTo>
                  <a:lnTo>
                    <a:pt x="371775" y="235457"/>
                  </a:lnTo>
                  <a:lnTo>
                    <a:pt x="285395" y="235457"/>
                  </a:lnTo>
                  <a:lnTo>
                    <a:pt x="274799" y="234529"/>
                  </a:lnTo>
                  <a:lnTo>
                    <a:pt x="242104" y="212669"/>
                  </a:lnTo>
                  <a:lnTo>
                    <a:pt x="233960" y="182879"/>
                  </a:lnTo>
                  <a:lnTo>
                    <a:pt x="234865" y="171949"/>
                  </a:lnTo>
                  <a:lnTo>
                    <a:pt x="256320" y="138660"/>
                  </a:lnTo>
                  <a:lnTo>
                    <a:pt x="285395" y="130301"/>
                  </a:lnTo>
                  <a:lnTo>
                    <a:pt x="371672" y="130301"/>
                  </a:lnTo>
                  <a:lnTo>
                    <a:pt x="369859" y="126944"/>
                  </a:lnTo>
                  <a:lnTo>
                    <a:pt x="357024" y="111632"/>
                  </a:lnTo>
                  <a:lnTo>
                    <a:pt x="341546" y="98797"/>
                  </a:lnTo>
                  <a:lnTo>
                    <a:pt x="324448" y="89630"/>
                  </a:lnTo>
                  <a:lnTo>
                    <a:pt x="305731" y="84129"/>
                  </a:lnTo>
                  <a:lnTo>
                    <a:pt x="285395" y="82295"/>
                  </a:lnTo>
                  <a:close/>
                </a:path>
                <a:path w="676909" h="283845">
                  <a:moveTo>
                    <a:pt x="371672" y="130301"/>
                  </a:moveTo>
                  <a:lnTo>
                    <a:pt x="285395" y="130301"/>
                  </a:lnTo>
                  <a:lnTo>
                    <a:pt x="295992" y="131230"/>
                  </a:lnTo>
                  <a:lnTo>
                    <a:pt x="305683" y="134016"/>
                  </a:lnTo>
                  <a:lnTo>
                    <a:pt x="333498" y="162020"/>
                  </a:lnTo>
                  <a:lnTo>
                    <a:pt x="337212" y="182879"/>
                  </a:lnTo>
                  <a:lnTo>
                    <a:pt x="336284" y="193809"/>
                  </a:lnTo>
                  <a:lnTo>
                    <a:pt x="314470" y="227099"/>
                  </a:lnTo>
                  <a:lnTo>
                    <a:pt x="285395" y="235457"/>
                  </a:lnTo>
                  <a:lnTo>
                    <a:pt x="371775" y="235457"/>
                  </a:lnTo>
                  <a:lnTo>
                    <a:pt x="379027" y="221932"/>
                  </a:lnTo>
                  <a:lnTo>
                    <a:pt x="384528" y="203215"/>
                  </a:lnTo>
                  <a:lnTo>
                    <a:pt x="386361" y="182879"/>
                  </a:lnTo>
                  <a:lnTo>
                    <a:pt x="384528" y="162567"/>
                  </a:lnTo>
                  <a:lnTo>
                    <a:pt x="379027" y="143922"/>
                  </a:lnTo>
                  <a:lnTo>
                    <a:pt x="371672" y="130301"/>
                  </a:lnTo>
                  <a:close/>
                </a:path>
                <a:path w="676909" h="283845">
                  <a:moveTo>
                    <a:pt x="470080" y="0"/>
                  </a:moveTo>
                  <a:lnTo>
                    <a:pt x="420931" y="0"/>
                  </a:lnTo>
                  <a:lnTo>
                    <a:pt x="420931" y="278129"/>
                  </a:lnTo>
                  <a:lnTo>
                    <a:pt x="470080" y="278129"/>
                  </a:lnTo>
                  <a:lnTo>
                    <a:pt x="470080" y="0"/>
                  </a:lnTo>
                  <a:close/>
                </a:path>
                <a:path w="676909" h="283845">
                  <a:moveTo>
                    <a:pt x="509742" y="50291"/>
                  </a:moveTo>
                  <a:lnTo>
                    <a:pt x="509742" y="101345"/>
                  </a:lnTo>
                  <a:lnTo>
                    <a:pt x="620613" y="144779"/>
                  </a:lnTo>
                  <a:lnTo>
                    <a:pt x="509742" y="187832"/>
                  </a:lnTo>
                  <a:lnTo>
                    <a:pt x="509742" y="238886"/>
                  </a:lnTo>
                  <a:lnTo>
                    <a:pt x="676620" y="166496"/>
                  </a:lnTo>
                  <a:lnTo>
                    <a:pt x="676620" y="122681"/>
                  </a:lnTo>
                  <a:lnTo>
                    <a:pt x="509742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45720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701800" y="10287000"/>
            <a:ext cx="4940300" cy="2565400"/>
            <a:chOff x="1701800" y="10287000"/>
            <a:chExt cx="4940300" cy="2565400"/>
          </a:xfrm>
        </p:grpSpPr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10388600"/>
              <a:ext cx="4838700" cy="20955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10287000"/>
              <a:ext cx="4838700" cy="20955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803400" y="103886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27442" y="10681966"/>
              <a:ext cx="688975" cy="283845"/>
            </a:xfrm>
            <a:custGeom>
              <a:avLst/>
              <a:gdLst/>
              <a:ahLst/>
              <a:cxnLst/>
              <a:rect l="l" t="t" r="r" b="b"/>
              <a:pathLst>
                <a:path w="688975" h="283845">
                  <a:moveTo>
                    <a:pt x="166878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8" y="238886"/>
                  </a:lnTo>
                  <a:lnTo>
                    <a:pt x="166878" y="187832"/>
                  </a:lnTo>
                  <a:lnTo>
                    <a:pt x="56006" y="144779"/>
                  </a:lnTo>
                  <a:lnTo>
                    <a:pt x="166878" y="101345"/>
                  </a:lnTo>
                  <a:lnTo>
                    <a:pt x="166878" y="50291"/>
                  </a:lnTo>
                  <a:close/>
                </a:path>
                <a:path w="688975" h="283845">
                  <a:moveTo>
                    <a:pt x="277394" y="82295"/>
                  </a:moveTo>
                  <a:lnTo>
                    <a:pt x="225888" y="98797"/>
                  </a:lnTo>
                  <a:lnTo>
                    <a:pt x="199647" y="126944"/>
                  </a:lnTo>
                  <a:lnTo>
                    <a:pt x="186121" y="162567"/>
                  </a:lnTo>
                  <a:lnTo>
                    <a:pt x="184430" y="182879"/>
                  </a:lnTo>
                  <a:lnTo>
                    <a:pt x="186121" y="203215"/>
                  </a:lnTo>
                  <a:lnTo>
                    <a:pt x="199647" y="239029"/>
                  </a:lnTo>
                  <a:lnTo>
                    <a:pt x="225888" y="267176"/>
                  </a:lnTo>
                  <a:lnTo>
                    <a:pt x="277394" y="283463"/>
                  </a:lnTo>
                  <a:lnTo>
                    <a:pt x="296254" y="281725"/>
                  </a:lnTo>
                  <a:lnTo>
                    <a:pt x="312828" y="276510"/>
                  </a:lnTo>
                  <a:lnTo>
                    <a:pt x="327117" y="267819"/>
                  </a:lnTo>
                  <a:lnTo>
                    <a:pt x="339123" y="255650"/>
                  </a:lnTo>
                  <a:lnTo>
                    <a:pt x="388272" y="255650"/>
                  </a:lnTo>
                  <a:lnTo>
                    <a:pt x="388272" y="236600"/>
                  </a:lnTo>
                  <a:lnTo>
                    <a:pt x="286538" y="236600"/>
                  </a:lnTo>
                  <a:lnTo>
                    <a:pt x="275584" y="235672"/>
                  </a:lnTo>
                  <a:lnTo>
                    <a:pt x="241937" y="213597"/>
                  </a:lnTo>
                  <a:lnTo>
                    <a:pt x="233579" y="182879"/>
                  </a:lnTo>
                  <a:lnTo>
                    <a:pt x="234508" y="171616"/>
                  </a:lnTo>
                  <a:lnTo>
                    <a:pt x="256534" y="137731"/>
                  </a:lnTo>
                  <a:lnTo>
                    <a:pt x="286538" y="129158"/>
                  </a:lnTo>
                  <a:lnTo>
                    <a:pt x="388272" y="129158"/>
                  </a:lnTo>
                  <a:lnTo>
                    <a:pt x="388272" y="110108"/>
                  </a:lnTo>
                  <a:lnTo>
                    <a:pt x="339123" y="110108"/>
                  </a:lnTo>
                  <a:lnTo>
                    <a:pt x="327117" y="97940"/>
                  </a:lnTo>
                  <a:lnTo>
                    <a:pt x="312828" y="89249"/>
                  </a:lnTo>
                  <a:lnTo>
                    <a:pt x="296254" y="84034"/>
                  </a:lnTo>
                  <a:lnTo>
                    <a:pt x="277394" y="82295"/>
                  </a:lnTo>
                  <a:close/>
                </a:path>
                <a:path w="688975" h="283845">
                  <a:moveTo>
                    <a:pt x="388272" y="255650"/>
                  </a:moveTo>
                  <a:lnTo>
                    <a:pt x="339123" y="255650"/>
                  </a:lnTo>
                  <a:lnTo>
                    <a:pt x="339123" y="278129"/>
                  </a:lnTo>
                  <a:lnTo>
                    <a:pt x="388272" y="278129"/>
                  </a:lnTo>
                  <a:lnTo>
                    <a:pt x="388272" y="255650"/>
                  </a:lnTo>
                  <a:close/>
                </a:path>
                <a:path w="688975" h="283845">
                  <a:moveTo>
                    <a:pt x="388272" y="129158"/>
                  </a:moveTo>
                  <a:lnTo>
                    <a:pt x="286538" y="129158"/>
                  </a:lnTo>
                  <a:lnTo>
                    <a:pt x="297469" y="130111"/>
                  </a:lnTo>
                  <a:lnTo>
                    <a:pt x="307398" y="132968"/>
                  </a:lnTo>
                  <a:lnTo>
                    <a:pt x="335405" y="161448"/>
                  </a:lnTo>
                  <a:lnTo>
                    <a:pt x="339123" y="182879"/>
                  </a:lnTo>
                  <a:lnTo>
                    <a:pt x="338193" y="194166"/>
                  </a:lnTo>
                  <a:lnTo>
                    <a:pt x="316328" y="228242"/>
                  </a:lnTo>
                  <a:lnTo>
                    <a:pt x="286538" y="236600"/>
                  </a:lnTo>
                  <a:lnTo>
                    <a:pt x="388272" y="236600"/>
                  </a:lnTo>
                  <a:lnTo>
                    <a:pt x="388272" y="129158"/>
                  </a:lnTo>
                  <a:close/>
                </a:path>
                <a:path w="688975" h="283845">
                  <a:moveTo>
                    <a:pt x="388272" y="11430"/>
                  </a:moveTo>
                  <a:lnTo>
                    <a:pt x="339123" y="11430"/>
                  </a:lnTo>
                  <a:lnTo>
                    <a:pt x="339123" y="110108"/>
                  </a:lnTo>
                  <a:lnTo>
                    <a:pt x="388272" y="110108"/>
                  </a:lnTo>
                  <a:lnTo>
                    <a:pt x="388272" y="11430"/>
                  </a:lnTo>
                  <a:close/>
                </a:path>
                <a:path w="688975" h="283845">
                  <a:moveTo>
                    <a:pt x="482366" y="0"/>
                  </a:moveTo>
                  <a:lnTo>
                    <a:pt x="433217" y="0"/>
                  </a:lnTo>
                  <a:lnTo>
                    <a:pt x="433217" y="278129"/>
                  </a:lnTo>
                  <a:lnTo>
                    <a:pt x="482366" y="278129"/>
                  </a:lnTo>
                  <a:lnTo>
                    <a:pt x="482366" y="0"/>
                  </a:lnTo>
                  <a:close/>
                </a:path>
                <a:path w="688975" h="283845">
                  <a:moveTo>
                    <a:pt x="522015" y="50291"/>
                  </a:moveTo>
                  <a:lnTo>
                    <a:pt x="522015" y="101345"/>
                  </a:lnTo>
                  <a:lnTo>
                    <a:pt x="632886" y="144779"/>
                  </a:lnTo>
                  <a:lnTo>
                    <a:pt x="522015" y="187832"/>
                  </a:lnTo>
                  <a:lnTo>
                    <a:pt x="522015" y="238886"/>
                  </a:lnTo>
                  <a:lnTo>
                    <a:pt x="688893" y="166496"/>
                  </a:lnTo>
                  <a:lnTo>
                    <a:pt x="688893" y="122681"/>
                  </a:lnTo>
                  <a:lnTo>
                    <a:pt x="522015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112522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7073900" y="10287000"/>
            <a:ext cx="4940300" cy="2565400"/>
            <a:chOff x="7073900" y="10287000"/>
            <a:chExt cx="4940300" cy="256540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10388600"/>
              <a:ext cx="4838700" cy="20955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10287000"/>
              <a:ext cx="4838700" cy="20955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175500" y="103886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173311" y="10693397"/>
              <a:ext cx="741680" cy="272415"/>
            </a:xfrm>
            <a:custGeom>
              <a:avLst/>
              <a:gdLst/>
              <a:ahLst/>
              <a:cxnLst/>
              <a:rect l="l" t="t" r="r" b="b"/>
              <a:pathLst>
                <a:path w="741679" h="272415">
                  <a:moveTo>
                    <a:pt x="166878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8" y="227456"/>
                  </a:lnTo>
                  <a:lnTo>
                    <a:pt x="166878" y="176402"/>
                  </a:lnTo>
                  <a:lnTo>
                    <a:pt x="56007" y="133349"/>
                  </a:lnTo>
                  <a:lnTo>
                    <a:pt x="166878" y="89915"/>
                  </a:lnTo>
                  <a:lnTo>
                    <a:pt x="166878" y="38861"/>
                  </a:lnTo>
                  <a:close/>
                </a:path>
                <a:path w="741679" h="272415">
                  <a:moveTo>
                    <a:pt x="277394" y="70865"/>
                  </a:moveTo>
                  <a:lnTo>
                    <a:pt x="225888" y="87367"/>
                  </a:lnTo>
                  <a:lnTo>
                    <a:pt x="199646" y="115514"/>
                  </a:lnTo>
                  <a:lnTo>
                    <a:pt x="186121" y="151137"/>
                  </a:lnTo>
                  <a:lnTo>
                    <a:pt x="184430" y="171449"/>
                  </a:lnTo>
                  <a:lnTo>
                    <a:pt x="186121" y="191785"/>
                  </a:lnTo>
                  <a:lnTo>
                    <a:pt x="199646" y="227599"/>
                  </a:lnTo>
                  <a:lnTo>
                    <a:pt x="225888" y="255745"/>
                  </a:lnTo>
                  <a:lnTo>
                    <a:pt x="277394" y="272033"/>
                  </a:lnTo>
                  <a:lnTo>
                    <a:pt x="296254" y="270295"/>
                  </a:lnTo>
                  <a:lnTo>
                    <a:pt x="312827" y="265080"/>
                  </a:lnTo>
                  <a:lnTo>
                    <a:pt x="327115" y="256388"/>
                  </a:lnTo>
                  <a:lnTo>
                    <a:pt x="339116" y="244220"/>
                  </a:lnTo>
                  <a:lnTo>
                    <a:pt x="388264" y="244220"/>
                  </a:lnTo>
                  <a:lnTo>
                    <a:pt x="388264" y="225170"/>
                  </a:lnTo>
                  <a:lnTo>
                    <a:pt x="286538" y="225170"/>
                  </a:lnTo>
                  <a:lnTo>
                    <a:pt x="275584" y="224242"/>
                  </a:lnTo>
                  <a:lnTo>
                    <a:pt x="241937" y="202167"/>
                  </a:lnTo>
                  <a:lnTo>
                    <a:pt x="233579" y="171449"/>
                  </a:lnTo>
                  <a:lnTo>
                    <a:pt x="234508" y="160186"/>
                  </a:lnTo>
                  <a:lnTo>
                    <a:pt x="256534" y="126301"/>
                  </a:lnTo>
                  <a:lnTo>
                    <a:pt x="286538" y="117728"/>
                  </a:lnTo>
                  <a:lnTo>
                    <a:pt x="388264" y="117728"/>
                  </a:lnTo>
                  <a:lnTo>
                    <a:pt x="388264" y="98678"/>
                  </a:lnTo>
                  <a:lnTo>
                    <a:pt x="339116" y="98678"/>
                  </a:lnTo>
                  <a:lnTo>
                    <a:pt x="327115" y="86510"/>
                  </a:lnTo>
                  <a:lnTo>
                    <a:pt x="312827" y="77818"/>
                  </a:lnTo>
                  <a:lnTo>
                    <a:pt x="296254" y="72604"/>
                  </a:lnTo>
                  <a:lnTo>
                    <a:pt x="277394" y="70865"/>
                  </a:lnTo>
                  <a:close/>
                </a:path>
                <a:path w="741679" h="272415">
                  <a:moveTo>
                    <a:pt x="388264" y="244220"/>
                  </a:moveTo>
                  <a:lnTo>
                    <a:pt x="339116" y="244220"/>
                  </a:lnTo>
                  <a:lnTo>
                    <a:pt x="339116" y="266699"/>
                  </a:lnTo>
                  <a:lnTo>
                    <a:pt x="388264" y="266699"/>
                  </a:lnTo>
                  <a:lnTo>
                    <a:pt x="388264" y="244220"/>
                  </a:lnTo>
                  <a:close/>
                </a:path>
                <a:path w="741679" h="272415">
                  <a:moveTo>
                    <a:pt x="388264" y="117728"/>
                  </a:moveTo>
                  <a:lnTo>
                    <a:pt x="286538" y="117728"/>
                  </a:lnTo>
                  <a:lnTo>
                    <a:pt x="297468" y="118681"/>
                  </a:lnTo>
                  <a:lnTo>
                    <a:pt x="307398" y="121538"/>
                  </a:lnTo>
                  <a:lnTo>
                    <a:pt x="335401" y="150018"/>
                  </a:lnTo>
                  <a:lnTo>
                    <a:pt x="339116" y="171449"/>
                  </a:lnTo>
                  <a:lnTo>
                    <a:pt x="338187" y="182736"/>
                  </a:lnTo>
                  <a:lnTo>
                    <a:pt x="316328" y="216812"/>
                  </a:lnTo>
                  <a:lnTo>
                    <a:pt x="286538" y="225170"/>
                  </a:lnTo>
                  <a:lnTo>
                    <a:pt x="388264" y="225170"/>
                  </a:lnTo>
                  <a:lnTo>
                    <a:pt x="388264" y="117728"/>
                  </a:lnTo>
                  <a:close/>
                </a:path>
                <a:path w="741679" h="272415">
                  <a:moveTo>
                    <a:pt x="388264" y="0"/>
                  </a:moveTo>
                  <a:lnTo>
                    <a:pt x="339116" y="0"/>
                  </a:lnTo>
                  <a:lnTo>
                    <a:pt x="339116" y="98678"/>
                  </a:lnTo>
                  <a:lnTo>
                    <a:pt x="388264" y="98678"/>
                  </a:lnTo>
                  <a:lnTo>
                    <a:pt x="388264" y="0"/>
                  </a:lnTo>
                  <a:close/>
                </a:path>
                <a:path w="741679" h="272415">
                  <a:moveTo>
                    <a:pt x="499122" y="123443"/>
                  </a:moveTo>
                  <a:lnTo>
                    <a:pt x="449973" y="123443"/>
                  </a:lnTo>
                  <a:lnTo>
                    <a:pt x="449973" y="202691"/>
                  </a:lnTo>
                  <a:lnTo>
                    <a:pt x="461546" y="248054"/>
                  </a:lnTo>
                  <a:lnTo>
                    <a:pt x="498932" y="267175"/>
                  </a:lnTo>
                  <a:lnTo>
                    <a:pt x="518696" y="268247"/>
                  </a:lnTo>
                  <a:lnTo>
                    <a:pt x="542175" y="266699"/>
                  </a:lnTo>
                  <a:lnTo>
                    <a:pt x="542175" y="222757"/>
                  </a:lnTo>
                  <a:lnTo>
                    <a:pt x="524903" y="222757"/>
                  </a:lnTo>
                  <a:lnTo>
                    <a:pt x="518553" y="222503"/>
                  </a:lnTo>
                  <a:lnTo>
                    <a:pt x="512203" y="221995"/>
                  </a:lnTo>
                  <a:lnTo>
                    <a:pt x="507377" y="220217"/>
                  </a:lnTo>
                  <a:lnTo>
                    <a:pt x="500773" y="214121"/>
                  </a:lnTo>
                  <a:lnTo>
                    <a:pt x="499122" y="209295"/>
                  </a:lnTo>
                  <a:lnTo>
                    <a:pt x="499122" y="123443"/>
                  </a:lnTo>
                  <a:close/>
                </a:path>
                <a:path w="741679" h="272415">
                  <a:moveTo>
                    <a:pt x="542175" y="222122"/>
                  </a:moveTo>
                  <a:lnTo>
                    <a:pt x="532777" y="222630"/>
                  </a:lnTo>
                  <a:lnTo>
                    <a:pt x="524903" y="222757"/>
                  </a:lnTo>
                  <a:lnTo>
                    <a:pt x="542175" y="222757"/>
                  </a:lnTo>
                  <a:lnTo>
                    <a:pt x="542175" y="222122"/>
                  </a:lnTo>
                  <a:close/>
                </a:path>
                <a:path w="741679" h="272415">
                  <a:moveTo>
                    <a:pt x="542175" y="76199"/>
                  </a:moveTo>
                  <a:lnTo>
                    <a:pt x="416826" y="76199"/>
                  </a:lnTo>
                  <a:lnTo>
                    <a:pt x="416826" y="123443"/>
                  </a:lnTo>
                  <a:lnTo>
                    <a:pt x="542175" y="123443"/>
                  </a:lnTo>
                  <a:lnTo>
                    <a:pt x="542175" y="76199"/>
                  </a:lnTo>
                  <a:close/>
                </a:path>
                <a:path w="741679" h="272415">
                  <a:moveTo>
                    <a:pt x="499122" y="22859"/>
                  </a:moveTo>
                  <a:lnTo>
                    <a:pt x="449973" y="37718"/>
                  </a:lnTo>
                  <a:lnTo>
                    <a:pt x="449973" y="76199"/>
                  </a:lnTo>
                  <a:lnTo>
                    <a:pt x="499122" y="76199"/>
                  </a:lnTo>
                  <a:lnTo>
                    <a:pt x="499122" y="22859"/>
                  </a:lnTo>
                  <a:close/>
                </a:path>
                <a:path w="741679" h="272415">
                  <a:moveTo>
                    <a:pt x="574471" y="38861"/>
                  </a:moveTo>
                  <a:lnTo>
                    <a:pt x="574471" y="89915"/>
                  </a:lnTo>
                  <a:lnTo>
                    <a:pt x="685342" y="133349"/>
                  </a:lnTo>
                  <a:lnTo>
                    <a:pt x="574471" y="176402"/>
                  </a:lnTo>
                  <a:lnTo>
                    <a:pt x="574471" y="227456"/>
                  </a:lnTo>
                  <a:lnTo>
                    <a:pt x="741349" y="155066"/>
                  </a:lnTo>
                  <a:lnTo>
                    <a:pt x="741349" y="111251"/>
                  </a:lnTo>
                  <a:lnTo>
                    <a:pt x="574471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112522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4381500" y="13627100"/>
            <a:ext cx="4940300" cy="2565400"/>
            <a:chOff x="4381500" y="13627100"/>
            <a:chExt cx="4940300" cy="2565400"/>
          </a:xfrm>
        </p:grpSpPr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3100" y="13728700"/>
              <a:ext cx="4838700" cy="20955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1500" y="13627100"/>
              <a:ext cx="4838700" cy="20955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483100" y="13728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34960" y="14033501"/>
              <a:ext cx="833755" cy="272415"/>
            </a:xfrm>
            <a:custGeom>
              <a:avLst/>
              <a:gdLst/>
              <a:ahLst/>
              <a:cxnLst/>
              <a:rect l="l" t="t" r="r" b="b"/>
              <a:pathLst>
                <a:path w="833754" h="272415">
                  <a:moveTo>
                    <a:pt x="166878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8" y="227456"/>
                  </a:lnTo>
                  <a:lnTo>
                    <a:pt x="166878" y="176402"/>
                  </a:lnTo>
                  <a:lnTo>
                    <a:pt x="56007" y="133349"/>
                  </a:lnTo>
                  <a:lnTo>
                    <a:pt x="166878" y="89915"/>
                  </a:lnTo>
                  <a:lnTo>
                    <a:pt x="166878" y="38861"/>
                  </a:lnTo>
                  <a:close/>
                </a:path>
                <a:path w="833754" h="272415">
                  <a:moveTo>
                    <a:pt x="277395" y="70865"/>
                  </a:moveTo>
                  <a:lnTo>
                    <a:pt x="225889" y="87367"/>
                  </a:lnTo>
                  <a:lnTo>
                    <a:pt x="199648" y="115514"/>
                  </a:lnTo>
                  <a:lnTo>
                    <a:pt x="186122" y="151137"/>
                  </a:lnTo>
                  <a:lnTo>
                    <a:pt x="184431" y="171449"/>
                  </a:lnTo>
                  <a:lnTo>
                    <a:pt x="186122" y="191785"/>
                  </a:lnTo>
                  <a:lnTo>
                    <a:pt x="199648" y="227599"/>
                  </a:lnTo>
                  <a:lnTo>
                    <a:pt x="225889" y="255746"/>
                  </a:lnTo>
                  <a:lnTo>
                    <a:pt x="277395" y="272034"/>
                  </a:lnTo>
                  <a:lnTo>
                    <a:pt x="296254" y="270295"/>
                  </a:lnTo>
                  <a:lnTo>
                    <a:pt x="312828" y="265080"/>
                  </a:lnTo>
                  <a:lnTo>
                    <a:pt x="327116" y="256388"/>
                  </a:lnTo>
                  <a:lnTo>
                    <a:pt x="339117" y="244220"/>
                  </a:lnTo>
                  <a:lnTo>
                    <a:pt x="388266" y="244220"/>
                  </a:lnTo>
                  <a:lnTo>
                    <a:pt x="388266" y="225170"/>
                  </a:lnTo>
                  <a:lnTo>
                    <a:pt x="286539" y="225170"/>
                  </a:lnTo>
                  <a:lnTo>
                    <a:pt x="275585" y="224242"/>
                  </a:lnTo>
                  <a:lnTo>
                    <a:pt x="241939" y="202167"/>
                  </a:lnTo>
                  <a:lnTo>
                    <a:pt x="233580" y="171449"/>
                  </a:lnTo>
                  <a:lnTo>
                    <a:pt x="234509" y="160186"/>
                  </a:lnTo>
                  <a:lnTo>
                    <a:pt x="256535" y="126301"/>
                  </a:lnTo>
                  <a:lnTo>
                    <a:pt x="286539" y="117728"/>
                  </a:lnTo>
                  <a:lnTo>
                    <a:pt x="388266" y="117728"/>
                  </a:lnTo>
                  <a:lnTo>
                    <a:pt x="388266" y="98678"/>
                  </a:lnTo>
                  <a:lnTo>
                    <a:pt x="339117" y="98678"/>
                  </a:lnTo>
                  <a:lnTo>
                    <a:pt x="327116" y="86510"/>
                  </a:lnTo>
                  <a:lnTo>
                    <a:pt x="312828" y="77818"/>
                  </a:lnTo>
                  <a:lnTo>
                    <a:pt x="296254" y="72604"/>
                  </a:lnTo>
                  <a:lnTo>
                    <a:pt x="277395" y="70865"/>
                  </a:lnTo>
                  <a:close/>
                </a:path>
                <a:path w="833754" h="272415">
                  <a:moveTo>
                    <a:pt x="388266" y="244220"/>
                  </a:moveTo>
                  <a:lnTo>
                    <a:pt x="339117" y="244220"/>
                  </a:lnTo>
                  <a:lnTo>
                    <a:pt x="339117" y="266699"/>
                  </a:lnTo>
                  <a:lnTo>
                    <a:pt x="388266" y="266699"/>
                  </a:lnTo>
                  <a:lnTo>
                    <a:pt x="388266" y="244220"/>
                  </a:lnTo>
                  <a:close/>
                </a:path>
                <a:path w="833754" h="272415">
                  <a:moveTo>
                    <a:pt x="388266" y="117728"/>
                  </a:moveTo>
                  <a:lnTo>
                    <a:pt x="286539" y="117728"/>
                  </a:lnTo>
                  <a:lnTo>
                    <a:pt x="297469" y="118681"/>
                  </a:lnTo>
                  <a:lnTo>
                    <a:pt x="307399" y="121538"/>
                  </a:lnTo>
                  <a:lnTo>
                    <a:pt x="335403" y="150018"/>
                  </a:lnTo>
                  <a:lnTo>
                    <a:pt x="339117" y="171449"/>
                  </a:lnTo>
                  <a:lnTo>
                    <a:pt x="338189" y="182736"/>
                  </a:lnTo>
                  <a:lnTo>
                    <a:pt x="316329" y="216812"/>
                  </a:lnTo>
                  <a:lnTo>
                    <a:pt x="286539" y="225170"/>
                  </a:lnTo>
                  <a:lnTo>
                    <a:pt x="388266" y="225170"/>
                  </a:lnTo>
                  <a:lnTo>
                    <a:pt x="388266" y="117728"/>
                  </a:lnTo>
                  <a:close/>
                </a:path>
                <a:path w="833754" h="272415">
                  <a:moveTo>
                    <a:pt x="388266" y="0"/>
                  </a:moveTo>
                  <a:lnTo>
                    <a:pt x="339117" y="0"/>
                  </a:lnTo>
                  <a:lnTo>
                    <a:pt x="339117" y="98678"/>
                  </a:lnTo>
                  <a:lnTo>
                    <a:pt x="388266" y="98678"/>
                  </a:lnTo>
                  <a:lnTo>
                    <a:pt x="388266" y="0"/>
                  </a:lnTo>
                  <a:close/>
                </a:path>
                <a:path w="833754" h="272415">
                  <a:moveTo>
                    <a:pt x="515889" y="70865"/>
                  </a:moveTo>
                  <a:lnTo>
                    <a:pt x="464382" y="87367"/>
                  </a:lnTo>
                  <a:lnTo>
                    <a:pt x="438141" y="115514"/>
                  </a:lnTo>
                  <a:lnTo>
                    <a:pt x="424615" y="151137"/>
                  </a:lnTo>
                  <a:lnTo>
                    <a:pt x="422925" y="171449"/>
                  </a:lnTo>
                  <a:lnTo>
                    <a:pt x="424615" y="191785"/>
                  </a:lnTo>
                  <a:lnTo>
                    <a:pt x="438141" y="227599"/>
                  </a:lnTo>
                  <a:lnTo>
                    <a:pt x="464382" y="255746"/>
                  </a:lnTo>
                  <a:lnTo>
                    <a:pt x="515889" y="272034"/>
                  </a:lnTo>
                  <a:lnTo>
                    <a:pt x="534748" y="270295"/>
                  </a:lnTo>
                  <a:lnTo>
                    <a:pt x="551322" y="265080"/>
                  </a:lnTo>
                  <a:lnTo>
                    <a:pt x="565609" y="256388"/>
                  </a:lnTo>
                  <a:lnTo>
                    <a:pt x="577611" y="244220"/>
                  </a:lnTo>
                  <a:lnTo>
                    <a:pt x="626760" y="244220"/>
                  </a:lnTo>
                  <a:lnTo>
                    <a:pt x="626760" y="225170"/>
                  </a:lnTo>
                  <a:lnTo>
                    <a:pt x="525033" y="225170"/>
                  </a:lnTo>
                  <a:lnTo>
                    <a:pt x="514079" y="224242"/>
                  </a:lnTo>
                  <a:lnTo>
                    <a:pt x="480432" y="202167"/>
                  </a:lnTo>
                  <a:lnTo>
                    <a:pt x="472074" y="171449"/>
                  </a:lnTo>
                  <a:lnTo>
                    <a:pt x="473002" y="160186"/>
                  </a:lnTo>
                  <a:lnTo>
                    <a:pt x="495029" y="126301"/>
                  </a:lnTo>
                  <a:lnTo>
                    <a:pt x="525033" y="117728"/>
                  </a:lnTo>
                  <a:lnTo>
                    <a:pt x="626760" y="117728"/>
                  </a:lnTo>
                  <a:lnTo>
                    <a:pt x="626760" y="98678"/>
                  </a:lnTo>
                  <a:lnTo>
                    <a:pt x="577611" y="98678"/>
                  </a:lnTo>
                  <a:lnTo>
                    <a:pt x="565609" y="86510"/>
                  </a:lnTo>
                  <a:lnTo>
                    <a:pt x="551322" y="77818"/>
                  </a:lnTo>
                  <a:lnTo>
                    <a:pt x="534748" y="72604"/>
                  </a:lnTo>
                  <a:lnTo>
                    <a:pt x="515889" y="70865"/>
                  </a:lnTo>
                  <a:close/>
                </a:path>
                <a:path w="833754" h="272415">
                  <a:moveTo>
                    <a:pt x="626760" y="244220"/>
                  </a:moveTo>
                  <a:lnTo>
                    <a:pt x="577611" y="244220"/>
                  </a:lnTo>
                  <a:lnTo>
                    <a:pt x="577611" y="266699"/>
                  </a:lnTo>
                  <a:lnTo>
                    <a:pt x="626760" y="266699"/>
                  </a:lnTo>
                  <a:lnTo>
                    <a:pt x="626760" y="244220"/>
                  </a:lnTo>
                  <a:close/>
                </a:path>
                <a:path w="833754" h="272415">
                  <a:moveTo>
                    <a:pt x="626760" y="117728"/>
                  </a:moveTo>
                  <a:lnTo>
                    <a:pt x="525033" y="117728"/>
                  </a:lnTo>
                  <a:lnTo>
                    <a:pt x="535963" y="118681"/>
                  </a:lnTo>
                  <a:lnTo>
                    <a:pt x="545892" y="121538"/>
                  </a:lnTo>
                  <a:lnTo>
                    <a:pt x="573896" y="150018"/>
                  </a:lnTo>
                  <a:lnTo>
                    <a:pt x="577611" y="171449"/>
                  </a:lnTo>
                  <a:lnTo>
                    <a:pt x="576682" y="182736"/>
                  </a:lnTo>
                  <a:lnTo>
                    <a:pt x="554822" y="216812"/>
                  </a:lnTo>
                  <a:lnTo>
                    <a:pt x="525033" y="225170"/>
                  </a:lnTo>
                  <a:lnTo>
                    <a:pt x="626760" y="225170"/>
                  </a:lnTo>
                  <a:lnTo>
                    <a:pt x="626760" y="117728"/>
                  </a:lnTo>
                  <a:close/>
                </a:path>
                <a:path w="833754" h="272415">
                  <a:moveTo>
                    <a:pt x="626760" y="0"/>
                  </a:moveTo>
                  <a:lnTo>
                    <a:pt x="577611" y="0"/>
                  </a:lnTo>
                  <a:lnTo>
                    <a:pt x="577611" y="98678"/>
                  </a:lnTo>
                  <a:lnTo>
                    <a:pt x="626760" y="98678"/>
                  </a:lnTo>
                  <a:lnTo>
                    <a:pt x="626760" y="0"/>
                  </a:lnTo>
                  <a:close/>
                </a:path>
                <a:path w="833754" h="272415">
                  <a:moveTo>
                    <a:pt x="666384" y="38861"/>
                  </a:moveTo>
                  <a:lnTo>
                    <a:pt x="666384" y="89915"/>
                  </a:lnTo>
                  <a:lnTo>
                    <a:pt x="777255" y="133349"/>
                  </a:lnTo>
                  <a:lnTo>
                    <a:pt x="666384" y="176402"/>
                  </a:lnTo>
                  <a:lnTo>
                    <a:pt x="666384" y="227456"/>
                  </a:lnTo>
                  <a:lnTo>
                    <a:pt x="833262" y="155066"/>
                  </a:lnTo>
                  <a:lnTo>
                    <a:pt x="833262" y="111251"/>
                  </a:lnTo>
                  <a:lnTo>
                    <a:pt x="666384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3100" y="14592300"/>
              <a:ext cx="4838700" cy="1600200"/>
            </a:xfrm>
            <a:prstGeom prst="rect">
              <a:avLst/>
            </a:prstGeom>
          </p:spPr>
        </p:pic>
      </p:grp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9F4FB706-7F4C-2763-4E37-8F83FE60D179}"/>
              </a:ext>
            </a:extLst>
          </p:cNvPr>
          <p:cNvSpPr txBox="1"/>
          <p:nvPr/>
        </p:nvSpPr>
        <p:spPr>
          <a:xfrm>
            <a:off x="2057400" y="4864293"/>
            <a:ext cx="3906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Sırasız liste oluşturmak için kullanılır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13419B9B-52B1-6D8A-BC5A-4C8D50E24020}"/>
              </a:ext>
            </a:extLst>
          </p:cNvPr>
          <p:cNvSpPr txBox="1"/>
          <p:nvPr/>
        </p:nvSpPr>
        <p:spPr>
          <a:xfrm>
            <a:off x="7607301" y="4864293"/>
            <a:ext cx="3906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Sıralı liste oluşturmak için kullanılır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27FAE47B-76EF-6698-9861-BC4D6F5D91DF}"/>
              </a:ext>
            </a:extLst>
          </p:cNvPr>
          <p:cNvSpPr txBox="1"/>
          <p:nvPr/>
        </p:nvSpPr>
        <p:spPr>
          <a:xfrm>
            <a:off x="1864941" y="8037790"/>
            <a:ext cx="4559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 öğesi tanımlamak için kullanılır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69F8987A-7DBF-CC75-B60A-2D66741A1E91}"/>
              </a:ext>
            </a:extLst>
          </p:cNvPr>
          <p:cNvSpPr txBox="1"/>
          <p:nvPr/>
        </p:nvSpPr>
        <p:spPr>
          <a:xfrm>
            <a:off x="7349242" y="8049319"/>
            <a:ext cx="44546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Dizin başlıklarını tanımlamak için kullanılır. Ancak Html5le birlikte desteklenmemektedir.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56C12E15-3ED7-1150-4B04-8B742DC1E53E}"/>
              </a:ext>
            </a:extLst>
          </p:cNvPr>
          <p:cNvSpPr txBox="1"/>
          <p:nvPr/>
        </p:nvSpPr>
        <p:spPr>
          <a:xfrm>
            <a:off x="1803400" y="11319302"/>
            <a:ext cx="4718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tanım listesi oluşturmak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DDD06988-BD73-58AC-FE48-DC91AE9B9178}"/>
              </a:ext>
            </a:extLst>
          </p:cNvPr>
          <p:cNvSpPr txBox="1"/>
          <p:nvPr/>
        </p:nvSpPr>
        <p:spPr>
          <a:xfrm>
            <a:off x="7488537" y="11384967"/>
            <a:ext cx="42733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 listesinde öğeyi tanımlamak için kullanılır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3EC9A73E-94EA-0513-64CD-8E72EF9DF6B5}"/>
              </a:ext>
            </a:extLst>
          </p:cNvPr>
          <p:cNvSpPr txBox="1"/>
          <p:nvPr/>
        </p:nvSpPr>
        <p:spPr>
          <a:xfrm>
            <a:off x="4590415" y="14728735"/>
            <a:ext cx="4535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 listesinde öğeyi açıklamak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153" y="2514600"/>
            <a:ext cx="4535170" cy="12700"/>
          </a:xfrm>
          <a:custGeom>
            <a:avLst/>
            <a:gdLst/>
            <a:ahLst/>
            <a:cxnLst/>
            <a:rect l="l" t="t" r="r" b="b"/>
            <a:pathLst>
              <a:path w="4535170" h="12700">
                <a:moveTo>
                  <a:pt x="4535043" y="0"/>
                </a:moveTo>
                <a:lnTo>
                  <a:pt x="0" y="0"/>
                </a:lnTo>
                <a:lnTo>
                  <a:pt x="0" y="12700"/>
                </a:lnTo>
                <a:lnTo>
                  <a:pt x="4535043" y="12700"/>
                </a:lnTo>
                <a:lnTo>
                  <a:pt x="4535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364636" y="1248206"/>
            <a:ext cx="6948805" cy="767715"/>
            <a:chOff x="3364636" y="1248206"/>
            <a:chExt cx="6948805" cy="767715"/>
          </a:xfrm>
        </p:grpSpPr>
        <p:sp>
          <p:nvSpPr>
            <p:cNvPr id="4" name="object 4"/>
            <p:cNvSpPr/>
            <p:nvPr/>
          </p:nvSpPr>
          <p:spPr>
            <a:xfrm>
              <a:off x="3364636" y="1248206"/>
              <a:ext cx="6948805" cy="767715"/>
            </a:xfrm>
            <a:custGeom>
              <a:avLst/>
              <a:gdLst/>
              <a:ahLst/>
              <a:cxnLst/>
              <a:rect l="l" t="t" r="r" b="b"/>
              <a:pathLst>
                <a:path w="6948805" h="767714">
                  <a:moveTo>
                    <a:pt x="603275" y="175564"/>
                  </a:moveTo>
                  <a:lnTo>
                    <a:pt x="564057" y="179476"/>
                  </a:lnTo>
                  <a:lnTo>
                    <a:pt x="527684" y="191210"/>
                  </a:lnTo>
                  <a:lnTo>
                    <a:pt x="494156" y="210768"/>
                  </a:lnTo>
                  <a:lnTo>
                    <a:pt x="463473" y="238150"/>
                  </a:lnTo>
                  <a:lnTo>
                    <a:pt x="438226" y="270814"/>
                  </a:lnTo>
                  <a:lnTo>
                    <a:pt x="420192" y="307034"/>
                  </a:lnTo>
                  <a:lnTo>
                    <a:pt x="409371" y="346811"/>
                  </a:lnTo>
                  <a:lnTo>
                    <a:pt x="405764" y="390143"/>
                  </a:lnTo>
                  <a:lnTo>
                    <a:pt x="409371" y="433527"/>
                  </a:lnTo>
                  <a:lnTo>
                    <a:pt x="420192" y="473456"/>
                  </a:lnTo>
                  <a:lnTo>
                    <a:pt x="438226" y="509930"/>
                  </a:lnTo>
                  <a:lnTo>
                    <a:pt x="463473" y="542950"/>
                  </a:lnTo>
                  <a:lnTo>
                    <a:pt x="494156" y="569975"/>
                  </a:lnTo>
                  <a:lnTo>
                    <a:pt x="527684" y="589279"/>
                  </a:lnTo>
                  <a:lnTo>
                    <a:pt x="564057" y="600862"/>
                  </a:lnTo>
                  <a:lnTo>
                    <a:pt x="603275" y="604722"/>
                  </a:lnTo>
                  <a:lnTo>
                    <a:pt x="643559" y="601014"/>
                  </a:lnTo>
                  <a:lnTo>
                    <a:pt x="679068" y="589889"/>
                  </a:lnTo>
                  <a:lnTo>
                    <a:pt x="709802" y="571347"/>
                  </a:lnTo>
                  <a:lnTo>
                    <a:pt x="735761" y="545388"/>
                  </a:lnTo>
                  <a:lnTo>
                    <a:pt x="840612" y="545388"/>
                  </a:lnTo>
                  <a:lnTo>
                    <a:pt x="840612" y="504748"/>
                  </a:lnTo>
                  <a:lnTo>
                    <a:pt x="622782" y="504748"/>
                  </a:lnTo>
                  <a:lnTo>
                    <a:pt x="599465" y="502767"/>
                  </a:lnTo>
                  <a:lnTo>
                    <a:pt x="559231" y="486917"/>
                  </a:lnTo>
                  <a:lnTo>
                    <a:pt x="528446" y="455675"/>
                  </a:lnTo>
                  <a:lnTo>
                    <a:pt x="512597" y="414222"/>
                  </a:lnTo>
                  <a:lnTo>
                    <a:pt x="510616" y="390143"/>
                  </a:lnTo>
                  <a:lnTo>
                    <a:pt x="512597" y="366115"/>
                  </a:lnTo>
                  <a:lnTo>
                    <a:pt x="528446" y="325069"/>
                  </a:lnTo>
                  <a:lnTo>
                    <a:pt x="559231" y="293827"/>
                  </a:lnTo>
                  <a:lnTo>
                    <a:pt x="599465" y="277571"/>
                  </a:lnTo>
                  <a:lnTo>
                    <a:pt x="622782" y="275539"/>
                  </a:lnTo>
                  <a:lnTo>
                    <a:pt x="840612" y="275539"/>
                  </a:lnTo>
                  <a:lnTo>
                    <a:pt x="840612" y="234899"/>
                  </a:lnTo>
                  <a:lnTo>
                    <a:pt x="735761" y="234899"/>
                  </a:lnTo>
                  <a:lnTo>
                    <a:pt x="709802" y="208940"/>
                  </a:lnTo>
                  <a:lnTo>
                    <a:pt x="679068" y="190398"/>
                  </a:lnTo>
                  <a:lnTo>
                    <a:pt x="643559" y="179273"/>
                  </a:lnTo>
                  <a:lnTo>
                    <a:pt x="603275" y="175564"/>
                  </a:lnTo>
                  <a:close/>
                </a:path>
                <a:path w="6948805" h="767714">
                  <a:moveTo>
                    <a:pt x="264972" y="131673"/>
                  </a:moveTo>
                  <a:lnTo>
                    <a:pt x="152806" y="131673"/>
                  </a:lnTo>
                  <a:lnTo>
                    <a:pt x="152806" y="593343"/>
                  </a:lnTo>
                  <a:lnTo>
                    <a:pt x="264972" y="593343"/>
                  </a:lnTo>
                  <a:lnTo>
                    <a:pt x="264972" y="131673"/>
                  </a:lnTo>
                  <a:close/>
                </a:path>
                <a:path w="6948805" h="767714">
                  <a:moveTo>
                    <a:pt x="840612" y="545388"/>
                  </a:moveTo>
                  <a:lnTo>
                    <a:pt x="735761" y="545388"/>
                  </a:lnTo>
                  <a:lnTo>
                    <a:pt x="735761" y="593343"/>
                  </a:lnTo>
                  <a:lnTo>
                    <a:pt x="840612" y="593343"/>
                  </a:lnTo>
                  <a:lnTo>
                    <a:pt x="840612" y="545388"/>
                  </a:lnTo>
                  <a:close/>
                </a:path>
                <a:path w="6948805" h="767714">
                  <a:moveTo>
                    <a:pt x="840612" y="275539"/>
                  </a:moveTo>
                  <a:lnTo>
                    <a:pt x="622782" y="275539"/>
                  </a:lnTo>
                  <a:lnTo>
                    <a:pt x="646099" y="277571"/>
                  </a:lnTo>
                  <a:lnTo>
                    <a:pt x="667283" y="283667"/>
                  </a:lnTo>
                  <a:lnTo>
                    <a:pt x="703249" y="308051"/>
                  </a:lnTo>
                  <a:lnTo>
                    <a:pt x="727633" y="344423"/>
                  </a:lnTo>
                  <a:lnTo>
                    <a:pt x="735761" y="390143"/>
                  </a:lnTo>
                  <a:lnTo>
                    <a:pt x="733729" y="414222"/>
                  </a:lnTo>
                  <a:lnTo>
                    <a:pt x="717473" y="455675"/>
                  </a:lnTo>
                  <a:lnTo>
                    <a:pt x="686333" y="486917"/>
                  </a:lnTo>
                  <a:lnTo>
                    <a:pt x="646099" y="502767"/>
                  </a:lnTo>
                  <a:lnTo>
                    <a:pt x="622782" y="504748"/>
                  </a:lnTo>
                  <a:lnTo>
                    <a:pt x="840612" y="504748"/>
                  </a:lnTo>
                  <a:lnTo>
                    <a:pt x="840612" y="275539"/>
                  </a:lnTo>
                  <a:close/>
                </a:path>
                <a:path w="6948805" h="767714">
                  <a:moveTo>
                    <a:pt x="840612" y="186943"/>
                  </a:moveTo>
                  <a:lnTo>
                    <a:pt x="735761" y="186943"/>
                  </a:lnTo>
                  <a:lnTo>
                    <a:pt x="735761" y="234899"/>
                  </a:lnTo>
                  <a:lnTo>
                    <a:pt x="840612" y="234899"/>
                  </a:lnTo>
                  <a:lnTo>
                    <a:pt x="840612" y="186943"/>
                  </a:lnTo>
                  <a:close/>
                </a:path>
                <a:path w="6948805" h="767714">
                  <a:moveTo>
                    <a:pt x="418591" y="24383"/>
                  </a:moveTo>
                  <a:lnTo>
                    <a:pt x="0" y="24383"/>
                  </a:lnTo>
                  <a:lnTo>
                    <a:pt x="0" y="131673"/>
                  </a:lnTo>
                  <a:lnTo>
                    <a:pt x="418591" y="131673"/>
                  </a:lnTo>
                  <a:lnTo>
                    <a:pt x="418591" y="24383"/>
                  </a:lnTo>
                  <a:close/>
                </a:path>
                <a:path w="6948805" h="767714">
                  <a:moveTo>
                    <a:pt x="1333667" y="545388"/>
                  </a:moveTo>
                  <a:lnTo>
                    <a:pt x="1064926" y="545388"/>
                  </a:lnTo>
                  <a:lnTo>
                    <a:pt x="1090529" y="571347"/>
                  </a:lnTo>
                  <a:lnTo>
                    <a:pt x="1121009" y="589889"/>
                  </a:lnTo>
                  <a:lnTo>
                    <a:pt x="1156366" y="601014"/>
                  </a:lnTo>
                  <a:lnTo>
                    <a:pt x="1196600" y="604722"/>
                  </a:lnTo>
                  <a:lnTo>
                    <a:pt x="1236122" y="600862"/>
                  </a:lnTo>
                  <a:lnTo>
                    <a:pt x="1272596" y="589279"/>
                  </a:lnTo>
                  <a:lnTo>
                    <a:pt x="1306025" y="569975"/>
                  </a:lnTo>
                  <a:lnTo>
                    <a:pt x="1333667" y="545388"/>
                  </a:lnTo>
                  <a:close/>
                </a:path>
                <a:path w="6948805" h="767714">
                  <a:moveTo>
                    <a:pt x="1064926" y="24383"/>
                  </a:moveTo>
                  <a:lnTo>
                    <a:pt x="960075" y="24383"/>
                  </a:lnTo>
                  <a:lnTo>
                    <a:pt x="960075" y="593343"/>
                  </a:lnTo>
                  <a:lnTo>
                    <a:pt x="1064926" y="593343"/>
                  </a:lnTo>
                  <a:lnTo>
                    <a:pt x="1064926" y="545388"/>
                  </a:lnTo>
                  <a:lnTo>
                    <a:pt x="1333667" y="545388"/>
                  </a:lnTo>
                  <a:lnTo>
                    <a:pt x="1336408" y="542950"/>
                  </a:lnTo>
                  <a:lnTo>
                    <a:pt x="1362011" y="509930"/>
                  </a:lnTo>
                  <a:lnTo>
                    <a:pt x="1364609" y="504748"/>
                  </a:lnTo>
                  <a:lnTo>
                    <a:pt x="1177093" y="504748"/>
                  </a:lnTo>
                  <a:lnTo>
                    <a:pt x="1153775" y="502767"/>
                  </a:lnTo>
                  <a:lnTo>
                    <a:pt x="1113542" y="486917"/>
                  </a:lnTo>
                  <a:lnTo>
                    <a:pt x="1082757" y="455675"/>
                  </a:lnTo>
                  <a:lnTo>
                    <a:pt x="1066907" y="414222"/>
                  </a:lnTo>
                  <a:lnTo>
                    <a:pt x="1064926" y="390143"/>
                  </a:lnTo>
                  <a:lnTo>
                    <a:pt x="1066907" y="366115"/>
                  </a:lnTo>
                  <a:lnTo>
                    <a:pt x="1082757" y="325069"/>
                  </a:lnTo>
                  <a:lnTo>
                    <a:pt x="1113542" y="293827"/>
                  </a:lnTo>
                  <a:lnTo>
                    <a:pt x="1153775" y="277571"/>
                  </a:lnTo>
                  <a:lnTo>
                    <a:pt x="1177093" y="275539"/>
                  </a:lnTo>
                  <a:lnTo>
                    <a:pt x="1364396" y="275539"/>
                  </a:lnTo>
                  <a:lnTo>
                    <a:pt x="1362011" y="270814"/>
                  </a:lnTo>
                  <a:lnTo>
                    <a:pt x="1336408" y="238150"/>
                  </a:lnTo>
                  <a:lnTo>
                    <a:pt x="1332800" y="234899"/>
                  </a:lnTo>
                  <a:lnTo>
                    <a:pt x="1064926" y="234899"/>
                  </a:lnTo>
                  <a:lnTo>
                    <a:pt x="1064926" y="24383"/>
                  </a:lnTo>
                  <a:close/>
                </a:path>
                <a:path w="6948805" h="767714">
                  <a:moveTo>
                    <a:pt x="1364396" y="275539"/>
                  </a:moveTo>
                  <a:lnTo>
                    <a:pt x="1177093" y="275539"/>
                  </a:lnTo>
                  <a:lnTo>
                    <a:pt x="1200410" y="277571"/>
                  </a:lnTo>
                  <a:lnTo>
                    <a:pt x="1221593" y="283667"/>
                  </a:lnTo>
                  <a:lnTo>
                    <a:pt x="1257560" y="308051"/>
                  </a:lnTo>
                  <a:lnTo>
                    <a:pt x="1281946" y="344423"/>
                  </a:lnTo>
                  <a:lnTo>
                    <a:pt x="1290078" y="390143"/>
                  </a:lnTo>
                  <a:lnTo>
                    <a:pt x="1288045" y="414222"/>
                  </a:lnTo>
                  <a:lnTo>
                    <a:pt x="1271784" y="455675"/>
                  </a:lnTo>
                  <a:lnTo>
                    <a:pt x="1240643" y="486917"/>
                  </a:lnTo>
                  <a:lnTo>
                    <a:pt x="1200410" y="502767"/>
                  </a:lnTo>
                  <a:lnTo>
                    <a:pt x="1177093" y="504748"/>
                  </a:lnTo>
                  <a:lnTo>
                    <a:pt x="1364609" y="504748"/>
                  </a:lnTo>
                  <a:lnTo>
                    <a:pt x="1380299" y="473456"/>
                  </a:lnTo>
                  <a:lnTo>
                    <a:pt x="1391272" y="433527"/>
                  </a:lnTo>
                  <a:lnTo>
                    <a:pt x="1394929" y="390143"/>
                  </a:lnTo>
                  <a:lnTo>
                    <a:pt x="1391272" y="346811"/>
                  </a:lnTo>
                  <a:lnTo>
                    <a:pt x="1380299" y="307034"/>
                  </a:lnTo>
                  <a:lnTo>
                    <a:pt x="1364396" y="275539"/>
                  </a:lnTo>
                  <a:close/>
                </a:path>
                <a:path w="6948805" h="767714">
                  <a:moveTo>
                    <a:pt x="1196600" y="175564"/>
                  </a:moveTo>
                  <a:lnTo>
                    <a:pt x="1156366" y="179273"/>
                  </a:lnTo>
                  <a:lnTo>
                    <a:pt x="1121009" y="190398"/>
                  </a:lnTo>
                  <a:lnTo>
                    <a:pt x="1090529" y="208940"/>
                  </a:lnTo>
                  <a:lnTo>
                    <a:pt x="1064926" y="234899"/>
                  </a:lnTo>
                  <a:lnTo>
                    <a:pt x="1332800" y="234899"/>
                  </a:lnTo>
                  <a:lnTo>
                    <a:pt x="1306025" y="210768"/>
                  </a:lnTo>
                  <a:lnTo>
                    <a:pt x="1272596" y="191210"/>
                  </a:lnTo>
                  <a:lnTo>
                    <a:pt x="1236122" y="179476"/>
                  </a:lnTo>
                  <a:lnTo>
                    <a:pt x="1196600" y="175564"/>
                  </a:lnTo>
                  <a:close/>
                </a:path>
                <a:path w="6948805" h="767714">
                  <a:moveTo>
                    <a:pt x="1598104" y="0"/>
                  </a:moveTo>
                  <a:lnTo>
                    <a:pt x="1493253" y="0"/>
                  </a:lnTo>
                  <a:lnTo>
                    <a:pt x="1493253" y="593343"/>
                  </a:lnTo>
                  <a:lnTo>
                    <a:pt x="1598104" y="593343"/>
                  </a:lnTo>
                  <a:lnTo>
                    <a:pt x="1598104" y="0"/>
                  </a:lnTo>
                  <a:close/>
                </a:path>
                <a:path w="6948805" h="767714">
                  <a:moveTo>
                    <a:pt x="1911896" y="175564"/>
                  </a:moveTo>
                  <a:lnTo>
                    <a:pt x="1866890" y="179425"/>
                  </a:lnTo>
                  <a:lnTo>
                    <a:pt x="1826151" y="191007"/>
                  </a:lnTo>
                  <a:lnTo>
                    <a:pt x="1789680" y="210311"/>
                  </a:lnTo>
                  <a:lnTo>
                    <a:pt x="1757476" y="237337"/>
                  </a:lnTo>
                  <a:lnTo>
                    <a:pt x="1731156" y="269747"/>
                  </a:lnTo>
                  <a:lnTo>
                    <a:pt x="1712356" y="306018"/>
                  </a:lnTo>
                  <a:lnTo>
                    <a:pt x="1701076" y="346150"/>
                  </a:lnTo>
                  <a:lnTo>
                    <a:pt x="1697316" y="390143"/>
                  </a:lnTo>
                  <a:lnTo>
                    <a:pt x="1701128" y="434492"/>
                  </a:lnTo>
                  <a:lnTo>
                    <a:pt x="1712563" y="474878"/>
                  </a:lnTo>
                  <a:lnTo>
                    <a:pt x="1731617" y="511301"/>
                  </a:lnTo>
                  <a:lnTo>
                    <a:pt x="1758289" y="543763"/>
                  </a:lnTo>
                  <a:lnTo>
                    <a:pt x="1791252" y="570433"/>
                  </a:lnTo>
                  <a:lnTo>
                    <a:pt x="1829198" y="589483"/>
                  </a:lnTo>
                  <a:lnTo>
                    <a:pt x="1872123" y="600912"/>
                  </a:lnTo>
                  <a:lnTo>
                    <a:pt x="1920024" y="604722"/>
                  </a:lnTo>
                  <a:lnTo>
                    <a:pt x="1974990" y="599287"/>
                  </a:lnTo>
                  <a:lnTo>
                    <a:pt x="2022846" y="582980"/>
                  </a:lnTo>
                  <a:lnTo>
                    <a:pt x="2063591" y="555802"/>
                  </a:lnTo>
                  <a:lnTo>
                    <a:pt x="2097227" y="517753"/>
                  </a:lnTo>
                  <a:lnTo>
                    <a:pt x="2083136" y="509625"/>
                  </a:lnTo>
                  <a:lnTo>
                    <a:pt x="1921649" y="509625"/>
                  </a:lnTo>
                  <a:lnTo>
                    <a:pt x="1879439" y="504850"/>
                  </a:lnTo>
                  <a:lnTo>
                    <a:pt x="1846268" y="490524"/>
                  </a:lnTo>
                  <a:lnTo>
                    <a:pt x="1822137" y="466648"/>
                  </a:lnTo>
                  <a:lnTo>
                    <a:pt x="1807044" y="433222"/>
                  </a:lnTo>
                  <a:lnTo>
                    <a:pt x="2113483" y="433222"/>
                  </a:lnTo>
                  <a:lnTo>
                    <a:pt x="2115257" y="421995"/>
                  </a:lnTo>
                  <a:lnTo>
                    <a:pt x="2116523" y="411073"/>
                  </a:lnTo>
                  <a:lnTo>
                    <a:pt x="2117281" y="400455"/>
                  </a:lnTo>
                  <a:lnTo>
                    <a:pt x="2117534" y="390143"/>
                  </a:lnTo>
                  <a:lnTo>
                    <a:pt x="2114336" y="351942"/>
                  </a:lnTo>
                  <a:lnTo>
                    <a:pt x="1805419" y="351942"/>
                  </a:lnTo>
                  <a:lnTo>
                    <a:pt x="1811062" y="333552"/>
                  </a:lnTo>
                  <a:lnTo>
                    <a:pt x="1841995" y="291795"/>
                  </a:lnTo>
                  <a:lnTo>
                    <a:pt x="1891681" y="271221"/>
                  </a:lnTo>
                  <a:lnTo>
                    <a:pt x="1911896" y="269849"/>
                  </a:lnTo>
                  <a:lnTo>
                    <a:pt x="2084456" y="269849"/>
                  </a:lnTo>
                  <a:lnTo>
                    <a:pt x="2059012" y="237337"/>
                  </a:lnTo>
                  <a:lnTo>
                    <a:pt x="2028180" y="210311"/>
                  </a:lnTo>
                  <a:lnTo>
                    <a:pt x="1993383" y="191007"/>
                  </a:lnTo>
                  <a:lnTo>
                    <a:pt x="1954622" y="179425"/>
                  </a:lnTo>
                  <a:lnTo>
                    <a:pt x="1911896" y="175564"/>
                  </a:lnTo>
                  <a:close/>
                </a:path>
                <a:path w="6948805" h="767714">
                  <a:moveTo>
                    <a:pt x="2012683" y="468985"/>
                  </a:moveTo>
                  <a:lnTo>
                    <a:pt x="1995414" y="486765"/>
                  </a:lnTo>
                  <a:lnTo>
                    <a:pt x="1974486" y="499465"/>
                  </a:lnTo>
                  <a:lnTo>
                    <a:pt x="1949898" y="507085"/>
                  </a:lnTo>
                  <a:lnTo>
                    <a:pt x="1921649" y="509625"/>
                  </a:lnTo>
                  <a:lnTo>
                    <a:pt x="2083136" y="509625"/>
                  </a:lnTo>
                  <a:lnTo>
                    <a:pt x="2012683" y="468985"/>
                  </a:lnTo>
                  <a:close/>
                </a:path>
                <a:path w="6948805" h="767714">
                  <a:moveTo>
                    <a:pt x="2084456" y="269849"/>
                  </a:moveTo>
                  <a:lnTo>
                    <a:pt x="1911896" y="269849"/>
                  </a:lnTo>
                  <a:lnTo>
                    <a:pt x="1929274" y="271119"/>
                  </a:lnTo>
                  <a:lnTo>
                    <a:pt x="1945633" y="274929"/>
                  </a:lnTo>
                  <a:lnTo>
                    <a:pt x="1988303" y="301650"/>
                  </a:lnTo>
                  <a:lnTo>
                    <a:pt x="2012683" y="351942"/>
                  </a:lnTo>
                  <a:lnTo>
                    <a:pt x="2114336" y="351942"/>
                  </a:lnTo>
                  <a:lnTo>
                    <a:pt x="2113876" y="346455"/>
                  </a:lnTo>
                  <a:lnTo>
                    <a:pt x="2102904" y="306425"/>
                  </a:lnTo>
                  <a:lnTo>
                    <a:pt x="2084616" y="270052"/>
                  </a:lnTo>
                  <a:lnTo>
                    <a:pt x="2084456" y="269849"/>
                  </a:lnTo>
                  <a:close/>
                </a:path>
                <a:path w="6948805" h="767714">
                  <a:moveTo>
                    <a:pt x="2262644" y="456793"/>
                  </a:moveTo>
                  <a:lnTo>
                    <a:pt x="2171611" y="507999"/>
                  </a:lnTo>
                  <a:lnTo>
                    <a:pt x="2199345" y="550316"/>
                  </a:lnTo>
                  <a:lnTo>
                    <a:pt x="2237038" y="580542"/>
                  </a:lnTo>
                  <a:lnTo>
                    <a:pt x="2284689" y="598677"/>
                  </a:lnTo>
                  <a:lnTo>
                    <a:pt x="2342299" y="604722"/>
                  </a:lnTo>
                  <a:lnTo>
                    <a:pt x="2375774" y="602640"/>
                  </a:lnTo>
                  <a:lnTo>
                    <a:pt x="2433890" y="585977"/>
                  </a:lnTo>
                  <a:lnTo>
                    <a:pt x="2479156" y="552551"/>
                  </a:lnTo>
                  <a:lnTo>
                    <a:pt x="2500875" y="509625"/>
                  </a:lnTo>
                  <a:lnTo>
                    <a:pt x="2342299" y="509625"/>
                  </a:lnTo>
                  <a:lnTo>
                    <a:pt x="2314154" y="506323"/>
                  </a:lnTo>
                  <a:lnTo>
                    <a:pt x="2291499" y="496417"/>
                  </a:lnTo>
                  <a:lnTo>
                    <a:pt x="2274329" y="479907"/>
                  </a:lnTo>
                  <a:lnTo>
                    <a:pt x="2262644" y="456793"/>
                  </a:lnTo>
                  <a:close/>
                </a:path>
                <a:path w="6948805" h="767714">
                  <a:moveTo>
                    <a:pt x="2343111" y="175564"/>
                  </a:moveTo>
                  <a:lnTo>
                    <a:pt x="2282559" y="184302"/>
                  </a:lnTo>
                  <a:lnTo>
                    <a:pt x="2232571" y="210515"/>
                  </a:lnTo>
                  <a:lnTo>
                    <a:pt x="2199652" y="251155"/>
                  </a:lnTo>
                  <a:lnTo>
                    <a:pt x="2188679" y="304799"/>
                  </a:lnTo>
                  <a:lnTo>
                    <a:pt x="2190001" y="323900"/>
                  </a:lnTo>
                  <a:lnTo>
                    <a:pt x="2209812" y="371449"/>
                  </a:lnTo>
                  <a:lnTo>
                    <a:pt x="2247762" y="402691"/>
                  </a:lnTo>
                  <a:lnTo>
                    <a:pt x="2293531" y="420827"/>
                  </a:lnTo>
                  <a:lnTo>
                    <a:pt x="2339249" y="434187"/>
                  </a:lnTo>
                  <a:lnTo>
                    <a:pt x="2352865" y="438708"/>
                  </a:lnTo>
                  <a:lnTo>
                    <a:pt x="2392895" y="460044"/>
                  </a:lnTo>
                  <a:lnTo>
                    <a:pt x="2398382" y="474675"/>
                  </a:lnTo>
                  <a:lnTo>
                    <a:pt x="2394877" y="489965"/>
                  </a:lnTo>
                  <a:lnTo>
                    <a:pt x="2384361" y="500887"/>
                  </a:lnTo>
                  <a:lnTo>
                    <a:pt x="2366835" y="507441"/>
                  </a:lnTo>
                  <a:lnTo>
                    <a:pt x="2342299" y="509625"/>
                  </a:lnTo>
                  <a:lnTo>
                    <a:pt x="2500875" y="509625"/>
                  </a:lnTo>
                  <a:lnTo>
                    <a:pt x="2502726" y="504189"/>
                  </a:lnTo>
                  <a:lnTo>
                    <a:pt x="2505671" y="474675"/>
                  </a:lnTo>
                  <a:lnTo>
                    <a:pt x="2504300" y="454812"/>
                  </a:lnTo>
                  <a:lnTo>
                    <a:pt x="2483726" y="405587"/>
                  </a:lnTo>
                  <a:lnTo>
                    <a:pt x="2446539" y="373278"/>
                  </a:lnTo>
                  <a:lnTo>
                    <a:pt x="2400820" y="355599"/>
                  </a:lnTo>
                  <a:lnTo>
                    <a:pt x="2369934" y="347065"/>
                  </a:lnTo>
                  <a:lnTo>
                    <a:pt x="2355051" y="342899"/>
                  </a:lnTo>
                  <a:lnTo>
                    <a:pt x="2317102" y="329183"/>
                  </a:lnTo>
                  <a:lnTo>
                    <a:pt x="2295969" y="302361"/>
                  </a:lnTo>
                  <a:lnTo>
                    <a:pt x="2296781" y="295046"/>
                  </a:lnTo>
                  <a:lnTo>
                    <a:pt x="2333355" y="269595"/>
                  </a:lnTo>
                  <a:lnTo>
                    <a:pt x="2343111" y="269036"/>
                  </a:lnTo>
                  <a:lnTo>
                    <a:pt x="2484132" y="269036"/>
                  </a:lnTo>
                  <a:lnTo>
                    <a:pt x="2497543" y="261721"/>
                  </a:lnTo>
                  <a:lnTo>
                    <a:pt x="2469705" y="225145"/>
                  </a:lnTo>
                  <a:lnTo>
                    <a:pt x="2433332" y="198323"/>
                  </a:lnTo>
                  <a:lnTo>
                    <a:pt x="2390460" y="181254"/>
                  </a:lnTo>
                  <a:lnTo>
                    <a:pt x="2367345" y="176987"/>
                  </a:lnTo>
                  <a:lnTo>
                    <a:pt x="2343111" y="175564"/>
                  </a:lnTo>
                  <a:close/>
                </a:path>
                <a:path w="6948805" h="767714">
                  <a:moveTo>
                    <a:pt x="2484132" y="269036"/>
                  </a:moveTo>
                  <a:lnTo>
                    <a:pt x="2343111" y="269036"/>
                  </a:lnTo>
                  <a:lnTo>
                    <a:pt x="2364242" y="271627"/>
                  </a:lnTo>
                  <a:lnTo>
                    <a:pt x="2382124" y="279399"/>
                  </a:lnTo>
                  <a:lnTo>
                    <a:pt x="2396756" y="292353"/>
                  </a:lnTo>
                  <a:lnTo>
                    <a:pt x="2408135" y="310489"/>
                  </a:lnTo>
                  <a:lnTo>
                    <a:pt x="2484132" y="269036"/>
                  </a:lnTo>
                  <a:close/>
                </a:path>
                <a:path w="6948805" h="767714">
                  <a:moveTo>
                    <a:pt x="5755220" y="175564"/>
                  </a:moveTo>
                  <a:lnTo>
                    <a:pt x="5716001" y="179476"/>
                  </a:lnTo>
                  <a:lnTo>
                    <a:pt x="5679628" y="191210"/>
                  </a:lnTo>
                  <a:lnTo>
                    <a:pt x="5646101" y="210768"/>
                  </a:lnTo>
                  <a:lnTo>
                    <a:pt x="5615419" y="238150"/>
                  </a:lnTo>
                  <a:lnTo>
                    <a:pt x="5590173" y="270814"/>
                  </a:lnTo>
                  <a:lnTo>
                    <a:pt x="5572139" y="307034"/>
                  </a:lnTo>
                  <a:lnTo>
                    <a:pt x="5561317" y="346811"/>
                  </a:lnTo>
                  <a:lnTo>
                    <a:pt x="5557710" y="390143"/>
                  </a:lnTo>
                  <a:lnTo>
                    <a:pt x="5561317" y="433527"/>
                  </a:lnTo>
                  <a:lnTo>
                    <a:pt x="5572139" y="473456"/>
                  </a:lnTo>
                  <a:lnTo>
                    <a:pt x="5590173" y="509930"/>
                  </a:lnTo>
                  <a:lnTo>
                    <a:pt x="5615419" y="542950"/>
                  </a:lnTo>
                  <a:lnTo>
                    <a:pt x="5646101" y="569975"/>
                  </a:lnTo>
                  <a:lnTo>
                    <a:pt x="5679628" y="589279"/>
                  </a:lnTo>
                  <a:lnTo>
                    <a:pt x="5716001" y="600862"/>
                  </a:lnTo>
                  <a:lnTo>
                    <a:pt x="5755220" y="604722"/>
                  </a:lnTo>
                  <a:lnTo>
                    <a:pt x="5795504" y="601014"/>
                  </a:lnTo>
                  <a:lnTo>
                    <a:pt x="5831012" y="589889"/>
                  </a:lnTo>
                  <a:lnTo>
                    <a:pt x="5861746" y="571347"/>
                  </a:lnTo>
                  <a:lnTo>
                    <a:pt x="5887707" y="545388"/>
                  </a:lnTo>
                  <a:lnTo>
                    <a:pt x="5992558" y="545388"/>
                  </a:lnTo>
                  <a:lnTo>
                    <a:pt x="5992558" y="504748"/>
                  </a:lnTo>
                  <a:lnTo>
                    <a:pt x="5774728" y="504748"/>
                  </a:lnTo>
                  <a:lnTo>
                    <a:pt x="5751410" y="502767"/>
                  </a:lnTo>
                  <a:lnTo>
                    <a:pt x="5711177" y="486917"/>
                  </a:lnTo>
                  <a:lnTo>
                    <a:pt x="5680392" y="455675"/>
                  </a:lnTo>
                  <a:lnTo>
                    <a:pt x="5664542" y="414222"/>
                  </a:lnTo>
                  <a:lnTo>
                    <a:pt x="5662561" y="390143"/>
                  </a:lnTo>
                  <a:lnTo>
                    <a:pt x="5664542" y="366115"/>
                  </a:lnTo>
                  <a:lnTo>
                    <a:pt x="5680392" y="325069"/>
                  </a:lnTo>
                  <a:lnTo>
                    <a:pt x="5711177" y="293827"/>
                  </a:lnTo>
                  <a:lnTo>
                    <a:pt x="5751410" y="277571"/>
                  </a:lnTo>
                  <a:lnTo>
                    <a:pt x="5774728" y="275539"/>
                  </a:lnTo>
                  <a:lnTo>
                    <a:pt x="5992558" y="275539"/>
                  </a:lnTo>
                  <a:lnTo>
                    <a:pt x="5992558" y="234899"/>
                  </a:lnTo>
                  <a:lnTo>
                    <a:pt x="5887707" y="234899"/>
                  </a:lnTo>
                  <a:lnTo>
                    <a:pt x="5861746" y="208940"/>
                  </a:lnTo>
                  <a:lnTo>
                    <a:pt x="5831012" y="190398"/>
                  </a:lnTo>
                  <a:lnTo>
                    <a:pt x="5795504" y="179273"/>
                  </a:lnTo>
                  <a:lnTo>
                    <a:pt x="5755220" y="175564"/>
                  </a:lnTo>
                  <a:close/>
                </a:path>
                <a:path w="6948805" h="767714">
                  <a:moveTo>
                    <a:pt x="5416918" y="131673"/>
                  </a:moveTo>
                  <a:lnTo>
                    <a:pt x="5304751" y="131673"/>
                  </a:lnTo>
                  <a:lnTo>
                    <a:pt x="5304751" y="593343"/>
                  </a:lnTo>
                  <a:lnTo>
                    <a:pt x="5416918" y="593343"/>
                  </a:lnTo>
                  <a:lnTo>
                    <a:pt x="5416918" y="131673"/>
                  </a:lnTo>
                  <a:close/>
                </a:path>
                <a:path w="6948805" h="767714">
                  <a:moveTo>
                    <a:pt x="5992558" y="545388"/>
                  </a:moveTo>
                  <a:lnTo>
                    <a:pt x="5887707" y="545388"/>
                  </a:lnTo>
                  <a:lnTo>
                    <a:pt x="5887707" y="593343"/>
                  </a:lnTo>
                  <a:lnTo>
                    <a:pt x="5992558" y="593343"/>
                  </a:lnTo>
                  <a:lnTo>
                    <a:pt x="5992558" y="545388"/>
                  </a:lnTo>
                  <a:close/>
                </a:path>
                <a:path w="6948805" h="767714">
                  <a:moveTo>
                    <a:pt x="5992558" y="275539"/>
                  </a:moveTo>
                  <a:lnTo>
                    <a:pt x="5774728" y="275539"/>
                  </a:lnTo>
                  <a:lnTo>
                    <a:pt x="5798045" y="277571"/>
                  </a:lnTo>
                  <a:lnTo>
                    <a:pt x="5819228" y="283667"/>
                  </a:lnTo>
                  <a:lnTo>
                    <a:pt x="5855195" y="308051"/>
                  </a:lnTo>
                  <a:lnTo>
                    <a:pt x="5879580" y="344423"/>
                  </a:lnTo>
                  <a:lnTo>
                    <a:pt x="5887707" y="390143"/>
                  </a:lnTo>
                  <a:lnTo>
                    <a:pt x="5885675" y="414222"/>
                  </a:lnTo>
                  <a:lnTo>
                    <a:pt x="5869421" y="455675"/>
                  </a:lnTo>
                  <a:lnTo>
                    <a:pt x="5838278" y="486917"/>
                  </a:lnTo>
                  <a:lnTo>
                    <a:pt x="5798045" y="502767"/>
                  </a:lnTo>
                  <a:lnTo>
                    <a:pt x="5774728" y="504748"/>
                  </a:lnTo>
                  <a:lnTo>
                    <a:pt x="5992558" y="504748"/>
                  </a:lnTo>
                  <a:lnTo>
                    <a:pt x="5992558" y="275539"/>
                  </a:lnTo>
                  <a:close/>
                </a:path>
                <a:path w="6948805" h="767714">
                  <a:moveTo>
                    <a:pt x="5992558" y="186943"/>
                  </a:moveTo>
                  <a:lnTo>
                    <a:pt x="5887707" y="186943"/>
                  </a:lnTo>
                  <a:lnTo>
                    <a:pt x="5887707" y="234899"/>
                  </a:lnTo>
                  <a:lnTo>
                    <a:pt x="5992558" y="234899"/>
                  </a:lnTo>
                  <a:lnTo>
                    <a:pt x="5992558" y="186943"/>
                  </a:lnTo>
                  <a:close/>
                </a:path>
                <a:path w="6948805" h="767714">
                  <a:moveTo>
                    <a:pt x="5570537" y="24383"/>
                  </a:moveTo>
                  <a:lnTo>
                    <a:pt x="5151945" y="24383"/>
                  </a:lnTo>
                  <a:lnTo>
                    <a:pt x="5151945" y="131673"/>
                  </a:lnTo>
                  <a:lnTo>
                    <a:pt x="5570537" y="131673"/>
                  </a:lnTo>
                  <a:lnTo>
                    <a:pt x="5570537" y="24383"/>
                  </a:lnTo>
                  <a:close/>
                </a:path>
                <a:path w="6948805" h="767714">
                  <a:moveTo>
                    <a:pt x="6210363" y="616914"/>
                  </a:moveTo>
                  <a:lnTo>
                    <a:pt x="6120968" y="668121"/>
                  </a:lnTo>
                  <a:lnTo>
                    <a:pt x="6135801" y="691032"/>
                  </a:lnTo>
                  <a:lnTo>
                    <a:pt x="6153478" y="710996"/>
                  </a:lnTo>
                  <a:lnTo>
                    <a:pt x="6197371" y="742086"/>
                  </a:lnTo>
                  <a:lnTo>
                    <a:pt x="6251619" y="760983"/>
                  </a:lnTo>
                  <a:lnTo>
                    <a:pt x="6313601" y="767283"/>
                  </a:lnTo>
                  <a:lnTo>
                    <a:pt x="6355866" y="764184"/>
                  </a:lnTo>
                  <a:lnTo>
                    <a:pt x="6394880" y="754887"/>
                  </a:lnTo>
                  <a:lnTo>
                    <a:pt x="6430643" y="739393"/>
                  </a:lnTo>
                  <a:lnTo>
                    <a:pt x="6463156" y="717702"/>
                  </a:lnTo>
                  <a:lnTo>
                    <a:pt x="6490536" y="690117"/>
                  </a:lnTo>
                  <a:lnTo>
                    <a:pt x="6500150" y="673810"/>
                  </a:lnTo>
                  <a:lnTo>
                    <a:pt x="6316852" y="673810"/>
                  </a:lnTo>
                  <a:lnTo>
                    <a:pt x="6281850" y="670254"/>
                  </a:lnTo>
                  <a:lnTo>
                    <a:pt x="6252435" y="659586"/>
                  </a:lnTo>
                  <a:lnTo>
                    <a:pt x="6228606" y="641806"/>
                  </a:lnTo>
                  <a:lnTo>
                    <a:pt x="6210363" y="616914"/>
                  </a:lnTo>
                  <a:close/>
                </a:path>
                <a:path w="6948805" h="767714">
                  <a:moveTo>
                    <a:pt x="6525742" y="529945"/>
                  </a:moveTo>
                  <a:lnTo>
                    <a:pt x="6423329" y="529945"/>
                  </a:lnTo>
                  <a:lnTo>
                    <a:pt x="6423329" y="573836"/>
                  </a:lnTo>
                  <a:lnTo>
                    <a:pt x="6421551" y="596442"/>
                  </a:lnTo>
                  <a:lnTo>
                    <a:pt x="6407325" y="633425"/>
                  </a:lnTo>
                  <a:lnTo>
                    <a:pt x="6361144" y="667308"/>
                  </a:lnTo>
                  <a:lnTo>
                    <a:pt x="6316852" y="673810"/>
                  </a:lnTo>
                  <a:lnTo>
                    <a:pt x="6500150" y="673810"/>
                  </a:lnTo>
                  <a:lnTo>
                    <a:pt x="6510094" y="656945"/>
                  </a:lnTo>
                  <a:lnTo>
                    <a:pt x="6521830" y="618185"/>
                  </a:lnTo>
                  <a:lnTo>
                    <a:pt x="6525742" y="573836"/>
                  </a:lnTo>
                  <a:lnTo>
                    <a:pt x="6525742" y="529945"/>
                  </a:lnTo>
                  <a:close/>
                </a:path>
                <a:path w="6948805" h="767714">
                  <a:moveTo>
                    <a:pt x="6293281" y="175564"/>
                  </a:moveTo>
                  <a:lnTo>
                    <a:pt x="6252286" y="179374"/>
                  </a:lnTo>
                  <a:lnTo>
                    <a:pt x="6214643" y="190804"/>
                  </a:lnTo>
                  <a:lnTo>
                    <a:pt x="6180353" y="209854"/>
                  </a:lnTo>
                  <a:lnTo>
                    <a:pt x="6149416" y="236524"/>
                  </a:lnTo>
                  <a:lnTo>
                    <a:pt x="6123812" y="268579"/>
                  </a:lnTo>
                  <a:lnTo>
                    <a:pt x="6105524" y="303783"/>
                  </a:lnTo>
                  <a:lnTo>
                    <a:pt x="6094552" y="342137"/>
                  </a:lnTo>
                  <a:lnTo>
                    <a:pt x="6090894" y="383641"/>
                  </a:lnTo>
                  <a:lnTo>
                    <a:pt x="6094500" y="425500"/>
                  </a:lnTo>
                  <a:lnTo>
                    <a:pt x="6105318" y="464108"/>
                  </a:lnTo>
                  <a:lnTo>
                    <a:pt x="6123352" y="499465"/>
                  </a:lnTo>
                  <a:lnTo>
                    <a:pt x="6148603" y="531571"/>
                  </a:lnTo>
                  <a:lnTo>
                    <a:pt x="6179590" y="557885"/>
                  </a:lnTo>
                  <a:lnTo>
                    <a:pt x="6214032" y="576681"/>
                  </a:lnTo>
                  <a:lnTo>
                    <a:pt x="6251928" y="587959"/>
                  </a:lnTo>
                  <a:lnTo>
                    <a:pt x="6293281" y="591718"/>
                  </a:lnTo>
                  <a:lnTo>
                    <a:pt x="6332800" y="587857"/>
                  </a:lnTo>
                  <a:lnTo>
                    <a:pt x="6367649" y="576275"/>
                  </a:lnTo>
                  <a:lnTo>
                    <a:pt x="6397826" y="556970"/>
                  </a:lnTo>
                  <a:lnTo>
                    <a:pt x="6423329" y="529945"/>
                  </a:lnTo>
                  <a:lnTo>
                    <a:pt x="6525742" y="529945"/>
                  </a:lnTo>
                  <a:lnTo>
                    <a:pt x="6525742" y="494995"/>
                  </a:lnTo>
                  <a:lnTo>
                    <a:pt x="6309537" y="494995"/>
                  </a:lnTo>
                  <a:lnTo>
                    <a:pt x="6285811" y="493064"/>
                  </a:lnTo>
                  <a:lnTo>
                    <a:pt x="6244763" y="477621"/>
                  </a:lnTo>
                  <a:lnTo>
                    <a:pt x="6213576" y="447192"/>
                  </a:lnTo>
                  <a:lnTo>
                    <a:pt x="6197726" y="406958"/>
                  </a:lnTo>
                  <a:lnTo>
                    <a:pt x="6195745" y="383641"/>
                  </a:lnTo>
                  <a:lnTo>
                    <a:pt x="6197726" y="360730"/>
                  </a:lnTo>
                  <a:lnTo>
                    <a:pt x="6213576" y="321309"/>
                  </a:lnTo>
                  <a:lnTo>
                    <a:pt x="6244763" y="290931"/>
                  </a:lnTo>
                  <a:lnTo>
                    <a:pt x="6285811" y="275081"/>
                  </a:lnTo>
                  <a:lnTo>
                    <a:pt x="6309537" y="273100"/>
                  </a:lnTo>
                  <a:lnTo>
                    <a:pt x="6525742" y="273100"/>
                  </a:lnTo>
                  <a:lnTo>
                    <a:pt x="6525742" y="237337"/>
                  </a:lnTo>
                  <a:lnTo>
                    <a:pt x="6423329" y="237337"/>
                  </a:lnTo>
                  <a:lnTo>
                    <a:pt x="6397826" y="210311"/>
                  </a:lnTo>
                  <a:lnTo>
                    <a:pt x="6367649" y="191007"/>
                  </a:lnTo>
                  <a:lnTo>
                    <a:pt x="6332800" y="179425"/>
                  </a:lnTo>
                  <a:lnTo>
                    <a:pt x="6293281" y="175564"/>
                  </a:lnTo>
                  <a:close/>
                </a:path>
                <a:path w="6948805" h="767714">
                  <a:moveTo>
                    <a:pt x="6525742" y="273100"/>
                  </a:moveTo>
                  <a:lnTo>
                    <a:pt x="6309537" y="273100"/>
                  </a:lnTo>
                  <a:lnTo>
                    <a:pt x="6333206" y="275081"/>
                  </a:lnTo>
                  <a:lnTo>
                    <a:pt x="6354644" y="281025"/>
                  </a:lnTo>
                  <a:lnTo>
                    <a:pt x="6390817" y="304799"/>
                  </a:lnTo>
                  <a:lnTo>
                    <a:pt x="6415198" y="339953"/>
                  </a:lnTo>
                  <a:lnTo>
                    <a:pt x="6423329" y="383641"/>
                  </a:lnTo>
                  <a:lnTo>
                    <a:pt x="6421296" y="406958"/>
                  </a:lnTo>
                  <a:lnTo>
                    <a:pt x="6405038" y="447192"/>
                  </a:lnTo>
                  <a:lnTo>
                    <a:pt x="6373849" y="477621"/>
                  </a:lnTo>
                  <a:lnTo>
                    <a:pt x="6333206" y="493064"/>
                  </a:lnTo>
                  <a:lnTo>
                    <a:pt x="6309537" y="494995"/>
                  </a:lnTo>
                  <a:lnTo>
                    <a:pt x="6525742" y="494995"/>
                  </a:lnTo>
                  <a:lnTo>
                    <a:pt x="6525742" y="273100"/>
                  </a:lnTo>
                  <a:close/>
                </a:path>
                <a:path w="6948805" h="767714">
                  <a:moveTo>
                    <a:pt x="6525742" y="186943"/>
                  </a:moveTo>
                  <a:lnTo>
                    <a:pt x="6423329" y="186943"/>
                  </a:lnTo>
                  <a:lnTo>
                    <a:pt x="6423329" y="237337"/>
                  </a:lnTo>
                  <a:lnTo>
                    <a:pt x="6525742" y="237337"/>
                  </a:lnTo>
                  <a:lnTo>
                    <a:pt x="6525742" y="186943"/>
                  </a:lnTo>
                  <a:close/>
                </a:path>
                <a:path w="6948805" h="767714">
                  <a:moveTo>
                    <a:pt x="6705422" y="456793"/>
                  </a:moveTo>
                  <a:lnTo>
                    <a:pt x="6614388" y="507999"/>
                  </a:lnTo>
                  <a:lnTo>
                    <a:pt x="6642122" y="550316"/>
                  </a:lnTo>
                  <a:lnTo>
                    <a:pt x="6679815" y="580542"/>
                  </a:lnTo>
                  <a:lnTo>
                    <a:pt x="6727466" y="598677"/>
                  </a:lnTo>
                  <a:lnTo>
                    <a:pt x="6785076" y="604722"/>
                  </a:lnTo>
                  <a:lnTo>
                    <a:pt x="6818551" y="602640"/>
                  </a:lnTo>
                  <a:lnTo>
                    <a:pt x="6876668" y="585977"/>
                  </a:lnTo>
                  <a:lnTo>
                    <a:pt x="6921933" y="552551"/>
                  </a:lnTo>
                  <a:lnTo>
                    <a:pt x="6943652" y="509625"/>
                  </a:lnTo>
                  <a:lnTo>
                    <a:pt x="6785076" y="509625"/>
                  </a:lnTo>
                  <a:lnTo>
                    <a:pt x="6756932" y="506323"/>
                  </a:lnTo>
                  <a:lnTo>
                    <a:pt x="6734276" y="496417"/>
                  </a:lnTo>
                  <a:lnTo>
                    <a:pt x="6717107" y="479907"/>
                  </a:lnTo>
                  <a:lnTo>
                    <a:pt x="6705422" y="456793"/>
                  </a:lnTo>
                  <a:close/>
                </a:path>
                <a:path w="6948805" h="767714">
                  <a:moveTo>
                    <a:pt x="6785889" y="175564"/>
                  </a:moveTo>
                  <a:lnTo>
                    <a:pt x="6725337" y="184302"/>
                  </a:lnTo>
                  <a:lnTo>
                    <a:pt x="6675348" y="210515"/>
                  </a:lnTo>
                  <a:lnTo>
                    <a:pt x="6642430" y="251155"/>
                  </a:lnTo>
                  <a:lnTo>
                    <a:pt x="6631457" y="304799"/>
                  </a:lnTo>
                  <a:lnTo>
                    <a:pt x="6632778" y="323900"/>
                  </a:lnTo>
                  <a:lnTo>
                    <a:pt x="6652590" y="371449"/>
                  </a:lnTo>
                  <a:lnTo>
                    <a:pt x="6690539" y="402691"/>
                  </a:lnTo>
                  <a:lnTo>
                    <a:pt x="6736308" y="420827"/>
                  </a:lnTo>
                  <a:lnTo>
                    <a:pt x="6782027" y="434187"/>
                  </a:lnTo>
                  <a:lnTo>
                    <a:pt x="6795642" y="438708"/>
                  </a:lnTo>
                  <a:lnTo>
                    <a:pt x="6835673" y="460044"/>
                  </a:lnTo>
                  <a:lnTo>
                    <a:pt x="6841159" y="474675"/>
                  </a:lnTo>
                  <a:lnTo>
                    <a:pt x="6837654" y="489965"/>
                  </a:lnTo>
                  <a:lnTo>
                    <a:pt x="6827138" y="500887"/>
                  </a:lnTo>
                  <a:lnTo>
                    <a:pt x="6809612" y="507441"/>
                  </a:lnTo>
                  <a:lnTo>
                    <a:pt x="6785076" y="509625"/>
                  </a:lnTo>
                  <a:lnTo>
                    <a:pt x="6943652" y="509625"/>
                  </a:lnTo>
                  <a:lnTo>
                    <a:pt x="6945503" y="504189"/>
                  </a:lnTo>
                  <a:lnTo>
                    <a:pt x="6948449" y="474675"/>
                  </a:lnTo>
                  <a:lnTo>
                    <a:pt x="6947077" y="454812"/>
                  </a:lnTo>
                  <a:lnTo>
                    <a:pt x="6926503" y="405587"/>
                  </a:lnTo>
                  <a:lnTo>
                    <a:pt x="6889316" y="373278"/>
                  </a:lnTo>
                  <a:lnTo>
                    <a:pt x="6843598" y="355599"/>
                  </a:lnTo>
                  <a:lnTo>
                    <a:pt x="6812711" y="347065"/>
                  </a:lnTo>
                  <a:lnTo>
                    <a:pt x="6797829" y="342899"/>
                  </a:lnTo>
                  <a:lnTo>
                    <a:pt x="6759879" y="329183"/>
                  </a:lnTo>
                  <a:lnTo>
                    <a:pt x="6738746" y="302361"/>
                  </a:lnTo>
                  <a:lnTo>
                    <a:pt x="6739559" y="295046"/>
                  </a:lnTo>
                  <a:lnTo>
                    <a:pt x="6776133" y="269595"/>
                  </a:lnTo>
                  <a:lnTo>
                    <a:pt x="6785889" y="269036"/>
                  </a:lnTo>
                  <a:lnTo>
                    <a:pt x="6926910" y="269036"/>
                  </a:lnTo>
                  <a:lnTo>
                    <a:pt x="6940321" y="261721"/>
                  </a:lnTo>
                  <a:lnTo>
                    <a:pt x="6912482" y="225145"/>
                  </a:lnTo>
                  <a:lnTo>
                    <a:pt x="6876110" y="198323"/>
                  </a:lnTo>
                  <a:lnTo>
                    <a:pt x="6833238" y="181254"/>
                  </a:lnTo>
                  <a:lnTo>
                    <a:pt x="6810123" y="176987"/>
                  </a:lnTo>
                  <a:lnTo>
                    <a:pt x="6785889" y="175564"/>
                  </a:lnTo>
                  <a:close/>
                </a:path>
                <a:path w="6948805" h="767714">
                  <a:moveTo>
                    <a:pt x="6926910" y="269036"/>
                  </a:moveTo>
                  <a:lnTo>
                    <a:pt x="6785889" y="269036"/>
                  </a:lnTo>
                  <a:lnTo>
                    <a:pt x="6807020" y="271627"/>
                  </a:lnTo>
                  <a:lnTo>
                    <a:pt x="6824902" y="279399"/>
                  </a:lnTo>
                  <a:lnTo>
                    <a:pt x="6839533" y="292353"/>
                  </a:lnTo>
                  <a:lnTo>
                    <a:pt x="6850913" y="310489"/>
                  </a:lnTo>
                  <a:lnTo>
                    <a:pt x="6926910" y="2690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8552" y="1272529"/>
              <a:ext cx="2044700" cy="568960"/>
            </a:xfrm>
            <a:custGeom>
              <a:avLst/>
              <a:gdLst/>
              <a:ahLst/>
              <a:cxnLst/>
              <a:rect l="l" t="t" r="r" b="b"/>
              <a:pathLst>
                <a:path w="2044700" h="568960">
                  <a:moveTo>
                    <a:pt x="112166" y="0"/>
                  </a:moveTo>
                  <a:lnTo>
                    <a:pt x="0" y="0"/>
                  </a:lnTo>
                  <a:lnTo>
                    <a:pt x="0" y="568959"/>
                  </a:lnTo>
                  <a:lnTo>
                    <a:pt x="112166" y="568959"/>
                  </a:lnTo>
                  <a:lnTo>
                    <a:pt x="112166" y="333248"/>
                  </a:lnTo>
                  <a:lnTo>
                    <a:pt x="434848" y="333248"/>
                  </a:lnTo>
                  <a:lnTo>
                    <a:pt x="434848" y="225958"/>
                  </a:lnTo>
                  <a:lnTo>
                    <a:pt x="112166" y="225958"/>
                  </a:lnTo>
                  <a:lnTo>
                    <a:pt x="112166" y="0"/>
                  </a:lnTo>
                  <a:close/>
                </a:path>
                <a:path w="2044700" h="568960">
                  <a:moveTo>
                    <a:pt x="434848" y="333248"/>
                  </a:moveTo>
                  <a:lnTo>
                    <a:pt x="323494" y="333248"/>
                  </a:lnTo>
                  <a:lnTo>
                    <a:pt x="323494" y="568959"/>
                  </a:lnTo>
                  <a:lnTo>
                    <a:pt x="434848" y="568959"/>
                  </a:lnTo>
                  <a:lnTo>
                    <a:pt x="434848" y="333248"/>
                  </a:lnTo>
                  <a:close/>
                </a:path>
                <a:path w="2044700" h="568960">
                  <a:moveTo>
                    <a:pt x="434848" y="0"/>
                  </a:moveTo>
                  <a:lnTo>
                    <a:pt x="323494" y="0"/>
                  </a:lnTo>
                  <a:lnTo>
                    <a:pt x="323494" y="225958"/>
                  </a:lnTo>
                  <a:lnTo>
                    <a:pt x="434848" y="225958"/>
                  </a:lnTo>
                  <a:lnTo>
                    <a:pt x="434848" y="0"/>
                  </a:lnTo>
                  <a:close/>
                </a:path>
                <a:path w="2044700" h="568960">
                  <a:moveTo>
                    <a:pt x="787641" y="107289"/>
                  </a:moveTo>
                  <a:lnTo>
                    <a:pt x="675474" y="107289"/>
                  </a:lnTo>
                  <a:lnTo>
                    <a:pt x="675474" y="568959"/>
                  </a:lnTo>
                  <a:lnTo>
                    <a:pt x="787641" y="568959"/>
                  </a:lnTo>
                  <a:lnTo>
                    <a:pt x="787641" y="107289"/>
                  </a:lnTo>
                  <a:close/>
                </a:path>
                <a:path w="2044700" h="568960">
                  <a:moveTo>
                    <a:pt x="941247" y="0"/>
                  </a:moveTo>
                  <a:lnTo>
                    <a:pt x="522655" y="0"/>
                  </a:lnTo>
                  <a:lnTo>
                    <a:pt x="522655" y="107289"/>
                  </a:lnTo>
                  <a:lnTo>
                    <a:pt x="941247" y="107289"/>
                  </a:lnTo>
                  <a:lnTo>
                    <a:pt x="941247" y="0"/>
                  </a:lnTo>
                  <a:close/>
                </a:path>
                <a:path w="2044700" h="568960">
                  <a:moveTo>
                    <a:pt x="1143673" y="0"/>
                  </a:moveTo>
                  <a:lnTo>
                    <a:pt x="1028255" y="0"/>
                  </a:lnTo>
                  <a:lnTo>
                    <a:pt x="1028255" y="568959"/>
                  </a:lnTo>
                  <a:lnTo>
                    <a:pt x="1140421" y="568959"/>
                  </a:lnTo>
                  <a:lnTo>
                    <a:pt x="1140421" y="200761"/>
                  </a:lnTo>
                  <a:lnTo>
                    <a:pt x="1265585" y="200761"/>
                  </a:lnTo>
                  <a:lnTo>
                    <a:pt x="1143673" y="0"/>
                  </a:lnTo>
                  <a:close/>
                </a:path>
                <a:path w="2044700" h="568960">
                  <a:moveTo>
                    <a:pt x="1585023" y="199948"/>
                  </a:moveTo>
                  <a:lnTo>
                    <a:pt x="1473669" y="199948"/>
                  </a:lnTo>
                  <a:lnTo>
                    <a:pt x="1473669" y="568959"/>
                  </a:lnTo>
                  <a:lnTo>
                    <a:pt x="1585023" y="568959"/>
                  </a:lnTo>
                  <a:lnTo>
                    <a:pt x="1585023" y="199948"/>
                  </a:lnTo>
                  <a:close/>
                </a:path>
                <a:path w="2044700" h="568960">
                  <a:moveTo>
                    <a:pt x="1265585" y="200761"/>
                  </a:moveTo>
                  <a:lnTo>
                    <a:pt x="1140421" y="200761"/>
                  </a:lnTo>
                  <a:lnTo>
                    <a:pt x="1300543" y="464109"/>
                  </a:lnTo>
                  <a:lnTo>
                    <a:pt x="1313548" y="464109"/>
                  </a:lnTo>
                  <a:lnTo>
                    <a:pt x="1431791" y="269036"/>
                  </a:lnTo>
                  <a:lnTo>
                    <a:pt x="1307045" y="269036"/>
                  </a:lnTo>
                  <a:lnTo>
                    <a:pt x="1265585" y="200761"/>
                  </a:lnTo>
                  <a:close/>
                </a:path>
                <a:path w="2044700" h="568960">
                  <a:moveTo>
                    <a:pt x="1585023" y="0"/>
                  </a:moveTo>
                  <a:lnTo>
                    <a:pt x="1469605" y="0"/>
                  </a:lnTo>
                  <a:lnTo>
                    <a:pt x="1307045" y="269036"/>
                  </a:lnTo>
                  <a:lnTo>
                    <a:pt x="1431791" y="269036"/>
                  </a:lnTo>
                  <a:lnTo>
                    <a:pt x="1473669" y="199948"/>
                  </a:lnTo>
                  <a:lnTo>
                    <a:pt x="1585023" y="199948"/>
                  </a:lnTo>
                  <a:lnTo>
                    <a:pt x="1585023" y="0"/>
                  </a:lnTo>
                  <a:close/>
                </a:path>
                <a:path w="2044700" h="568960">
                  <a:moveTo>
                    <a:pt x="1827593" y="0"/>
                  </a:moveTo>
                  <a:lnTo>
                    <a:pt x="1715427" y="0"/>
                  </a:lnTo>
                  <a:lnTo>
                    <a:pt x="1715427" y="568959"/>
                  </a:lnTo>
                  <a:lnTo>
                    <a:pt x="2044611" y="568959"/>
                  </a:lnTo>
                  <a:lnTo>
                    <a:pt x="2044611" y="461670"/>
                  </a:lnTo>
                  <a:lnTo>
                    <a:pt x="1827593" y="461670"/>
                  </a:lnTo>
                  <a:lnTo>
                    <a:pt x="1827593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663700" y="3251200"/>
            <a:ext cx="4940300" cy="2197100"/>
            <a:chOff x="1663700" y="3251200"/>
            <a:chExt cx="4940300" cy="21971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3352800"/>
              <a:ext cx="4838700" cy="2095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3251200"/>
              <a:ext cx="4838700" cy="2095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65300" y="33528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88338" y="3646175"/>
              <a:ext cx="1290955" cy="283845"/>
            </a:xfrm>
            <a:custGeom>
              <a:avLst/>
              <a:gdLst/>
              <a:ahLst/>
              <a:cxnLst/>
              <a:rect l="l" t="t" r="r" b="b"/>
              <a:pathLst>
                <a:path w="1290954" h="283845">
                  <a:moveTo>
                    <a:pt x="166877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7" y="238886"/>
                  </a:lnTo>
                  <a:lnTo>
                    <a:pt x="166877" y="187832"/>
                  </a:lnTo>
                  <a:lnTo>
                    <a:pt x="56006" y="144779"/>
                  </a:lnTo>
                  <a:lnTo>
                    <a:pt x="166877" y="101345"/>
                  </a:lnTo>
                  <a:lnTo>
                    <a:pt x="166877" y="50291"/>
                  </a:lnTo>
                  <a:close/>
                </a:path>
                <a:path w="1290954" h="283845">
                  <a:moveTo>
                    <a:pt x="272536" y="134873"/>
                  </a:moveTo>
                  <a:lnTo>
                    <a:pt x="223387" y="134873"/>
                  </a:lnTo>
                  <a:lnTo>
                    <a:pt x="223387" y="214121"/>
                  </a:lnTo>
                  <a:lnTo>
                    <a:pt x="234960" y="259484"/>
                  </a:lnTo>
                  <a:lnTo>
                    <a:pt x="272346" y="278606"/>
                  </a:lnTo>
                  <a:lnTo>
                    <a:pt x="292110" y="279677"/>
                  </a:lnTo>
                  <a:lnTo>
                    <a:pt x="315589" y="278129"/>
                  </a:lnTo>
                  <a:lnTo>
                    <a:pt x="315589" y="234187"/>
                  </a:lnTo>
                  <a:lnTo>
                    <a:pt x="298317" y="234187"/>
                  </a:lnTo>
                  <a:lnTo>
                    <a:pt x="291967" y="233933"/>
                  </a:lnTo>
                  <a:lnTo>
                    <a:pt x="285617" y="233425"/>
                  </a:lnTo>
                  <a:lnTo>
                    <a:pt x="280791" y="231647"/>
                  </a:lnTo>
                  <a:lnTo>
                    <a:pt x="274187" y="225551"/>
                  </a:lnTo>
                  <a:lnTo>
                    <a:pt x="272536" y="220725"/>
                  </a:lnTo>
                  <a:lnTo>
                    <a:pt x="272536" y="134873"/>
                  </a:lnTo>
                  <a:close/>
                </a:path>
                <a:path w="1290954" h="283845">
                  <a:moveTo>
                    <a:pt x="315589" y="233552"/>
                  </a:moveTo>
                  <a:lnTo>
                    <a:pt x="306191" y="234060"/>
                  </a:lnTo>
                  <a:lnTo>
                    <a:pt x="298317" y="234187"/>
                  </a:lnTo>
                  <a:lnTo>
                    <a:pt x="315589" y="234187"/>
                  </a:lnTo>
                  <a:lnTo>
                    <a:pt x="315589" y="233552"/>
                  </a:lnTo>
                  <a:close/>
                </a:path>
                <a:path w="1290954" h="283845">
                  <a:moveTo>
                    <a:pt x="315589" y="87629"/>
                  </a:moveTo>
                  <a:lnTo>
                    <a:pt x="190240" y="87629"/>
                  </a:lnTo>
                  <a:lnTo>
                    <a:pt x="190240" y="134873"/>
                  </a:lnTo>
                  <a:lnTo>
                    <a:pt x="315589" y="134873"/>
                  </a:lnTo>
                  <a:lnTo>
                    <a:pt x="315589" y="87629"/>
                  </a:lnTo>
                  <a:close/>
                </a:path>
                <a:path w="1290954" h="283845">
                  <a:moveTo>
                    <a:pt x="272536" y="34290"/>
                  </a:moveTo>
                  <a:lnTo>
                    <a:pt x="223387" y="49148"/>
                  </a:lnTo>
                  <a:lnTo>
                    <a:pt x="223387" y="87629"/>
                  </a:lnTo>
                  <a:lnTo>
                    <a:pt x="272536" y="87629"/>
                  </a:lnTo>
                  <a:lnTo>
                    <a:pt x="272536" y="34290"/>
                  </a:lnTo>
                  <a:close/>
                </a:path>
                <a:path w="1290954" h="283845">
                  <a:moveTo>
                    <a:pt x="426966" y="82295"/>
                  </a:moveTo>
                  <a:lnTo>
                    <a:pt x="375817" y="98797"/>
                  </a:lnTo>
                  <a:lnTo>
                    <a:pt x="349599" y="126944"/>
                  </a:lnTo>
                  <a:lnTo>
                    <a:pt x="336074" y="162567"/>
                  </a:lnTo>
                  <a:lnTo>
                    <a:pt x="334383" y="182879"/>
                  </a:lnTo>
                  <a:lnTo>
                    <a:pt x="336074" y="203215"/>
                  </a:lnTo>
                  <a:lnTo>
                    <a:pt x="349599" y="239029"/>
                  </a:lnTo>
                  <a:lnTo>
                    <a:pt x="375817" y="267176"/>
                  </a:lnTo>
                  <a:lnTo>
                    <a:pt x="426966" y="283463"/>
                  </a:lnTo>
                  <a:lnTo>
                    <a:pt x="445849" y="281725"/>
                  </a:lnTo>
                  <a:lnTo>
                    <a:pt x="462494" y="276510"/>
                  </a:lnTo>
                  <a:lnTo>
                    <a:pt x="476901" y="267819"/>
                  </a:lnTo>
                  <a:lnTo>
                    <a:pt x="489069" y="255650"/>
                  </a:lnTo>
                  <a:lnTo>
                    <a:pt x="538218" y="255650"/>
                  </a:lnTo>
                  <a:lnTo>
                    <a:pt x="538218" y="236600"/>
                  </a:lnTo>
                  <a:lnTo>
                    <a:pt x="436110" y="236600"/>
                  </a:lnTo>
                  <a:lnTo>
                    <a:pt x="425180" y="235672"/>
                  </a:lnTo>
                  <a:lnTo>
                    <a:pt x="391890" y="213597"/>
                  </a:lnTo>
                  <a:lnTo>
                    <a:pt x="383532" y="182879"/>
                  </a:lnTo>
                  <a:lnTo>
                    <a:pt x="384461" y="171616"/>
                  </a:lnTo>
                  <a:lnTo>
                    <a:pt x="406320" y="137731"/>
                  </a:lnTo>
                  <a:lnTo>
                    <a:pt x="436110" y="129158"/>
                  </a:lnTo>
                  <a:lnTo>
                    <a:pt x="538218" y="129158"/>
                  </a:lnTo>
                  <a:lnTo>
                    <a:pt x="538218" y="110108"/>
                  </a:lnTo>
                  <a:lnTo>
                    <a:pt x="489069" y="110108"/>
                  </a:lnTo>
                  <a:lnTo>
                    <a:pt x="476901" y="97940"/>
                  </a:lnTo>
                  <a:lnTo>
                    <a:pt x="462494" y="89249"/>
                  </a:lnTo>
                  <a:lnTo>
                    <a:pt x="445849" y="84034"/>
                  </a:lnTo>
                  <a:lnTo>
                    <a:pt x="426966" y="82295"/>
                  </a:lnTo>
                  <a:close/>
                </a:path>
                <a:path w="1290954" h="283845">
                  <a:moveTo>
                    <a:pt x="538218" y="255650"/>
                  </a:moveTo>
                  <a:lnTo>
                    <a:pt x="489069" y="255650"/>
                  </a:lnTo>
                  <a:lnTo>
                    <a:pt x="489069" y="278129"/>
                  </a:lnTo>
                  <a:lnTo>
                    <a:pt x="538218" y="278129"/>
                  </a:lnTo>
                  <a:lnTo>
                    <a:pt x="538218" y="255650"/>
                  </a:lnTo>
                  <a:close/>
                </a:path>
                <a:path w="1290954" h="283845">
                  <a:moveTo>
                    <a:pt x="538218" y="129158"/>
                  </a:moveTo>
                  <a:lnTo>
                    <a:pt x="436110" y="129158"/>
                  </a:lnTo>
                  <a:lnTo>
                    <a:pt x="447040" y="130111"/>
                  </a:lnTo>
                  <a:lnTo>
                    <a:pt x="456970" y="132968"/>
                  </a:lnTo>
                  <a:lnTo>
                    <a:pt x="485259" y="161448"/>
                  </a:lnTo>
                  <a:lnTo>
                    <a:pt x="489069" y="182879"/>
                  </a:lnTo>
                  <a:lnTo>
                    <a:pt x="488116" y="194166"/>
                  </a:lnTo>
                  <a:lnTo>
                    <a:pt x="465899" y="228242"/>
                  </a:lnTo>
                  <a:lnTo>
                    <a:pt x="436110" y="236600"/>
                  </a:lnTo>
                  <a:lnTo>
                    <a:pt x="538218" y="236600"/>
                  </a:lnTo>
                  <a:lnTo>
                    <a:pt x="538218" y="129158"/>
                  </a:lnTo>
                  <a:close/>
                </a:path>
                <a:path w="1290954" h="283845">
                  <a:moveTo>
                    <a:pt x="538218" y="87629"/>
                  </a:moveTo>
                  <a:lnTo>
                    <a:pt x="489069" y="87629"/>
                  </a:lnTo>
                  <a:lnTo>
                    <a:pt x="489069" y="110108"/>
                  </a:lnTo>
                  <a:lnTo>
                    <a:pt x="538218" y="110108"/>
                  </a:lnTo>
                  <a:lnTo>
                    <a:pt x="538218" y="87629"/>
                  </a:lnTo>
                  <a:close/>
                </a:path>
                <a:path w="1290954" h="283845">
                  <a:moveTo>
                    <a:pt x="757904" y="255650"/>
                  </a:moveTo>
                  <a:lnTo>
                    <a:pt x="631935" y="255650"/>
                  </a:lnTo>
                  <a:lnTo>
                    <a:pt x="643936" y="267819"/>
                  </a:lnTo>
                  <a:lnTo>
                    <a:pt x="658224" y="276510"/>
                  </a:lnTo>
                  <a:lnTo>
                    <a:pt x="674797" y="281725"/>
                  </a:lnTo>
                  <a:lnTo>
                    <a:pt x="693657" y="283463"/>
                  </a:lnTo>
                  <a:lnTo>
                    <a:pt x="712183" y="281654"/>
                  </a:lnTo>
                  <a:lnTo>
                    <a:pt x="729280" y="276224"/>
                  </a:lnTo>
                  <a:lnTo>
                    <a:pt x="744949" y="267176"/>
                  </a:lnTo>
                  <a:lnTo>
                    <a:pt x="757904" y="255650"/>
                  </a:lnTo>
                  <a:close/>
                </a:path>
                <a:path w="1290954" h="283845">
                  <a:moveTo>
                    <a:pt x="631935" y="11430"/>
                  </a:moveTo>
                  <a:lnTo>
                    <a:pt x="582786" y="11430"/>
                  </a:lnTo>
                  <a:lnTo>
                    <a:pt x="582786" y="278129"/>
                  </a:lnTo>
                  <a:lnTo>
                    <a:pt x="631935" y="278129"/>
                  </a:lnTo>
                  <a:lnTo>
                    <a:pt x="631935" y="255650"/>
                  </a:lnTo>
                  <a:lnTo>
                    <a:pt x="757904" y="255650"/>
                  </a:lnTo>
                  <a:lnTo>
                    <a:pt x="759189" y="254507"/>
                  </a:lnTo>
                  <a:lnTo>
                    <a:pt x="771190" y="239029"/>
                  </a:lnTo>
                  <a:lnTo>
                    <a:pt x="772408" y="236600"/>
                  </a:lnTo>
                  <a:lnTo>
                    <a:pt x="684513" y="236600"/>
                  </a:lnTo>
                  <a:lnTo>
                    <a:pt x="673583" y="235672"/>
                  </a:lnTo>
                  <a:lnTo>
                    <a:pt x="640293" y="213597"/>
                  </a:lnTo>
                  <a:lnTo>
                    <a:pt x="631935" y="182879"/>
                  </a:lnTo>
                  <a:lnTo>
                    <a:pt x="632864" y="171616"/>
                  </a:lnTo>
                  <a:lnTo>
                    <a:pt x="654724" y="137731"/>
                  </a:lnTo>
                  <a:lnTo>
                    <a:pt x="684513" y="129158"/>
                  </a:lnTo>
                  <a:lnTo>
                    <a:pt x="772309" y="129158"/>
                  </a:lnTo>
                  <a:lnTo>
                    <a:pt x="771190" y="126944"/>
                  </a:lnTo>
                  <a:lnTo>
                    <a:pt x="759189" y="111632"/>
                  </a:lnTo>
                  <a:lnTo>
                    <a:pt x="757498" y="110108"/>
                  </a:lnTo>
                  <a:lnTo>
                    <a:pt x="631935" y="110108"/>
                  </a:lnTo>
                  <a:lnTo>
                    <a:pt x="631935" y="11430"/>
                  </a:lnTo>
                  <a:close/>
                </a:path>
                <a:path w="1290954" h="283845">
                  <a:moveTo>
                    <a:pt x="772309" y="129158"/>
                  </a:moveTo>
                  <a:lnTo>
                    <a:pt x="684513" y="129158"/>
                  </a:lnTo>
                  <a:lnTo>
                    <a:pt x="695443" y="130111"/>
                  </a:lnTo>
                  <a:lnTo>
                    <a:pt x="705373" y="132968"/>
                  </a:lnTo>
                  <a:lnTo>
                    <a:pt x="733662" y="161448"/>
                  </a:lnTo>
                  <a:lnTo>
                    <a:pt x="737472" y="182879"/>
                  </a:lnTo>
                  <a:lnTo>
                    <a:pt x="736519" y="194166"/>
                  </a:lnTo>
                  <a:lnTo>
                    <a:pt x="714302" y="228242"/>
                  </a:lnTo>
                  <a:lnTo>
                    <a:pt x="684513" y="236600"/>
                  </a:lnTo>
                  <a:lnTo>
                    <a:pt x="772408" y="236600"/>
                  </a:lnTo>
                  <a:lnTo>
                    <a:pt x="779763" y="221932"/>
                  </a:lnTo>
                  <a:lnTo>
                    <a:pt x="784906" y="203215"/>
                  </a:lnTo>
                  <a:lnTo>
                    <a:pt x="786621" y="182879"/>
                  </a:lnTo>
                  <a:lnTo>
                    <a:pt x="784906" y="162567"/>
                  </a:lnTo>
                  <a:lnTo>
                    <a:pt x="779763" y="143922"/>
                  </a:lnTo>
                  <a:lnTo>
                    <a:pt x="772309" y="129158"/>
                  </a:lnTo>
                  <a:close/>
                </a:path>
                <a:path w="1290954" h="283845">
                  <a:moveTo>
                    <a:pt x="693657" y="82295"/>
                  </a:moveTo>
                  <a:lnTo>
                    <a:pt x="674797" y="84034"/>
                  </a:lnTo>
                  <a:lnTo>
                    <a:pt x="658224" y="89249"/>
                  </a:lnTo>
                  <a:lnTo>
                    <a:pt x="643936" y="97940"/>
                  </a:lnTo>
                  <a:lnTo>
                    <a:pt x="631935" y="110108"/>
                  </a:lnTo>
                  <a:lnTo>
                    <a:pt x="757498" y="110108"/>
                  </a:lnTo>
                  <a:lnTo>
                    <a:pt x="744949" y="98797"/>
                  </a:lnTo>
                  <a:lnTo>
                    <a:pt x="729280" y="89630"/>
                  </a:lnTo>
                  <a:lnTo>
                    <a:pt x="712183" y="84129"/>
                  </a:lnTo>
                  <a:lnTo>
                    <a:pt x="693657" y="82295"/>
                  </a:lnTo>
                  <a:close/>
                </a:path>
                <a:path w="1290954" h="283845">
                  <a:moveTo>
                    <a:pt x="870428" y="0"/>
                  </a:moveTo>
                  <a:lnTo>
                    <a:pt x="821279" y="0"/>
                  </a:lnTo>
                  <a:lnTo>
                    <a:pt x="821279" y="278129"/>
                  </a:lnTo>
                  <a:lnTo>
                    <a:pt x="870428" y="278129"/>
                  </a:lnTo>
                  <a:lnTo>
                    <a:pt x="870428" y="0"/>
                  </a:lnTo>
                  <a:close/>
                </a:path>
                <a:path w="1290954" h="283845">
                  <a:moveTo>
                    <a:pt x="1006090" y="82295"/>
                  </a:moveTo>
                  <a:lnTo>
                    <a:pt x="965894" y="89534"/>
                  </a:lnTo>
                  <a:lnTo>
                    <a:pt x="933700" y="111251"/>
                  </a:lnTo>
                  <a:lnTo>
                    <a:pt x="912554" y="143446"/>
                  </a:lnTo>
                  <a:lnTo>
                    <a:pt x="905506" y="182879"/>
                  </a:lnTo>
                  <a:lnTo>
                    <a:pt x="907292" y="203668"/>
                  </a:lnTo>
                  <a:lnTo>
                    <a:pt x="921579" y="239672"/>
                  </a:lnTo>
                  <a:lnTo>
                    <a:pt x="949535" y="267390"/>
                  </a:lnTo>
                  <a:lnTo>
                    <a:pt x="987445" y="281677"/>
                  </a:lnTo>
                  <a:lnTo>
                    <a:pt x="1009900" y="283463"/>
                  </a:lnTo>
                  <a:lnTo>
                    <a:pt x="1035665" y="280915"/>
                  </a:lnTo>
                  <a:lnTo>
                    <a:pt x="1058096" y="273272"/>
                  </a:lnTo>
                  <a:lnTo>
                    <a:pt x="1077194" y="260532"/>
                  </a:lnTo>
                  <a:lnTo>
                    <a:pt x="1092958" y="242696"/>
                  </a:lnTo>
                  <a:lnTo>
                    <a:pt x="1086354" y="238886"/>
                  </a:lnTo>
                  <a:lnTo>
                    <a:pt x="1010662" y="238886"/>
                  </a:lnTo>
                  <a:lnTo>
                    <a:pt x="990874" y="236648"/>
                  </a:lnTo>
                  <a:lnTo>
                    <a:pt x="975324" y="229933"/>
                  </a:lnTo>
                  <a:lnTo>
                    <a:pt x="964013" y="218741"/>
                  </a:lnTo>
                  <a:lnTo>
                    <a:pt x="956941" y="203072"/>
                  </a:lnTo>
                  <a:lnTo>
                    <a:pt x="1100578" y="203072"/>
                  </a:lnTo>
                  <a:lnTo>
                    <a:pt x="1101848" y="195960"/>
                  </a:lnTo>
                  <a:lnTo>
                    <a:pt x="1102483" y="189229"/>
                  </a:lnTo>
                  <a:lnTo>
                    <a:pt x="1102483" y="182879"/>
                  </a:lnTo>
                  <a:lnTo>
                    <a:pt x="1100984" y="164972"/>
                  </a:lnTo>
                  <a:lnTo>
                    <a:pt x="956179" y="164972"/>
                  </a:lnTo>
                  <a:lnTo>
                    <a:pt x="958822" y="156352"/>
                  </a:lnTo>
                  <a:lnTo>
                    <a:pt x="987992" y="129063"/>
                  </a:lnTo>
                  <a:lnTo>
                    <a:pt x="1006090" y="126491"/>
                  </a:lnTo>
                  <a:lnTo>
                    <a:pt x="1086978" y="126491"/>
                  </a:lnTo>
                  <a:lnTo>
                    <a:pt x="1075051" y="111251"/>
                  </a:lnTo>
                  <a:lnTo>
                    <a:pt x="1060597" y="98583"/>
                  </a:lnTo>
                  <a:lnTo>
                    <a:pt x="1044285" y="89534"/>
                  </a:lnTo>
                  <a:lnTo>
                    <a:pt x="1026116" y="84105"/>
                  </a:lnTo>
                  <a:lnTo>
                    <a:pt x="1006090" y="82295"/>
                  </a:lnTo>
                  <a:close/>
                </a:path>
                <a:path w="1290954" h="283845">
                  <a:moveTo>
                    <a:pt x="1053334" y="219836"/>
                  </a:moveTo>
                  <a:lnTo>
                    <a:pt x="1045237" y="228171"/>
                  </a:lnTo>
                  <a:lnTo>
                    <a:pt x="1035427" y="234124"/>
                  </a:lnTo>
                  <a:lnTo>
                    <a:pt x="1023901" y="237696"/>
                  </a:lnTo>
                  <a:lnTo>
                    <a:pt x="1010662" y="238886"/>
                  </a:lnTo>
                  <a:lnTo>
                    <a:pt x="1086354" y="238886"/>
                  </a:lnTo>
                  <a:lnTo>
                    <a:pt x="1053334" y="219836"/>
                  </a:lnTo>
                  <a:close/>
                </a:path>
                <a:path w="1290954" h="283845">
                  <a:moveTo>
                    <a:pt x="1086978" y="126491"/>
                  </a:moveTo>
                  <a:lnTo>
                    <a:pt x="1006090" y="126491"/>
                  </a:lnTo>
                  <a:lnTo>
                    <a:pt x="1014234" y="127087"/>
                  </a:lnTo>
                  <a:lnTo>
                    <a:pt x="1021901" y="128873"/>
                  </a:lnTo>
                  <a:lnTo>
                    <a:pt x="1050667" y="155876"/>
                  </a:lnTo>
                  <a:lnTo>
                    <a:pt x="1053334" y="164972"/>
                  </a:lnTo>
                  <a:lnTo>
                    <a:pt x="1100984" y="164972"/>
                  </a:lnTo>
                  <a:lnTo>
                    <a:pt x="1100768" y="162401"/>
                  </a:lnTo>
                  <a:lnTo>
                    <a:pt x="1095625" y="143636"/>
                  </a:lnTo>
                  <a:lnTo>
                    <a:pt x="1087052" y="126587"/>
                  </a:lnTo>
                  <a:close/>
                </a:path>
                <a:path w="1290954" h="283845">
                  <a:moveTo>
                    <a:pt x="1124022" y="50291"/>
                  </a:moveTo>
                  <a:lnTo>
                    <a:pt x="1124022" y="101345"/>
                  </a:lnTo>
                  <a:lnTo>
                    <a:pt x="1234893" y="144779"/>
                  </a:lnTo>
                  <a:lnTo>
                    <a:pt x="1124022" y="187832"/>
                  </a:lnTo>
                  <a:lnTo>
                    <a:pt x="1124022" y="238886"/>
                  </a:lnTo>
                  <a:lnTo>
                    <a:pt x="1290900" y="166496"/>
                  </a:lnTo>
                  <a:lnTo>
                    <a:pt x="1290900" y="122681"/>
                  </a:lnTo>
                  <a:lnTo>
                    <a:pt x="1124022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42164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663700" y="5930900"/>
            <a:ext cx="4940300" cy="2197100"/>
            <a:chOff x="1663700" y="5930900"/>
            <a:chExt cx="4940300" cy="21971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6032500"/>
              <a:ext cx="4838700" cy="2095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5930900"/>
              <a:ext cx="4838700" cy="2095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65300" y="60325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67949" y="6337297"/>
              <a:ext cx="732155" cy="268605"/>
            </a:xfrm>
            <a:custGeom>
              <a:avLst/>
              <a:gdLst/>
              <a:ahLst/>
              <a:cxnLst/>
              <a:rect l="l" t="t" r="r" b="b"/>
              <a:pathLst>
                <a:path w="732154" h="268604">
                  <a:moveTo>
                    <a:pt x="166878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8" y="227456"/>
                  </a:lnTo>
                  <a:lnTo>
                    <a:pt x="166878" y="176402"/>
                  </a:lnTo>
                  <a:lnTo>
                    <a:pt x="56007" y="133349"/>
                  </a:lnTo>
                  <a:lnTo>
                    <a:pt x="166878" y="89915"/>
                  </a:lnTo>
                  <a:lnTo>
                    <a:pt x="166878" y="38861"/>
                  </a:lnTo>
                  <a:close/>
                </a:path>
                <a:path w="732154" h="268604">
                  <a:moveTo>
                    <a:pt x="272536" y="123443"/>
                  </a:moveTo>
                  <a:lnTo>
                    <a:pt x="223387" y="123443"/>
                  </a:lnTo>
                  <a:lnTo>
                    <a:pt x="223387" y="202691"/>
                  </a:lnTo>
                  <a:lnTo>
                    <a:pt x="234960" y="248054"/>
                  </a:lnTo>
                  <a:lnTo>
                    <a:pt x="272346" y="267175"/>
                  </a:lnTo>
                  <a:lnTo>
                    <a:pt x="292110" y="268247"/>
                  </a:lnTo>
                  <a:lnTo>
                    <a:pt x="315589" y="266699"/>
                  </a:lnTo>
                  <a:lnTo>
                    <a:pt x="315589" y="222757"/>
                  </a:lnTo>
                  <a:lnTo>
                    <a:pt x="298317" y="222757"/>
                  </a:lnTo>
                  <a:lnTo>
                    <a:pt x="291967" y="222503"/>
                  </a:lnTo>
                  <a:lnTo>
                    <a:pt x="285617" y="221995"/>
                  </a:lnTo>
                  <a:lnTo>
                    <a:pt x="280791" y="220217"/>
                  </a:lnTo>
                  <a:lnTo>
                    <a:pt x="274187" y="214121"/>
                  </a:lnTo>
                  <a:lnTo>
                    <a:pt x="272536" y="209295"/>
                  </a:lnTo>
                  <a:lnTo>
                    <a:pt x="272536" y="123443"/>
                  </a:lnTo>
                  <a:close/>
                </a:path>
                <a:path w="732154" h="268604">
                  <a:moveTo>
                    <a:pt x="315589" y="222122"/>
                  </a:moveTo>
                  <a:lnTo>
                    <a:pt x="306191" y="222630"/>
                  </a:lnTo>
                  <a:lnTo>
                    <a:pt x="298317" y="222757"/>
                  </a:lnTo>
                  <a:lnTo>
                    <a:pt x="315589" y="222757"/>
                  </a:lnTo>
                  <a:lnTo>
                    <a:pt x="315589" y="222122"/>
                  </a:lnTo>
                  <a:close/>
                </a:path>
                <a:path w="732154" h="268604">
                  <a:moveTo>
                    <a:pt x="315589" y="76199"/>
                  </a:moveTo>
                  <a:lnTo>
                    <a:pt x="190240" y="76199"/>
                  </a:lnTo>
                  <a:lnTo>
                    <a:pt x="190240" y="123443"/>
                  </a:lnTo>
                  <a:lnTo>
                    <a:pt x="315589" y="123443"/>
                  </a:lnTo>
                  <a:lnTo>
                    <a:pt x="315589" y="76199"/>
                  </a:lnTo>
                  <a:close/>
                </a:path>
                <a:path w="732154" h="268604">
                  <a:moveTo>
                    <a:pt x="272536" y="22859"/>
                  </a:moveTo>
                  <a:lnTo>
                    <a:pt x="223387" y="37718"/>
                  </a:lnTo>
                  <a:lnTo>
                    <a:pt x="223387" y="76199"/>
                  </a:lnTo>
                  <a:lnTo>
                    <a:pt x="272536" y="76199"/>
                  </a:lnTo>
                  <a:lnTo>
                    <a:pt x="272536" y="22859"/>
                  </a:lnTo>
                  <a:close/>
                </a:path>
                <a:path w="732154" h="268604">
                  <a:moveTo>
                    <a:pt x="399390" y="0"/>
                  </a:moveTo>
                  <a:lnTo>
                    <a:pt x="350243" y="0"/>
                  </a:lnTo>
                  <a:lnTo>
                    <a:pt x="350243" y="266699"/>
                  </a:lnTo>
                  <a:lnTo>
                    <a:pt x="399390" y="266699"/>
                  </a:lnTo>
                  <a:lnTo>
                    <a:pt x="399390" y="163829"/>
                  </a:lnTo>
                  <a:lnTo>
                    <a:pt x="400105" y="152756"/>
                  </a:lnTo>
                  <a:lnTo>
                    <a:pt x="424155" y="119538"/>
                  </a:lnTo>
                  <a:lnTo>
                    <a:pt x="441300" y="116585"/>
                  </a:lnTo>
                  <a:lnTo>
                    <a:pt x="522934" y="116585"/>
                  </a:lnTo>
                  <a:lnTo>
                    <a:pt x="516595" y="103298"/>
                  </a:lnTo>
                  <a:lnTo>
                    <a:pt x="512076" y="97535"/>
                  </a:lnTo>
                  <a:lnTo>
                    <a:pt x="399390" y="97535"/>
                  </a:lnTo>
                  <a:lnTo>
                    <a:pt x="399390" y="0"/>
                  </a:lnTo>
                  <a:close/>
                </a:path>
                <a:path w="732154" h="268604">
                  <a:moveTo>
                    <a:pt x="522934" y="116585"/>
                  </a:moveTo>
                  <a:lnTo>
                    <a:pt x="441300" y="116585"/>
                  </a:lnTo>
                  <a:lnTo>
                    <a:pt x="449444" y="117228"/>
                  </a:lnTo>
                  <a:lnTo>
                    <a:pt x="456731" y="119157"/>
                  </a:lnTo>
                  <a:lnTo>
                    <a:pt x="479019" y="155828"/>
                  </a:lnTo>
                  <a:lnTo>
                    <a:pt x="479019" y="266699"/>
                  </a:lnTo>
                  <a:lnTo>
                    <a:pt x="528168" y="266699"/>
                  </a:lnTo>
                  <a:lnTo>
                    <a:pt x="528168" y="149732"/>
                  </a:lnTo>
                  <a:lnTo>
                    <a:pt x="526882" y="132254"/>
                  </a:lnTo>
                  <a:lnTo>
                    <a:pt x="523025" y="116776"/>
                  </a:lnTo>
                  <a:lnTo>
                    <a:pt x="522934" y="116585"/>
                  </a:lnTo>
                  <a:close/>
                </a:path>
                <a:path w="732154" h="268604">
                  <a:moveTo>
                    <a:pt x="456159" y="70865"/>
                  </a:moveTo>
                  <a:lnTo>
                    <a:pt x="438038" y="72532"/>
                  </a:lnTo>
                  <a:lnTo>
                    <a:pt x="422536" y="77533"/>
                  </a:lnTo>
                  <a:lnTo>
                    <a:pt x="409654" y="85867"/>
                  </a:lnTo>
                  <a:lnTo>
                    <a:pt x="399390" y="97535"/>
                  </a:lnTo>
                  <a:lnTo>
                    <a:pt x="512076" y="97535"/>
                  </a:lnTo>
                  <a:lnTo>
                    <a:pt x="471090" y="72175"/>
                  </a:lnTo>
                  <a:lnTo>
                    <a:pt x="456159" y="70865"/>
                  </a:lnTo>
                  <a:close/>
                </a:path>
                <a:path w="732154" h="268604">
                  <a:moveTo>
                    <a:pt x="564808" y="38861"/>
                  </a:moveTo>
                  <a:lnTo>
                    <a:pt x="564808" y="89915"/>
                  </a:lnTo>
                  <a:lnTo>
                    <a:pt x="675679" y="133349"/>
                  </a:lnTo>
                  <a:lnTo>
                    <a:pt x="564808" y="176402"/>
                  </a:lnTo>
                  <a:lnTo>
                    <a:pt x="564808" y="227456"/>
                  </a:lnTo>
                  <a:lnTo>
                    <a:pt x="731686" y="155066"/>
                  </a:lnTo>
                  <a:lnTo>
                    <a:pt x="731686" y="111251"/>
                  </a:lnTo>
                  <a:lnTo>
                    <a:pt x="564808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68961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663700" y="8610600"/>
            <a:ext cx="4940300" cy="2197100"/>
            <a:chOff x="1663700" y="8610600"/>
            <a:chExt cx="4940300" cy="219710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8712200"/>
              <a:ext cx="4838700" cy="20955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8610600"/>
              <a:ext cx="4838700" cy="2095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65300" y="87122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61623" y="9016997"/>
              <a:ext cx="744855" cy="272415"/>
            </a:xfrm>
            <a:custGeom>
              <a:avLst/>
              <a:gdLst/>
              <a:ahLst/>
              <a:cxnLst/>
              <a:rect l="l" t="t" r="r" b="b"/>
              <a:pathLst>
                <a:path w="744854" h="272415">
                  <a:moveTo>
                    <a:pt x="166878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8" y="227456"/>
                  </a:lnTo>
                  <a:lnTo>
                    <a:pt x="166878" y="176402"/>
                  </a:lnTo>
                  <a:lnTo>
                    <a:pt x="56007" y="133349"/>
                  </a:lnTo>
                  <a:lnTo>
                    <a:pt x="166878" y="89915"/>
                  </a:lnTo>
                  <a:lnTo>
                    <a:pt x="166878" y="38861"/>
                  </a:lnTo>
                  <a:close/>
                </a:path>
                <a:path w="744854" h="272415">
                  <a:moveTo>
                    <a:pt x="272536" y="123443"/>
                  </a:moveTo>
                  <a:lnTo>
                    <a:pt x="223387" y="123443"/>
                  </a:lnTo>
                  <a:lnTo>
                    <a:pt x="223387" y="202691"/>
                  </a:lnTo>
                  <a:lnTo>
                    <a:pt x="234960" y="248054"/>
                  </a:lnTo>
                  <a:lnTo>
                    <a:pt x="272346" y="267175"/>
                  </a:lnTo>
                  <a:lnTo>
                    <a:pt x="292110" y="268247"/>
                  </a:lnTo>
                  <a:lnTo>
                    <a:pt x="315589" y="266699"/>
                  </a:lnTo>
                  <a:lnTo>
                    <a:pt x="315589" y="222757"/>
                  </a:lnTo>
                  <a:lnTo>
                    <a:pt x="298317" y="222757"/>
                  </a:lnTo>
                  <a:lnTo>
                    <a:pt x="291967" y="222503"/>
                  </a:lnTo>
                  <a:lnTo>
                    <a:pt x="285617" y="221995"/>
                  </a:lnTo>
                  <a:lnTo>
                    <a:pt x="280791" y="220217"/>
                  </a:lnTo>
                  <a:lnTo>
                    <a:pt x="274187" y="214121"/>
                  </a:lnTo>
                  <a:lnTo>
                    <a:pt x="272536" y="209295"/>
                  </a:lnTo>
                  <a:lnTo>
                    <a:pt x="272536" y="123443"/>
                  </a:lnTo>
                  <a:close/>
                </a:path>
                <a:path w="744854" h="272415">
                  <a:moveTo>
                    <a:pt x="315589" y="222122"/>
                  </a:moveTo>
                  <a:lnTo>
                    <a:pt x="306191" y="222630"/>
                  </a:lnTo>
                  <a:lnTo>
                    <a:pt x="298317" y="222757"/>
                  </a:lnTo>
                  <a:lnTo>
                    <a:pt x="315589" y="222757"/>
                  </a:lnTo>
                  <a:lnTo>
                    <a:pt x="315589" y="222122"/>
                  </a:lnTo>
                  <a:close/>
                </a:path>
                <a:path w="744854" h="272415">
                  <a:moveTo>
                    <a:pt x="315589" y="76199"/>
                  </a:moveTo>
                  <a:lnTo>
                    <a:pt x="190240" y="76199"/>
                  </a:lnTo>
                  <a:lnTo>
                    <a:pt x="190240" y="123443"/>
                  </a:lnTo>
                  <a:lnTo>
                    <a:pt x="315589" y="123443"/>
                  </a:lnTo>
                  <a:lnTo>
                    <a:pt x="315589" y="76199"/>
                  </a:lnTo>
                  <a:close/>
                </a:path>
                <a:path w="744854" h="272415">
                  <a:moveTo>
                    <a:pt x="272536" y="22859"/>
                  </a:moveTo>
                  <a:lnTo>
                    <a:pt x="223387" y="37718"/>
                  </a:lnTo>
                  <a:lnTo>
                    <a:pt x="223387" y="76199"/>
                  </a:lnTo>
                  <a:lnTo>
                    <a:pt x="272536" y="76199"/>
                  </a:lnTo>
                  <a:lnTo>
                    <a:pt x="272536" y="22859"/>
                  </a:lnTo>
                  <a:close/>
                </a:path>
                <a:path w="744854" h="272415">
                  <a:moveTo>
                    <a:pt x="426963" y="70865"/>
                  </a:moveTo>
                  <a:lnTo>
                    <a:pt x="375459" y="87367"/>
                  </a:lnTo>
                  <a:lnTo>
                    <a:pt x="349219" y="115514"/>
                  </a:lnTo>
                  <a:lnTo>
                    <a:pt x="335694" y="151137"/>
                  </a:lnTo>
                  <a:lnTo>
                    <a:pt x="334003" y="171449"/>
                  </a:lnTo>
                  <a:lnTo>
                    <a:pt x="335694" y="191785"/>
                  </a:lnTo>
                  <a:lnTo>
                    <a:pt x="349219" y="227599"/>
                  </a:lnTo>
                  <a:lnTo>
                    <a:pt x="375459" y="255745"/>
                  </a:lnTo>
                  <a:lnTo>
                    <a:pt x="426963" y="272033"/>
                  </a:lnTo>
                  <a:lnTo>
                    <a:pt x="445823" y="270295"/>
                  </a:lnTo>
                  <a:lnTo>
                    <a:pt x="462396" y="265080"/>
                  </a:lnTo>
                  <a:lnTo>
                    <a:pt x="476684" y="256388"/>
                  </a:lnTo>
                  <a:lnTo>
                    <a:pt x="488685" y="244220"/>
                  </a:lnTo>
                  <a:lnTo>
                    <a:pt x="537834" y="244220"/>
                  </a:lnTo>
                  <a:lnTo>
                    <a:pt x="537834" y="225170"/>
                  </a:lnTo>
                  <a:lnTo>
                    <a:pt x="436107" y="225170"/>
                  </a:lnTo>
                  <a:lnTo>
                    <a:pt x="425154" y="224242"/>
                  </a:lnTo>
                  <a:lnTo>
                    <a:pt x="391507" y="202167"/>
                  </a:lnTo>
                  <a:lnTo>
                    <a:pt x="383148" y="171449"/>
                  </a:lnTo>
                  <a:lnTo>
                    <a:pt x="384077" y="160186"/>
                  </a:lnTo>
                  <a:lnTo>
                    <a:pt x="406104" y="126301"/>
                  </a:lnTo>
                  <a:lnTo>
                    <a:pt x="436107" y="117728"/>
                  </a:lnTo>
                  <a:lnTo>
                    <a:pt x="537834" y="117728"/>
                  </a:lnTo>
                  <a:lnTo>
                    <a:pt x="537834" y="98678"/>
                  </a:lnTo>
                  <a:lnTo>
                    <a:pt x="488685" y="98678"/>
                  </a:lnTo>
                  <a:lnTo>
                    <a:pt x="476684" y="86510"/>
                  </a:lnTo>
                  <a:lnTo>
                    <a:pt x="462396" y="77818"/>
                  </a:lnTo>
                  <a:lnTo>
                    <a:pt x="445823" y="72604"/>
                  </a:lnTo>
                  <a:lnTo>
                    <a:pt x="426963" y="70865"/>
                  </a:lnTo>
                  <a:close/>
                </a:path>
                <a:path w="744854" h="272415">
                  <a:moveTo>
                    <a:pt x="537834" y="244220"/>
                  </a:moveTo>
                  <a:lnTo>
                    <a:pt x="488685" y="244220"/>
                  </a:lnTo>
                  <a:lnTo>
                    <a:pt x="488685" y="266699"/>
                  </a:lnTo>
                  <a:lnTo>
                    <a:pt x="537834" y="266699"/>
                  </a:lnTo>
                  <a:lnTo>
                    <a:pt x="537834" y="244220"/>
                  </a:lnTo>
                  <a:close/>
                </a:path>
                <a:path w="744854" h="272415">
                  <a:moveTo>
                    <a:pt x="537834" y="117728"/>
                  </a:moveTo>
                  <a:lnTo>
                    <a:pt x="436107" y="117728"/>
                  </a:lnTo>
                  <a:lnTo>
                    <a:pt x="447037" y="118681"/>
                  </a:lnTo>
                  <a:lnTo>
                    <a:pt x="456967" y="121538"/>
                  </a:lnTo>
                  <a:lnTo>
                    <a:pt x="484971" y="150018"/>
                  </a:lnTo>
                  <a:lnTo>
                    <a:pt x="488685" y="171449"/>
                  </a:lnTo>
                  <a:lnTo>
                    <a:pt x="487757" y="182736"/>
                  </a:lnTo>
                  <a:lnTo>
                    <a:pt x="465897" y="216812"/>
                  </a:lnTo>
                  <a:lnTo>
                    <a:pt x="436107" y="225170"/>
                  </a:lnTo>
                  <a:lnTo>
                    <a:pt x="537834" y="225170"/>
                  </a:lnTo>
                  <a:lnTo>
                    <a:pt x="537834" y="117728"/>
                  </a:lnTo>
                  <a:close/>
                </a:path>
                <a:path w="744854" h="272415">
                  <a:moveTo>
                    <a:pt x="537834" y="0"/>
                  </a:moveTo>
                  <a:lnTo>
                    <a:pt x="488685" y="0"/>
                  </a:lnTo>
                  <a:lnTo>
                    <a:pt x="488685" y="98678"/>
                  </a:lnTo>
                  <a:lnTo>
                    <a:pt x="537834" y="98678"/>
                  </a:lnTo>
                  <a:lnTo>
                    <a:pt x="537834" y="0"/>
                  </a:lnTo>
                  <a:close/>
                </a:path>
                <a:path w="744854" h="272415">
                  <a:moveTo>
                    <a:pt x="577458" y="38861"/>
                  </a:moveTo>
                  <a:lnTo>
                    <a:pt x="577458" y="89915"/>
                  </a:lnTo>
                  <a:lnTo>
                    <a:pt x="688329" y="133349"/>
                  </a:lnTo>
                  <a:lnTo>
                    <a:pt x="577458" y="176402"/>
                  </a:lnTo>
                  <a:lnTo>
                    <a:pt x="577458" y="227456"/>
                  </a:lnTo>
                  <a:lnTo>
                    <a:pt x="744336" y="155066"/>
                  </a:lnTo>
                  <a:lnTo>
                    <a:pt x="744336" y="111251"/>
                  </a:lnTo>
                  <a:lnTo>
                    <a:pt x="577458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95758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663700" y="11290300"/>
            <a:ext cx="4940300" cy="2197100"/>
            <a:chOff x="1663700" y="11290300"/>
            <a:chExt cx="4940300" cy="219710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11391900"/>
              <a:ext cx="4838700" cy="20955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11290300"/>
              <a:ext cx="4838700" cy="20955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765300" y="113919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32154" y="11696694"/>
              <a:ext cx="1403350" cy="342900"/>
            </a:xfrm>
            <a:custGeom>
              <a:avLst/>
              <a:gdLst/>
              <a:ahLst/>
              <a:cxnLst/>
              <a:rect l="l" t="t" r="r" b="b"/>
              <a:pathLst>
                <a:path w="1403350" h="342900">
                  <a:moveTo>
                    <a:pt x="166877" y="38861"/>
                  </a:moveTo>
                  <a:lnTo>
                    <a:pt x="0" y="111252"/>
                  </a:lnTo>
                  <a:lnTo>
                    <a:pt x="0" y="155067"/>
                  </a:lnTo>
                  <a:lnTo>
                    <a:pt x="166877" y="227457"/>
                  </a:lnTo>
                  <a:lnTo>
                    <a:pt x="166877" y="176403"/>
                  </a:lnTo>
                  <a:lnTo>
                    <a:pt x="56006" y="133350"/>
                  </a:lnTo>
                  <a:lnTo>
                    <a:pt x="166877" y="89915"/>
                  </a:lnTo>
                  <a:lnTo>
                    <a:pt x="166877" y="38861"/>
                  </a:lnTo>
                  <a:close/>
                </a:path>
                <a:path w="1403350" h="342900">
                  <a:moveTo>
                    <a:pt x="272536" y="123444"/>
                  </a:moveTo>
                  <a:lnTo>
                    <a:pt x="223387" y="123444"/>
                  </a:lnTo>
                  <a:lnTo>
                    <a:pt x="223387" y="202692"/>
                  </a:lnTo>
                  <a:lnTo>
                    <a:pt x="234960" y="248054"/>
                  </a:lnTo>
                  <a:lnTo>
                    <a:pt x="272346" y="267176"/>
                  </a:lnTo>
                  <a:lnTo>
                    <a:pt x="292110" y="268247"/>
                  </a:lnTo>
                  <a:lnTo>
                    <a:pt x="315589" y="266700"/>
                  </a:lnTo>
                  <a:lnTo>
                    <a:pt x="315589" y="222758"/>
                  </a:lnTo>
                  <a:lnTo>
                    <a:pt x="298317" y="222758"/>
                  </a:lnTo>
                  <a:lnTo>
                    <a:pt x="291967" y="222504"/>
                  </a:lnTo>
                  <a:lnTo>
                    <a:pt x="285617" y="221996"/>
                  </a:lnTo>
                  <a:lnTo>
                    <a:pt x="280791" y="220218"/>
                  </a:lnTo>
                  <a:lnTo>
                    <a:pt x="274187" y="214122"/>
                  </a:lnTo>
                  <a:lnTo>
                    <a:pt x="272536" y="209296"/>
                  </a:lnTo>
                  <a:lnTo>
                    <a:pt x="272536" y="123444"/>
                  </a:lnTo>
                  <a:close/>
                </a:path>
                <a:path w="1403350" h="342900">
                  <a:moveTo>
                    <a:pt x="315589" y="222123"/>
                  </a:moveTo>
                  <a:lnTo>
                    <a:pt x="306191" y="222631"/>
                  </a:lnTo>
                  <a:lnTo>
                    <a:pt x="298317" y="222758"/>
                  </a:lnTo>
                  <a:lnTo>
                    <a:pt x="315589" y="222758"/>
                  </a:lnTo>
                  <a:lnTo>
                    <a:pt x="315589" y="222123"/>
                  </a:lnTo>
                  <a:close/>
                </a:path>
                <a:path w="1403350" h="342900">
                  <a:moveTo>
                    <a:pt x="315589" y="76199"/>
                  </a:moveTo>
                  <a:lnTo>
                    <a:pt x="190240" y="76199"/>
                  </a:lnTo>
                  <a:lnTo>
                    <a:pt x="190240" y="123444"/>
                  </a:lnTo>
                  <a:lnTo>
                    <a:pt x="315589" y="123444"/>
                  </a:lnTo>
                  <a:lnTo>
                    <a:pt x="315589" y="76199"/>
                  </a:lnTo>
                  <a:close/>
                </a:path>
                <a:path w="1403350" h="342900">
                  <a:moveTo>
                    <a:pt x="272536" y="22859"/>
                  </a:moveTo>
                  <a:lnTo>
                    <a:pt x="223387" y="37718"/>
                  </a:lnTo>
                  <a:lnTo>
                    <a:pt x="223387" y="76199"/>
                  </a:lnTo>
                  <a:lnTo>
                    <a:pt x="272536" y="76199"/>
                  </a:lnTo>
                  <a:lnTo>
                    <a:pt x="272536" y="22859"/>
                  </a:lnTo>
                  <a:close/>
                </a:path>
                <a:path w="1403350" h="342900">
                  <a:moveTo>
                    <a:pt x="525361" y="244221"/>
                  </a:moveTo>
                  <a:lnTo>
                    <a:pt x="399392" y="244221"/>
                  </a:lnTo>
                  <a:lnTo>
                    <a:pt x="411393" y="256389"/>
                  </a:lnTo>
                  <a:lnTo>
                    <a:pt x="425681" y="265080"/>
                  </a:lnTo>
                  <a:lnTo>
                    <a:pt x="442254" y="270295"/>
                  </a:lnTo>
                  <a:lnTo>
                    <a:pt x="461114" y="272034"/>
                  </a:lnTo>
                  <a:lnTo>
                    <a:pt x="479640" y="270224"/>
                  </a:lnTo>
                  <a:lnTo>
                    <a:pt x="496737" y="264795"/>
                  </a:lnTo>
                  <a:lnTo>
                    <a:pt x="512406" y="255746"/>
                  </a:lnTo>
                  <a:lnTo>
                    <a:pt x="525361" y="244221"/>
                  </a:lnTo>
                  <a:close/>
                </a:path>
                <a:path w="1403350" h="342900">
                  <a:moveTo>
                    <a:pt x="399392" y="0"/>
                  </a:moveTo>
                  <a:lnTo>
                    <a:pt x="350243" y="0"/>
                  </a:lnTo>
                  <a:lnTo>
                    <a:pt x="350243" y="266700"/>
                  </a:lnTo>
                  <a:lnTo>
                    <a:pt x="399392" y="266700"/>
                  </a:lnTo>
                  <a:lnTo>
                    <a:pt x="399392" y="244221"/>
                  </a:lnTo>
                  <a:lnTo>
                    <a:pt x="525361" y="244221"/>
                  </a:lnTo>
                  <a:lnTo>
                    <a:pt x="526646" y="243078"/>
                  </a:lnTo>
                  <a:lnTo>
                    <a:pt x="538647" y="227600"/>
                  </a:lnTo>
                  <a:lnTo>
                    <a:pt x="539865" y="225171"/>
                  </a:lnTo>
                  <a:lnTo>
                    <a:pt x="451970" y="225171"/>
                  </a:lnTo>
                  <a:lnTo>
                    <a:pt x="441040" y="224242"/>
                  </a:lnTo>
                  <a:lnTo>
                    <a:pt x="407750" y="202168"/>
                  </a:lnTo>
                  <a:lnTo>
                    <a:pt x="399392" y="171450"/>
                  </a:lnTo>
                  <a:lnTo>
                    <a:pt x="400320" y="160186"/>
                  </a:lnTo>
                  <a:lnTo>
                    <a:pt x="422180" y="126301"/>
                  </a:lnTo>
                  <a:lnTo>
                    <a:pt x="451970" y="117729"/>
                  </a:lnTo>
                  <a:lnTo>
                    <a:pt x="539765" y="117729"/>
                  </a:lnTo>
                  <a:lnTo>
                    <a:pt x="538647" y="115514"/>
                  </a:lnTo>
                  <a:lnTo>
                    <a:pt x="526646" y="100203"/>
                  </a:lnTo>
                  <a:lnTo>
                    <a:pt x="524955" y="98679"/>
                  </a:lnTo>
                  <a:lnTo>
                    <a:pt x="399392" y="98679"/>
                  </a:lnTo>
                  <a:lnTo>
                    <a:pt x="399392" y="0"/>
                  </a:lnTo>
                  <a:close/>
                </a:path>
                <a:path w="1403350" h="342900">
                  <a:moveTo>
                    <a:pt x="539765" y="117729"/>
                  </a:moveTo>
                  <a:lnTo>
                    <a:pt x="451970" y="117729"/>
                  </a:lnTo>
                  <a:lnTo>
                    <a:pt x="462900" y="118681"/>
                  </a:lnTo>
                  <a:lnTo>
                    <a:pt x="472829" y="121539"/>
                  </a:lnTo>
                  <a:lnTo>
                    <a:pt x="501119" y="150018"/>
                  </a:lnTo>
                  <a:lnTo>
                    <a:pt x="504929" y="171450"/>
                  </a:lnTo>
                  <a:lnTo>
                    <a:pt x="503976" y="182737"/>
                  </a:lnTo>
                  <a:lnTo>
                    <a:pt x="481759" y="216812"/>
                  </a:lnTo>
                  <a:lnTo>
                    <a:pt x="451970" y="225171"/>
                  </a:lnTo>
                  <a:lnTo>
                    <a:pt x="539865" y="225171"/>
                  </a:lnTo>
                  <a:lnTo>
                    <a:pt x="547220" y="210502"/>
                  </a:lnTo>
                  <a:lnTo>
                    <a:pt x="552363" y="191786"/>
                  </a:lnTo>
                  <a:lnTo>
                    <a:pt x="554078" y="171450"/>
                  </a:lnTo>
                  <a:lnTo>
                    <a:pt x="552363" y="151138"/>
                  </a:lnTo>
                  <a:lnTo>
                    <a:pt x="547220" y="132492"/>
                  </a:lnTo>
                  <a:lnTo>
                    <a:pt x="539765" y="117729"/>
                  </a:lnTo>
                  <a:close/>
                </a:path>
                <a:path w="1403350" h="342900">
                  <a:moveTo>
                    <a:pt x="461114" y="70865"/>
                  </a:moveTo>
                  <a:lnTo>
                    <a:pt x="442254" y="72604"/>
                  </a:lnTo>
                  <a:lnTo>
                    <a:pt x="425681" y="77819"/>
                  </a:lnTo>
                  <a:lnTo>
                    <a:pt x="411393" y="86510"/>
                  </a:lnTo>
                  <a:lnTo>
                    <a:pt x="399392" y="98679"/>
                  </a:lnTo>
                  <a:lnTo>
                    <a:pt x="524955" y="98679"/>
                  </a:lnTo>
                  <a:lnTo>
                    <a:pt x="512406" y="87368"/>
                  </a:lnTo>
                  <a:lnTo>
                    <a:pt x="496737" y="78200"/>
                  </a:lnTo>
                  <a:lnTo>
                    <a:pt x="479640" y="72699"/>
                  </a:lnTo>
                  <a:lnTo>
                    <a:pt x="461114" y="70865"/>
                  </a:lnTo>
                  <a:close/>
                </a:path>
                <a:path w="1403350" h="342900">
                  <a:moveTo>
                    <a:pt x="679418" y="70865"/>
                  </a:moveTo>
                  <a:lnTo>
                    <a:pt x="640365" y="78200"/>
                  </a:lnTo>
                  <a:lnTo>
                    <a:pt x="607790" y="100203"/>
                  </a:lnTo>
                  <a:lnTo>
                    <a:pt x="586073" y="132492"/>
                  </a:lnTo>
                  <a:lnTo>
                    <a:pt x="578834" y="171450"/>
                  </a:lnTo>
                  <a:lnTo>
                    <a:pt x="580644" y="191786"/>
                  </a:lnTo>
                  <a:lnTo>
                    <a:pt x="595122" y="227600"/>
                  </a:lnTo>
                  <a:lnTo>
                    <a:pt x="623268" y="255746"/>
                  </a:lnTo>
                  <a:lnTo>
                    <a:pt x="659082" y="270224"/>
                  </a:lnTo>
                  <a:lnTo>
                    <a:pt x="679418" y="272034"/>
                  </a:lnTo>
                  <a:lnTo>
                    <a:pt x="699754" y="270224"/>
                  </a:lnTo>
                  <a:lnTo>
                    <a:pt x="735569" y="255746"/>
                  </a:lnTo>
                  <a:lnTo>
                    <a:pt x="763882" y="227600"/>
                  </a:lnTo>
                  <a:lnTo>
                    <a:pt x="765797" y="224028"/>
                  </a:lnTo>
                  <a:lnTo>
                    <a:pt x="679418" y="224028"/>
                  </a:lnTo>
                  <a:lnTo>
                    <a:pt x="668821" y="223099"/>
                  </a:lnTo>
                  <a:lnTo>
                    <a:pt x="636127" y="201239"/>
                  </a:lnTo>
                  <a:lnTo>
                    <a:pt x="627983" y="171450"/>
                  </a:lnTo>
                  <a:lnTo>
                    <a:pt x="628888" y="160520"/>
                  </a:lnTo>
                  <a:lnTo>
                    <a:pt x="650343" y="127230"/>
                  </a:lnTo>
                  <a:lnTo>
                    <a:pt x="679418" y="118872"/>
                  </a:lnTo>
                  <a:lnTo>
                    <a:pt x="765695" y="118872"/>
                  </a:lnTo>
                  <a:lnTo>
                    <a:pt x="763882" y="115514"/>
                  </a:lnTo>
                  <a:lnTo>
                    <a:pt x="751047" y="100203"/>
                  </a:lnTo>
                  <a:lnTo>
                    <a:pt x="735569" y="87368"/>
                  </a:lnTo>
                  <a:lnTo>
                    <a:pt x="718471" y="78200"/>
                  </a:lnTo>
                  <a:lnTo>
                    <a:pt x="699754" y="72699"/>
                  </a:lnTo>
                  <a:lnTo>
                    <a:pt x="679418" y="70865"/>
                  </a:lnTo>
                  <a:close/>
                </a:path>
                <a:path w="1403350" h="342900">
                  <a:moveTo>
                    <a:pt x="765695" y="118872"/>
                  </a:moveTo>
                  <a:lnTo>
                    <a:pt x="679418" y="118872"/>
                  </a:lnTo>
                  <a:lnTo>
                    <a:pt x="690015" y="119800"/>
                  </a:lnTo>
                  <a:lnTo>
                    <a:pt x="699707" y="122586"/>
                  </a:lnTo>
                  <a:lnTo>
                    <a:pt x="727520" y="150590"/>
                  </a:lnTo>
                  <a:lnTo>
                    <a:pt x="731235" y="171450"/>
                  </a:lnTo>
                  <a:lnTo>
                    <a:pt x="730306" y="182380"/>
                  </a:lnTo>
                  <a:lnTo>
                    <a:pt x="708494" y="215669"/>
                  </a:lnTo>
                  <a:lnTo>
                    <a:pt x="679418" y="224028"/>
                  </a:lnTo>
                  <a:lnTo>
                    <a:pt x="765797" y="224028"/>
                  </a:lnTo>
                  <a:lnTo>
                    <a:pt x="773050" y="210502"/>
                  </a:lnTo>
                  <a:lnTo>
                    <a:pt x="778550" y="191786"/>
                  </a:lnTo>
                  <a:lnTo>
                    <a:pt x="780384" y="171450"/>
                  </a:lnTo>
                  <a:lnTo>
                    <a:pt x="778550" y="151138"/>
                  </a:lnTo>
                  <a:lnTo>
                    <a:pt x="773050" y="132492"/>
                  </a:lnTo>
                  <a:lnTo>
                    <a:pt x="765695" y="118872"/>
                  </a:lnTo>
                  <a:close/>
                </a:path>
                <a:path w="1403350" h="342900">
                  <a:moveTo>
                    <a:pt x="897630" y="70865"/>
                  </a:moveTo>
                  <a:lnTo>
                    <a:pt x="846124" y="87368"/>
                  </a:lnTo>
                  <a:lnTo>
                    <a:pt x="819883" y="115514"/>
                  </a:lnTo>
                  <a:lnTo>
                    <a:pt x="806357" y="151138"/>
                  </a:lnTo>
                  <a:lnTo>
                    <a:pt x="804666" y="171450"/>
                  </a:lnTo>
                  <a:lnTo>
                    <a:pt x="806357" y="191786"/>
                  </a:lnTo>
                  <a:lnTo>
                    <a:pt x="819883" y="227600"/>
                  </a:lnTo>
                  <a:lnTo>
                    <a:pt x="846124" y="255746"/>
                  </a:lnTo>
                  <a:lnTo>
                    <a:pt x="897630" y="272034"/>
                  </a:lnTo>
                  <a:lnTo>
                    <a:pt x="916490" y="270295"/>
                  </a:lnTo>
                  <a:lnTo>
                    <a:pt x="933063" y="265080"/>
                  </a:lnTo>
                  <a:lnTo>
                    <a:pt x="947351" y="256389"/>
                  </a:lnTo>
                  <a:lnTo>
                    <a:pt x="959352" y="244221"/>
                  </a:lnTo>
                  <a:lnTo>
                    <a:pt x="1008501" y="244221"/>
                  </a:lnTo>
                  <a:lnTo>
                    <a:pt x="1008501" y="225171"/>
                  </a:lnTo>
                  <a:lnTo>
                    <a:pt x="906774" y="225171"/>
                  </a:lnTo>
                  <a:lnTo>
                    <a:pt x="895821" y="224242"/>
                  </a:lnTo>
                  <a:lnTo>
                    <a:pt x="862174" y="202168"/>
                  </a:lnTo>
                  <a:lnTo>
                    <a:pt x="853815" y="171450"/>
                  </a:lnTo>
                  <a:lnTo>
                    <a:pt x="854744" y="160186"/>
                  </a:lnTo>
                  <a:lnTo>
                    <a:pt x="876771" y="126301"/>
                  </a:lnTo>
                  <a:lnTo>
                    <a:pt x="906774" y="117729"/>
                  </a:lnTo>
                  <a:lnTo>
                    <a:pt x="1008501" y="117729"/>
                  </a:lnTo>
                  <a:lnTo>
                    <a:pt x="1008501" y="98679"/>
                  </a:lnTo>
                  <a:lnTo>
                    <a:pt x="959352" y="98679"/>
                  </a:lnTo>
                  <a:lnTo>
                    <a:pt x="947351" y="86510"/>
                  </a:lnTo>
                  <a:lnTo>
                    <a:pt x="933063" y="77819"/>
                  </a:lnTo>
                  <a:lnTo>
                    <a:pt x="916490" y="72604"/>
                  </a:lnTo>
                  <a:lnTo>
                    <a:pt x="897630" y="70865"/>
                  </a:lnTo>
                  <a:close/>
                </a:path>
                <a:path w="1403350" h="342900">
                  <a:moveTo>
                    <a:pt x="1008501" y="244221"/>
                  </a:moveTo>
                  <a:lnTo>
                    <a:pt x="959352" y="244221"/>
                  </a:lnTo>
                  <a:lnTo>
                    <a:pt x="959352" y="266700"/>
                  </a:lnTo>
                  <a:lnTo>
                    <a:pt x="1008501" y="266700"/>
                  </a:lnTo>
                  <a:lnTo>
                    <a:pt x="1008501" y="244221"/>
                  </a:lnTo>
                  <a:close/>
                </a:path>
                <a:path w="1403350" h="342900">
                  <a:moveTo>
                    <a:pt x="1008501" y="117729"/>
                  </a:moveTo>
                  <a:lnTo>
                    <a:pt x="906774" y="117729"/>
                  </a:lnTo>
                  <a:lnTo>
                    <a:pt x="917704" y="118681"/>
                  </a:lnTo>
                  <a:lnTo>
                    <a:pt x="927634" y="121539"/>
                  </a:lnTo>
                  <a:lnTo>
                    <a:pt x="955638" y="150018"/>
                  </a:lnTo>
                  <a:lnTo>
                    <a:pt x="959352" y="171450"/>
                  </a:lnTo>
                  <a:lnTo>
                    <a:pt x="958424" y="182737"/>
                  </a:lnTo>
                  <a:lnTo>
                    <a:pt x="936564" y="216812"/>
                  </a:lnTo>
                  <a:lnTo>
                    <a:pt x="906774" y="225171"/>
                  </a:lnTo>
                  <a:lnTo>
                    <a:pt x="1008501" y="225171"/>
                  </a:lnTo>
                  <a:lnTo>
                    <a:pt x="1008501" y="117729"/>
                  </a:lnTo>
                  <a:close/>
                </a:path>
                <a:path w="1403350" h="342900">
                  <a:moveTo>
                    <a:pt x="1008501" y="0"/>
                  </a:moveTo>
                  <a:lnTo>
                    <a:pt x="959352" y="0"/>
                  </a:lnTo>
                  <a:lnTo>
                    <a:pt x="959352" y="98679"/>
                  </a:lnTo>
                  <a:lnTo>
                    <a:pt x="1008501" y="98679"/>
                  </a:lnTo>
                  <a:lnTo>
                    <a:pt x="1008501" y="0"/>
                  </a:lnTo>
                  <a:close/>
                </a:path>
                <a:path w="1403350" h="342900">
                  <a:moveTo>
                    <a:pt x="1085844" y="76199"/>
                  </a:moveTo>
                  <a:lnTo>
                    <a:pt x="1032123" y="76199"/>
                  </a:lnTo>
                  <a:lnTo>
                    <a:pt x="1110228" y="260604"/>
                  </a:lnTo>
                  <a:lnTo>
                    <a:pt x="1106490" y="269652"/>
                  </a:lnTo>
                  <a:lnTo>
                    <a:pt x="1078034" y="295275"/>
                  </a:lnTo>
                  <a:lnTo>
                    <a:pt x="1060317" y="297180"/>
                  </a:lnTo>
                  <a:lnTo>
                    <a:pt x="1060317" y="342900"/>
                  </a:lnTo>
                  <a:lnTo>
                    <a:pt x="1108323" y="334184"/>
                  </a:lnTo>
                  <a:lnTo>
                    <a:pt x="1143566" y="302133"/>
                  </a:lnTo>
                  <a:lnTo>
                    <a:pt x="1160901" y="266700"/>
                  </a:lnTo>
                  <a:lnTo>
                    <a:pt x="1183646" y="204216"/>
                  </a:lnTo>
                  <a:lnTo>
                    <a:pt x="1135374" y="204216"/>
                  </a:lnTo>
                  <a:lnTo>
                    <a:pt x="1085844" y="76199"/>
                  </a:lnTo>
                  <a:close/>
                </a:path>
                <a:path w="1403350" h="342900">
                  <a:moveTo>
                    <a:pt x="1230243" y="76199"/>
                  </a:moveTo>
                  <a:lnTo>
                    <a:pt x="1177665" y="76199"/>
                  </a:lnTo>
                  <a:lnTo>
                    <a:pt x="1135374" y="204216"/>
                  </a:lnTo>
                  <a:lnTo>
                    <a:pt x="1183646" y="204216"/>
                  </a:lnTo>
                  <a:lnTo>
                    <a:pt x="1230243" y="76199"/>
                  </a:lnTo>
                  <a:close/>
                </a:path>
                <a:path w="1403350" h="342900">
                  <a:moveTo>
                    <a:pt x="1236390" y="38861"/>
                  </a:moveTo>
                  <a:lnTo>
                    <a:pt x="1236390" y="89915"/>
                  </a:lnTo>
                  <a:lnTo>
                    <a:pt x="1347261" y="133350"/>
                  </a:lnTo>
                  <a:lnTo>
                    <a:pt x="1236390" y="176403"/>
                  </a:lnTo>
                  <a:lnTo>
                    <a:pt x="1236390" y="227457"/>
                  </a:lnTo>
                  <a:lnTo>
                    <a:pt x="1403268" y="155067"/>
                  </a:lnTo>
                  <a:lnTo>
                    <a:pt x="1403268" y="111252"/>
                  </a:lnTo>
                  <a:lnTo>
                    <a:pt x="1236390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122555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663700" y="13970000"/>
            <a:ext cx="4940300" cy="2197100"/>
            <a:chOff x="1663700" y="13970000"/>
            <a:chExt cx="4940300" cy="2197100"/>
          </a:xfrm>
        </p:grpSpPr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14071600"/>
              <a:ext cx="4838700" cy="20955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13970000"/>
              <a:ext cx="4838700" cy="20955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765300" y="140716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95580" y="14364966"/>
              <a:ext cx="876935" cy="283845"/>
            </a:xfrm>
            <a:custGeom>
              <a:avLst/>
              <a:gdLst/>
              <a:ahLst/>
              <a:cxnLst/>
              <a:rect l="l" t="t" r="r" b="b"/>
              <a:pathLst>
                <a:path w="876935" h="283844">
                  <a:moveTo>
                    <a:pt x="166878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8" y="238886"/>
                  </a:lnTo>
                  <a:lnTo>
                    <a:pt x="166878" y="187832"/>
                  </a:lnTo>
                  <a:lnTo>
                    <a:pt x="56007" y="144779"/>
                  </a:lnTo>
                  <a:lnTo>
                    <a:pt x="166878" y="101345"/>
                  </a:lnTo>
                  <a:lnTo>
                    <a:pt x="166878" y="50291"/>
                  </a:lnTo>
                  <a:close/>
                </a:path>
                <a:path w="876935" h="283844">
                  <a:moveTo>
                    <a:pt x="285395" y="82295"/>
                  </a:moveTo>
                  <a:lnTo>
                    <a:pt x="245866" y="89534"/>
                  </a:lnTo>
                  <a:lnTo>
                    <a:pt x="213386" y="111251"/>
                  </a:lnTo>
                  <a:lnTo>
                    <a:pt x="191955" y="143636"/>
                  </a:lnTo>
                  <a:lnTo>
                    <a:pt x="184811" y="182879"/>
                  </a:lnTo>
                  <a:lnTo>
                    <a:pt x="186597" y="203358"/>
                  </a:lnTo>
                  <a:lnTo>
                    <a:pt x="200885" y="239172"/>
                  </a:lnTo>
                  <a:lnTo>
                    <a:pt x="228745" y="267176"/>
                  </a:lnTo>
                  <a:lnTo>
                    <a:pt x="264750" y="281654"/>
                  </a:lnTo>
                  <a:lnTo>
                    <a:pt x="285395" y="283463"/>
                  </a:lnTo>
                  <a:lnTo>
                    <a:pt x="298992" y="282630"/>
                  </a:lnTo>
                  <a:lnTo>
                    <a:pt x="336068" y="270128"/>
                  </a:lnTo>
                  <a:lnTo>
                    <a:pt x="364572" y="244625"/>
                  </a:lnTo>
                  <a:lnTo>
                    <a:pt x="371007" y="234695"/>
                  </a:lnTo>
                  <a:lnTo>
                    <a:pt x="285014" y="234695"/>
                  </a:lnTo>
                  <a:lnTo>
                    <a:pt x="274441" y="233790"/>
                  </a:lnTo>
                  <a:lnTo>
                    <a:pt x="242104" y="212312"/>
                  </a:lnTo>
                  <a:lnTo>
                    <a:pt x="233960" y="182879"/>
                  </a:lnTo>
                  <a:lnTo>
                    <a:pt x="234865" y="171973"/>
                  </a:lnTo>
                  <a:lnTo>
                    <a:pt x="256153" y="139041"/>
                  </a:lnTo>
                  <a:lnTo>
                    <a:pt x="285014" y="130682"/>
                  </a:lnTo>
                  <a:lnTo>
                    <a:pt x="370268" y="130682"/>
                  </a:lnTo>
                  <a:lnTo>
                    <a:pt x="364143" y="120776"/>
                  </a:lnTo>
                  <a:lnTo>
                    <a:pt x="324329" y="89796"/>
                  </a:lnTo>
                  <a:lnTo>
                    <a:pt x="298992" y="83129"/>
                  </a:lnTo>
                  <a:lnTo>
                    <a:pt x="285395" y="82295"/>
                  </a:lnTo>
                  <a:close/>
                </a:path>
                <a:path w="876935" h="283844">
                  <a:moveTo>
                    <a:pt x="328829" y="209549"/>
                  </a:moveTo>
                  <a:lnTo>
                    <a:pt x="292229" y="234291"/>
                  </a:lnTo>
                  <a:lnTo>
                    <a:pt x="285014" y="234695"/>
                  </a:lnTo>
                  <a:lnTo>
                    <a:pt x="371007" y="234695"/>
                  </a:lnTo>
                  <a:lnTo>
                    <a:pt x="371501" y="233933"/>
                  </a:lnTo>
                  <a:lnTo>
                    <a:pt x="328829" y="209549"/>
                  </a:lnTo>
                  <a:close/>
                </a:path>
                <a:path w="876935" h="283844">
                  <a:moveTo>
                    <a:pt x="370268" y="130682"/>
                  </a:moveTo>
                  <a:lnTo>
                    <a:pt x="285014" y="130682"/>
                  </a:lnTo>
                  <a:lnTo>
                    <a:pt x="292063" y="131111"/>
                  </a:lnTo>
                  <a:lnTo>
                    <a:pt x="298730" y="132397"/>
                  </a:lnTo>
                  <a:lnTo>
                    <a:pt x="328448" y="156209"/>
                  </a:lnTo>
                  <a:lnTo>
                    <a:pt x="370739" y="131444"/>
                  </a:lnTo>
                  <a:lnTo>
                    <a:pt x="370268" y="130682"/>
                  </a:lnTo>
                  <a:close/>
                </a:path>
                <a:path w="876935" h="283844">
                  <a:moveTo>
                    <a:pt x="485195" y="82295"/>
                  </a:moveTo>
                  <a:lnTo>
                    <a:pt x="446143" y="89630"/>
                  </a:lnTo>
                  <a:lnTo>
                    <a:pt x="413570" y="111632"/>
                  </a:lnTo>
                  <a:lnTo>
                    <a:pt x="391853" y="143922"/>
                  </a:lnTo>
                  <a:lnTo>
                    <a:pt x="384614" y="182879"/>
                  </a:lnTo>
                  <a:lnTo>
                    <a:pt x="386424" y="203215"/>
                  </a:lnTo>
                  <a:lnTo>
                    <a:pt x="400902" y="239029"/>
                  </a:lnTo>
                  <a:lnTo>
                    <a:pt x="429047" y="267176"/>
                  </a:lnTo>
                  <a:lnTo>
                    <a:pt x="464860" y="281654"/>
                  </a:lnTo>
                  <a:lnTo>
                    <a:pt x="485195" y="283463"/>
                  </a:lnTo>
                  <a:lnTo>
                    <a:pt x="505531" y="281654"/>
                  </a:lnTo>
                  <a:lnTo>
                    <a:pt x="541345" y="267176"/>
                  </a:lnTo>
                  <a:lnTo>
                    <a:pt x="569658" y="239029"/>
                  </a:lnTo>
                  <a:lnTo>
                    <a:pt x="571574" y="235457"/>
                  </a:lnTo>
                  <a:lnTo>
                    <a:pt x="485195" y="235457"/>
                  </a:lnTo>
                  <a:lnTo>
                    <a:pt x="474599" y="234529"/>
                  </a:lnTo>
                  <a:lnTo>
                    <a:pt x="441904" y="212669"/>
                  </a:lnTo>
                  <a:lnTo>
                    <a:pt x="433760" y="182879"/>
                  </a:lnTo>
                  <a:lnTo>
                    <a:pt x="434665" y="171949"/>
                  </a:lnTo>
                  <a:lnTo>
                    <a:pt x="456120" y="138660"/>
                  </a:lnTo>
                  <a:lnTo>
                    <a:pt x="485195" y="130301"/>
                  </a:lnTo>
                  <a:lnTo>
                    <a:pt x="571471" y="130301"/>
                  </a:lnTo>
                  <a:lnTo>
                    <a:pt x="569658" y="126944"/>
                  </a:lnTo>
                  <a:lnTo>
                    <a:pt x="556823" y="111632"/>
                  </a:lnTo>
                  <a:lnTo>
                    <a:pt x="541345" y="98797"/>
                  </a:lnTo>
                  <a:lnTo>
                    <a:pt x="524248" y="89630"/>
                  </a:lnTo>
                  <a:lnTo>
                    <a:pt x="505531" y="84129"/>
                  </a:lnTo>
                  <a:lnTo>
                    <a:pt x="485195" y="82295"/>
                  </a:lnTo>
                  <a:close/>
                </a:path>
                <a:path w="876935" h="283844">
                  <a:moveTo>
                    <a:pt x="571471" y="130301"/>
                  </a:moveTo>
                  <a:lnTo>
                    <a:pt x="485195" y="130301"/>
                  </a:lnTo>
                  <a:lnTo>
                    <a:pt x="495792" y="131230"/>
                  </a:lnTo>
                  <a:lnTo>
                    <a:pt x="505484" y="134016"/>
                  </a:lnTo>
                  <a:lnTo>
                    <a:pt x="533297" y="162020"/>
                  </a:lnTo>
                  <a:lnTo>
                    <a:pt x="537011" y="182879"/>
                  </a:lnTo>
                  <a:lnTo>
                    <a:pt x="536083" y="193809"/>
                  </a:lnTo>
                  <a:lnTo>
                    <a:pt x="514270" y="227099"/>
                  </a:lnTo>
                  <a:lnTo>
                    <a:pt x="485195" y="235457"/>
                  </a:lnTo>
                  <a:lnTo>
                    <a:pt x="571574" y="235457"/>
                  </a:lnTo>
                  <a:lnTo>
                    <a:pt x="578826" y="221932"/>
                  </a:lnTo>
                  <a:lnTo>
                    <a:pt x="584327" y="203215"/>
                  </a:lnTo>
                  <a:lnTo>
                    <a:pt x="586160" y="182879"/>
                  </a:lnTo>
                  <a:lnTo>
                    <a:pt x="584327" y="162567"/>
                  </a:lnTo>
                  <a:lnTo>
                    <a:pt x="578826" y="143922"/>
                  </a:lnTo>
                  <a:lnTo>
                    <a:pt x="571471" y="130301"/>
                  </a:lnTo>
                  <a:close/>
                </a:path>
                <a:path w="876935" h="283844">
                  <a:moveTo>
                    <a:pt x="669891" y="0"/>
                  </a:moveTo>
                  <a:lnTo>
                    <a:pt x="620742" y="0"/>
                  </a:lnTo>
                  <a:lnTo>
                    <a:pt x="620742" y="278129"/>
                  </a:lnTo>
                  <a:lnTo>
                    <a:pt x="669891" y="278129"/>
                  </a:lnTo>
                  <a:lnTo>
                    <a:pt x="669891" y="0"/>
                  </a:lnTo>
                  <a:close/>
                </a:path>
                <a:path w="876935" h="283844">
                  <a:moveTo>
                    <a:pt x="709541" y="50291"/>
                  </a:moveTo>
                  <a:lnTo>
                    <a:pt x="709541" y="101345"/>
                  </a:lnTo>
                  <a:lnTo>
                    <a:pt x="820412" y="144779"/>
                  </a:lnTo>
                  <a:lnTo>
                    <a:pt x="709541" y="187832"/>
                  </a:lnTo>
                  <a:lnTo>
                    <a:pt x="709541" y="238886"/>
                  </a:lnTo>
                  <a:lnTo>
                    <a:pt x="876419" y="166496"/>
                  </a:lnTo>
                  <a:lnTo>
                    <a:pt x="876419" y="122681"/>
                  </a:lnTo>
                  <a:lnTo>
                    <a:pt x="709541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149352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7112000" y="3251200"/>
            <a:ext cx="4940300" cy="2197100"/>
            <a:chOff x="7112000" y="3251200"/>
            <a:chExt cx="4940300" cy="219710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3352800"/>
              <a:ext cx="4838700" cy="20955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3251200"/>
              <a:ext cx="4838700" cy="20955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213600" y="33528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725673" y="3650357"/>
              <a:ext cx="1713230" cy="350520"/>
            </a:xfrm>
            <a:custGeom>
              <a:avLst/>
              <a:gdLst/>
              <a:ahLst/>
              <a:cxnLst/>
              <a:rect l="l" t="t" r="r" b="b"/>
              <a:pathLst>
                <a:path w="1713229" h="350520">
                  <a:moveTo>
                    <a:pt x="166878" y="46101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8" y="234695"/>
                  </a:lnTo>
                  <a:lnTo>
                    <a:pt x="166878" y="183641"/>
                  </a:lnTo>
                  <a:lnTo>
                    <a:pt x="56007" y="140588"/>
                  </a:lnTo>
                  <a:lnTo>
                    <a:pt x="166878" y="97155"/>
                  </a:lnTo>
                  <a:lnTo>
                    <a:pt x="166878" y="46101"/>
                  </a:lnTo>
                  <a:close/>
                </a:path>
                <a:path w="1713229" h="350520">
                  <a:moveTo>
                    <a:pt x="285395" y="78105"/>
                  </a:moveTo>
                  <a:lnTo>
                    <a:pt x="245866" y="85343"/>
                  </a:lnTo>
                  <a:lnTo>
                    <a:pt x="213386" y="107060"/>
                  </a:lnTo>
                  <a:lnTo>
                    <a:pt x="191955" y="139445"/>
                  </a:lnTo>
                  <a:lnTo>
                    <a:pt x="184811" y="178688"/>
                  </a:lnTo>
                  <a:lnTo>
                    <a:pt x="186597" y="199167"/>
                  </a:lnTo>
                  <a:lnTo>
                    <a:pt x="200885" y="234981"/>
                  </a:lnTo>
                  <a:lnTo>
                    <a:pt x="228745" y="262985"/>
                  </a:lnTo>
                  <a:lnTo>
                    <a:pt x="264750" y="277463"/>
                  </a:lnTo>
                  <a:lnTo>
                    <a:pt x="285395" y="279272"/>
                  </a:lnTo>
                  <a:lnTo>
                    <a:pt x="298992" y="278439"/>
                  </a:lnTo>
                  <a:lnTo>
                    <a:pt x="336068" y="265937"/>
                  </a:lnTo>
                  <a:lnTo>
                    <a:pt x="364572" y="240434"/>
                  </a:lnTo>
                  <a:lnTo>
                    <a:pt x="371007" y="230504"/>
                  </a:lnTo>
                  <a:lnTo>
                    <a:pt x="285014" y="230504"/>
                  </a:lnTo>
                  <a:lnTo>
                    <a:pt x="274441" y="229599"/>
                  </a:lnTo>
                  <a:lnTo>
                    <a:pt x="242104" y="208121"/>
                  </a:lnTo>
                  <a:lnTo>
                    <a:pt x="233960" y="178688"/>
                  </a:lnTo>
                  <a:lnTo>
                    <a:pt x="234865" y="167782"/>
                  </a:lnTo>
                  <a:lnTo>
                    <a:pt x="256153" y="134850"/>
                  </a:lnTo>
                  <a:lnTo>
                    <a:pt x="285014" y="126491"/>
                  </a:lnTo>
                  <a:lnTo>
                    <a:pt x="370268" y="126491"/>
                  </a:lnTo>
                  <a:lnTo>
                    <a:pt x="364143" y="116585"/>
                  </a:lnTo>
                  <a:lnTo>
                    <a:pt x="324329" y="85605"/>
                  </a:lnTo>
                  <a:lnTo>
                    <a:pt x="298992" y="78938"/>
                  </a:lnTo>
                  <a:lnTo>
                    <a:pt x="285395" y="78105"/>
                  </a:lnTo>
                  <a:close/>
                </a:path>
                <a:path w="1713229" h="350520">
                  <a:moveTo>
                    <a:pt x="328829" y="205358"/>
                  </a:moveTo>
                  <a:lnTo>
                    <a:pt x="292229" y="230100"/>
                  </a:lnTo>
                  <a:lnTo>
                    <a:pt x="285014" y="230504"/>
                  </a:lnTo>
                  <a:lnTo>
                    <a:pt x="371007" y="230504"/>
                  </a:lnTo>
                  <a:lnTo>
                    <a:pt x="371501" y="229742"/>
                  </a:lnTo>
                  <a:lnTo>
                    <a:pt x="328829" y="205358"/>
                  </a:lnTo>
                  <a:close/>
                </a:path>
                <a:path w="1713229" h="350520">
                  <a:moveTo>
                    <a:pt x="370268" y="126491"/>
                  </a:moveTo>
                  <a:lnTo>
                    <a:pt x="285014" y="126491"/>
                  </a:lnTo>
                  <a:lnTo>
                    <a:pt x="292063" y="126920"/>
                  </a:lnTo>
                  <a:lnTo>
                    <a:pt x="298730" y="128206"/>
                  </a:lnTo>
                  <a:lnTo>
                    <a:pt x="328448" y="152018"/>
                  </a:lnTo>
                  <a:lnTo>
                    <a:pt x="370739" y="127253"/>
                  </a:lnTo>
                  <a:lnTo>
                    <a:pt x="370268" y="126491"/>
                  </a:lnTo>
                  <a:close/>
                </a:path>
                <a:path w="1713229" h="350520">
                  <a:moveTo>
                    <a:pt x="477197" y="78105"/>
                  </a:moveTo>
                  <a:lnTo>
                    <a:pt x="426048" y="94607"/>
                  </a:lnTo>
                  <a:lnTo>
                    <a:pt x="399830" y="122753"/>
                  </a:lnTo>
                  <a:lnTo>
                    <a:pt x="386305" y="158376"/>
                  </a:lnTo>
                  <a:lnTo>
                    <a:pt x="384614" y="178688"/>
                  </a:lnTo>
                  <a:lnTo>
                    <a:pt x="386305" y="199024"/>
                  </a:lnTo>
                  <a:lnTo>
                    <a:pt x="399830" y="234838"/>
                  </a:lnTo>
                  <a:lnTo>
                    <a:pt x="426048" y="262985"/>
                  </a:lnTo>
                  <a:lnTo>
                    <a:pt x="477197" y="279272"/>
                  </a:lnTo>
                  <a:lnTo>
                    <a:pt x="496080" y="277534"/>
                  </a:lnTo>
                  <a:lnTo>
                    <a:pt x="512725" y="272319"/>
                  </a:lnTo>
                  <a:lnTo>
                    <a:pt x="527132" y="263628"/>
                  </a:lnTo>
                  <a:lnTo>
                    <a:pt x="539300" y="251459"/>
                  </a:lnTo>
                  <a:lnTo>
                    <a:pt x="588449" y="251459"/>
                  </a:lnTo>
                  <a:lnTo>
                    <a:pt x="588449" y="232409"/>
                  </a:lnTo>
                  <a:lnTo>
                    <a:pt x="486341" y="232409"/>
                  </a:lnTo>
                  <a:lnTo>
                    <a:pt x="475411" y="231481"/>
                  </a:lnTo>
                  <a:lnTo>
                    <a:pt x="442121" y="209406"/>
                  </a:lnTo>
                  <a:lnTo>
                    <a:pt x="433763" y="178688"/>
                  </a:lnTo>
                  <a:lnTo>
                    <a:pt x="434692" y="167425"/>
                  </a:lnTo>
                  <a:lnTo>
                    <a:pt x="456551" y="133540"/>
                  </a:lnTo>
                  <a:lnTo>
                    <a:pt x="486341" y="124967"/>
                  </a:lnTo>
                  <a:lnTo>
                    <a:pt x="588449" y="124967"/>
                  </a:lnTo>
                  <a:lnTo>
                    <a:pt x="588449" y="105917"/>
                  </a:lnTo>
                  <a:lnTo>
                    <a:pt x="539300" y="105917"/>
                  </a:lnTo>
                  <a:lnTo>
                    <a:pt x="527132" y="93749"/>
                  </a:lnTo>
                  <a:lnTo>
                    <a:pt x="512725" y="85058"/>
                  </a:lnTo>
                  <a:lnTo>
                    <a:pt x="496080" y="79843"/>
                  </a:lnTo>
                  <a:lnTo>
                    <a:pt x="477197" y="78105"/>
                  </a:lnTo>
                  <a:close/>
                </a:path>
                <a:path w="1713229" h="350520">
                  <a:moveTo>
                    <a:pt x="588449" y="251459"/>
                  </a:moveTo>
                  <a:lnTo>
                    <a:pt x="539300" y="251459"/>
                  </a:lnTo>
                  <a:lnTo>
                    <a:pt x="539300" y="273938"/>
                  </a:lnTo>
                  <a:lnTo>
                    <a:pt x="588449" y="273938"/>
                  </a:lnTo>
                  <a:lnTo>
                    <a:pt x="588449" y="251459"/>
                  </a:lnTo>
                  <a:close/>
                </a:path>
                <a:path w="1713229" h="350520">
                  <a:moveTo>
                    <a:pt x="588449" y="124967"/>
                  </a:moveTo>
                  <a:lnTo>
                    <a:pt x="486341" y="124967"/>
                  </a:lnTo>
                  <a:lnTo>
                    <a:pt x="497271" y="125920"/>
                  </a:lnTo>
                  <a:lnTo>
                    <a:pt x="507201" y="128777"/>
                  </a:lnTo>
                  <a:lnTo>
                    <a:pt x="535490" y="157257"/>
                  </a:lnTo>
                  <a:lnTo>
                    <a:pt x="539300" y="178688"/>
                  </a:lnTo>
                  <a:lnTo>
                    <a:pt x="538347" y="189975"/>
                  </a:lnTo>
                  <a:lnTo>
                    <a:pt x="516130" y="224051"/>
                  </a:lnTo>
                  <a:lnTo>
                    <a:pt x="486341" y="232409"/>
                  </a:lnTo>
                  <a:lnTo>
                    <a:pt x="588449" y="232409"/>
                  </a:lnTo>
                  <a:lnTo>
                    <a:pt x="588449" y="124967"/>
                  </a:lnTo>
                  <a:close/>
                </a:path>
                <a:path w="1713229" h="350520">
                  <a:moveTo>
                    <a:pt x="588449" y="83439"/>
                  </a:moveTo>
                  <a:lnTo>
                    <a:pt x="539300" y="83439"/>
                  </a:lnTo>
                  <a:lnTo>
                    <a:pt x="539300" y="105917"/>
                  </a:lnTo>
                  <a:lnTo>
                    <a:pt x="588449" y="105917"/>
                  </a:lnTo>
                  <a:lnTo>
                    <a:pt x="588449" y="83439"/>
                  </a:lnTo>
                  <a:close/>
                </a:path>
                <a:path w="1713229" h="350520">
                  <a:moveTo>
                    <a:pt x="682166" y="83439"/>
                  </a:moveTo>
                  <a:lnTo>
                    <a:pt x="633017" y="83439"/>
                  </a:lnTo>
                  <a:lnTo>
                    <a:pt x="633017" y="350138"/>
                  </a:lnTo>
                  <a:lnTo>
                    <a:pt x="682166" y="350138"/>
                  </a:lnTo>
                  <a:lnTo>
                    <a:pt x="682166" y="251459"/>
                  </a:lnTo>
                  <a:lnTo>
                    <a:pt x="808135" y="251459"/>
                  </a:lnTo>
                  <a:lnTo>
                    <a:pt x="809420" y="250316"/>
                  </a:lnTo>
                  <a:lnTo>
                    <a:pt x="821422" y="234838"/>
                  </a:lnTo>
                  <a:lnTo>
                    <a:pt x="822639" y="232409"/>
                  </a:lnTo>
                  <a:lnTo>
                    <a:pt x="734744" y="232409"/>
                  </a:lnTo>
                  <a:lnTo>
                    <a:pt x="723814" y="231481"/>
                  </a:lnTo>
                  <a:lnTo>
                    <a:pt x="690524" y="209406"/>
                  </a:lnTo>
                  <a:lnTo>
                    <a:pt x="682166" y="178688"/>
                  </a:lnTo>
                  <a:lnTo>
                    <a:pt x="683095" y="167425"/>
                  </a:lnTo>
                  <a:lnTo>
                    <a:pt x="704955" y="133540"/>
                  </a:lnTo>
                  <a:lnTo>
                    <a:pt x="734744" y="124967"/>
                  </a:lnTo>
                  <a:lnTo>
                    <a:pt x="822540" y="124967"/>
                  </a:lnTo>
                  <a:lnTo>
                    <a:pt x="821422" y="122753"/>
                  </a:lnTo>
                  <a:lnTo>
                    <a:pt x="809420" y="107441"/>
                  </a:lnTo>
                  <a:lnTo>
                    <a:pt x="807729" y="105917"/>
                  </a:lnTo>
                  <a:lnTo>
                    <a:pt x="682166" y="105917"/>
                  </a:lnTo>
                  <a:lnTo>
                    <a:pt x="682166" y="83439"/>
                  </a:lnTo>
                  <a:close/>
                </a:path>
                <a:path w="1713229" h="350520">
                  <a:moveTo>
                    <a:pt x="808135" y="251459"/>
                  </a:moveTo>
                  <a:lnTo>
                    <a:pt x="682166" y="251459"/>
                  </a:lnTo>
                  <a:lnTo>
                    <a:pt x="694168" y="263628"/>
                  </a:lnTo>
                  <a:lnTo>
                    <a:pt x="708455" y="272319"/>
                  </a:lnTo>
                  <a:lnTo>
                    <a:pt x="725029" y="277534"/>
                  </a:lnTo>
                  <a:lnTo>
                    <a:pt x="743888" y="279272"/>
                  </a:lnTo>
                  <a:lnTo>
                    <a:pt x="762414" y="277463"/>
                  </a:lnTo>
                  <a:lnTo>
                    <a:pt x="779512" y="272033"/>
                  </a:lnTo>
                  <a:lnTo>
                    <a:pt x="795180" y="262985"/>
                  </a:lnTo>
                  <a:lnTo>
                    <a:pt x="808135" y="251459"/>
                  </a:lnTo>
                  <a:close/>
                </a:path>
                <a:path w="1713229" h="350520">
                  <a:moveTo>
                    <a:pt x="822540" y="124967"/>
                  </a:moveTo>
                  <a:lnTo>
                    <a:pt x="734744" y="124967"/>
                  </a:lnTo>
                  <a:lnTo>
                    <a:pt x="745674" y="125920"/>
                  </a:lnTo>
                  <a:lnTo>
                    <a:pt x="755604" y="128777"/>
                  </a:lnTo>
                  <a:lnTo>
                    <a:pt x="783893" y="157257"/>
                  </a:lnTo>
                  <a:lnTo>
                    <a:pt x="787703" y="178688"/>
                  </a:lnTo>
                  <a:lnTo>
                    <a:pt x="786751" y="189975"/>
                  </a:lnTo>
                  <a:lnTo>
                    <a:pt x="764533" y="224051"/>
                  </a:lnTo>
                  <a:lnTo>
                    <a:pt x="734744" y="232409"/>
                  </a:lnTo>
                  <a:lnTo>
                    <a:pt x="822639" y="232409"/>
                  </a:lnTo>
                  <a:lnTo>
                    <a:pt x="829994" y="217741"/>
                  </a:lnTo>
                  <a:lnTo>
                    <a:pt x="835138" y="199024"/>
                  </a:lnTo>
                  <a:lnTo>
                    <a:pt x="836852" y="178688"/>
                  </a:lnTo>
                  <a:lnTo>
                    <a:pt x="835138" y="158376"/>
                  </a:lnTo>
                  <a:lnTo>
                    <a:pt x="829994" y="139731"/>
                  </a:lnTo>
                  <a:lnTo>
                    <a:pt x="822540" y="124967"/>
                  </a:lnTo>
                  <a:close/>
                </a:path>
                <a:path w="1713229" h="350520">
                  <a:moveTo>
                    <a:pt x="743888" y="78105"/>
                  </a:moveTo>
                  <a:lnTo>
                    <a:pt x="725029" y="79843"/>
                  </a:lnTo>
                  <a:lnTo>
                    <a:pt x="708455" y="85058"/>
                  </a:lnTo>
                  <a:lnTo>
                    <a:pt x="694168" y="93749"/>
                  </a:lnTo>
                  <a:lnTo>
                    <a:pt x="682166" y="105917"/>
                  </a:lnTo>
                  <a:lnTo>
                    <a:pt x="807729" y="105917"/>
                  </a:lnTo>
                  <a:lnTo>
                    <a:pt x="795180" y="94607"/>
                  </a:lnTo>
                  <a:lnTo>
                    <a:pt x="779512" y="85439"/>
                  </a:lnTo>
                  <a:lnTo>
                    <a:pt x="762414" y="79938"/>
                  </a:lnTo>
                  <a:lnTo>
                    <a:pt x="743888" y="78105"/>
                  </a:lnTo>
                  <a:close/>
                </a:path>
                <a:path w="1713229" h="350520">
                  <a:moveTo>
                    <a:pt x="933336" y="130682"/>
                  </a:moveTo>
                  <a:lnTo>
                    <a:pt x="884187" y="130682"/>
                  </a:lnTo>
                  <a:lnTo>
                    <a:pt x="884187" y="209930"/>
                  </a:lnTo>
                  <a:lnTo>
                    <a:pt x="895760" y="255293"/>
                  </a:lnTo>
                  <a:lnTo>
                    <a:pt x="933146" y="274415"/>
                  </a:lnTo>
                  <a:lnTo>
                    <a:pt x="952910" y="275486"/>
                  </a:lnTo>
                  <a:lnTo>
                    <a:pt x="976389" y="273938"/>
                  </a:lnTo>
                  <a:lnTo>
                    <a:pt x="976389" y="229996"/>
                  </a:lnTo>
                  <a:lnTo>
                    <a:pt x="959117" y="229996"/>
                  </a:lnTo>
                  <a:lnTo>
                    <a:pt x="952767" y="229742"/>
                  </a:lnTo>
                  <a:lnTo>
                    <a:pt x="946417" y="229234"/>
                  </a:lnTo>
                  <a:lnTo>
                    <a:pt x="941591" y="227456"/>
                  </a:lnTo>
                  <a:lnTo>
                    <a:pt x="934987" y="221360"/>
                  </a:lnTo>
                  <a:lnTo>
                    <a:pt x="933336" y="216534"/>
                  </a:lnTo>
                  <a:lnTo>
                    <a:pt x="933336" y="130682"/>
                  </a:lnTo>
                  <a:close/>
                </a:path>
                <a:path w="1713229" h="350520">
                  <a:moveTo>
                    <a:pt x="976389" y="229361"/>
                  </a:moveTo>
                  <a:lnTo>
                    <a:pt x="966991" y="229869"/>
                  </a:lnTo>
                  <a:lnTo>
                    <a:pt x="959117" y="229996"/>
                  </a:lnTo>
                  <a:lnTo>
                    <a:pt x="976389" y="229996"/>
                  </a:lnTo>
                  <a:lnTo>
                    <a:pt x="976389" y="229361"/>
                  </a:lnTo>
                  <a:close/>
                </a:path>
                <a:path w="1713229" h="350520">
                  <a:moveTo>
                    <a:pt x="976389" y="83439"/>
                  </a:moveTo>
                  <a:lnTo>
                    <a:pt x="851040" y="83439"/>
                  </a:lnTo>
                  <a:lnTo>
                    <a:pt x="851040" y="130682"/>
                  </a:lnTo>
                  <a:lnTo>
                    <a:pt x="976389" y="130682"/>
                  </a:lnTo>
                  <a:lnTo>
                    <a:pt x="976389" y="83439"/>
                  </a:lnTo>
                  <a:close/>
                </a:path>
                <a:path w="1713229" h="350520">
                  <a:moveTo>
                    <a:pt x="933336" y="30099"/>
                  </a:moveTo>
                  <a:lnTo>
                    <a:pt x="884187" y="44958"/>
                  </a:lnTo>
                  <a:lnTo>
                    <a:pt x="884187" y="83439"/>
                  </a:lnTo>
                  <a:lnTo>
                    <a:pt x="933336" y="83439"/>
                  </a:lnTo>
                  <a:lnTo>
                    <a:pt x="933336" y="30099"/>
                  </a:lnTo>
                  <a:close/>
                </a:path>
                <a:path w="1713229" h="350520">
                  <a:moveTo>
                    <a:pt x="1043801" y="0"/>
                  </a:moveTo>
                  <a:lnTo>
                    <a:pt x="1027291" y="0"/>
                  </a:lnTo>
                  <a:lnTo>
                    <a:pt x="1020179" y="3048"/>
                  </a:lnTo>
                  <a:lnTo>
                    <a:pt x="1014083" y="9144"/>
                  </a:lnTo>
                  <a:lnTo>
                    <a:pt x="1008241" y="15240"/>
                  </a:lnTo>
                  <a:lnTo>
                    <a:pt x="1005320" y="22352"/>
                  </a:lnTo>
                  <a:lnTo>
                    <a:pt x="1005320" y="38608"/>
                  </a:lnTo>
                  <a:lnTo>
                    <a:pt x="1008241" y="45720"/>
                  </a:lnTo>
                  <a:lnTo>
                    <a:pt x="1014083" y="51816"/>
                  </a:lnTo>
                  <a:lnTo>
                    <a:pt x="1020179" y="57658"/>
                  </a:lnTo>
                  <a:lnTo>
                    <a:pt x="1027291" y="60579"/>
                  </a:lnTo>
                  <a:lnTo>
                    <a:pt x="1043801" y="60579"/>
                  </a:lnTo>
                  <a:lnTo>
                    <a:pt x="1050913" y="57658"/>
                  </a:lnTo>
                  <a:lnTo>
                    <a:pt x="1062851" y="45720"/>
                  </a:lnTo>
                  <a:lnTo>
                    <a:pt x="1065899" y="38608"/>
                  </a:lnTo>
                  <a:lnTo>
                    <a:pt x="1065899" y="22352"/>
                  </a:lnTo>
                  <a:lnTo>
                    <a:pt x="1062851" y="15240"/>
                  </a:lnTo>
                  <a:lnTo>
                    <a:pt x="1056755" y="9144"/>
                  </a:lnTo>
                  <a:lnTo>
                    <a:pt x="1050913" y="3048"/>
                  </a:lnTo>
                  <a:lnTo>
                    <a:pt x="1043801" y="0"/>
                  </a:lnTo>
                  <a:close/>
                </a:path>
                <a:path w="1713229" h="350520">
                  <a:moveTo>
                    <a:pt x="1060184" y="83439"/>
                  </a:moveTo>
                  <a:lnTo>
                    <a:pt x="1011035" y="83439"/>
                  </a:lnTo>
                  <a:lnTo>
                    <a:pt x="1011035" y="273938"/>
                  </a:lnTo>
                  <a:lnTo>
                    <a:pt x="1060184" y="273938"/>
                  </a:lnTo>
                  <a:lnTo>
                    <a:pt x="1060184" y="83439"/>
                  </a:lnTo>
                  <a:close/>
                </a:path>
                <a:path w="1713229" h="350520">
                  <a:moveTo>
                    <a:pt x="1195858" y="78105"/>
                  </a:moveTo>
                  <a:lnTo>
                    <a:pt x="1156799" y="85439"/>
                  </a:lnTo>
                  <a:lnTo>
                    <a:pt x="1124217" y="107441"/>
                  </a:lnTo>
                  <a:lnTo>
                    <a:pt x="1102505" y="139731"/>
                  </a:lnTo>
                  <a:lnTo>
                    <a:pt x="1095261" y="178688"/>
                  </a:lnTo>
                  <a:lnTo>
                    <a:pt x="1097073" y="199024"/>
                  </a:lnTo>
                  <a:lnTo>
                    <a:pt x="1111555" y="234838"/>
                  </a:lnTo>
                  <a:lnTo>
                    <a:pt x="1139698" y="262985"/>
                  </a:lnTo>
                  <a:lnTo>
                    <a:pt x="1175520" y="277463"/>
                  </a:lnTo>
                  <a:lnTo>
                    <a:pt x="1195858" y="279272"/>
                  </a:lnTo>
                  <a:lnTo>
                    <a:pt x="1216194" y="277463"/>
                  </a:lnTo>
                  <a:lnTo>
                    <a:pt x="1252008" y="262985"/>
                  </a:lnTo>
                  <a:lnTo>
                    <a:pt x="1280316" y="234838"/>
                  </a:lnTo>
                  <a:lnTo>
                    <a:pt x="1282231" y="231266"/>
                  </a:lnTo>
                  <a:lnTo>
                    <a:pt x="1195858" y="231266"/>
                  </a:lnTo>
                  <a:lnTo>
                    <a:pt x="1185260" y="230338"/>
                  </a:lnTo>
                  <a:lnTo>
                    <a:pt x="1152562" y="208478"/>
                  </a:lnTo>
                  <a:lnTo>
                    <a:pt x="1144423" y="178688"/>
                  </a:lnTo>
                  <a:lnTo>
                    <a:pt x="1145326" y="167758"/>
                  </a:lnTo>
                  <a:lnTo>
                    <a:pt x="1166778" y="134469"/>
                  </a:lnTo>
                  <a:lnTo>
                    <a:pt x="1195858" y="126110"/>
                  </a:lnTo>
                  <a:lnTo>
                    <a:pt x="1282129" y="126110"/>
                  </a:lnTo>
                  <a:lnTo>
                    <a:pt x="1280316" y="122753"/>
                  </a:lnTo>
                  <a:lnTo>
                    <a:pt x="1267486" y="107441"/>
                  </a:lnTo>
                  <a:lnTo>
                    <a:pt x="1252008" y="94607"/>
                  </a:lnTo>
                  <a:lnTo>
                    <a:pt x="1234911" y="85439"/>
                  </a:lnTo>
                  <a:lnTo>
                    <a:pt x="1216194" y="79938"/>
                  </a:lnTo>
                  <a:lnTo>
                    <a:pt x="1195858" y="78105"/>
                  </a:lnTo>
                  <a:close/>
                </a:path>
                <a:path w="1713229" h="350520">
                  <a:moveTo>
                    <a:pt x="1282129" y="126110"/>
                  </a:moveTo>
                  <a:lnTo>
                    <a:pt x="1195858" y="126110"/>
                  </a:lnTo>
                  <a:lnTo>
                    <a:pt x="1206448" y="127039"/>
                  </a:lnTo>
                  <a:lnTo>
                    <a:pt x="1216137" y="129825"/>
                  </a:lnTo>
                  <a:lnTo>
                    <a:pt x="1243959" y="157829"/>
                  </a:lnTo>
                  <a:lnTo>
                    <a:pt x="1247674" y="178688"/>
                  </a:lnTo>
                  <a:lnTo>
                    <a:pt x="1246745" y="189618"/>
                  </a:lnTo>
                  <a:lnTo>
                    <a:pt x="1224926" y="222908"/>
                  </a:lnTo>
                  <a:lnTo>
                    <a:pt x="1195858" y="231266"/>
                  </a:lnTo>
                  <a:lnTo>
                    <a:pt x="1282231" y="231266"/>
                  </a:lnTo>
                  <a:lnTo>
                    <a:pt x="1289484" y="217741"/>
                  </a:lnTo>
                  <a:lnTo>
                    <a:pt x="1294988" y="199024"/>
                  </a:lnTo>
                  <a:lnTo>
                    <a:pt x="1296823" y="178688"/>
                  </a:lnTo>
                  <a:lnTo>
                    <a:pt x="1294988" y="158376"/>
                  </a:lnTo>
                  <a:lnTo>
                    <a:pt x="1289484" y="139731"/>
                  </a:lnTo>
                  <a:lnTo>
                    <a:pt x="1282129" y="126110"/>
                  </a:lnTo>
                  <a:close/>
                </a:path>
                <a:path w="1713229" h="350520">
                  <a:moveTo>
                    <a:pt x="1380542" y="83439"/>
                  </a:moveTo>
                  <a:lnTo>
                    <a:pt x="1331393" y="83439"/>
                  </a:lnTo>
                  <a:lnTo>
                    <a:pt x="1331393" y="273938"/>
                  </a:lnTo>
                  <a:lnTo>
                    <a:pt x="1380542" y="273938"/>
                  </a:lnTo>
                  <a:lnTo>
                    <a:pt x="1380542" y="171068"/>
                  </a:lnTo>
                  <a:lnTo>
                    <a:pt x="1381256" y="159996"/>
                  </a:lnTo>
                  <a:lnTo>
                    <a:pt x="1405307" y="126777"/>
                  </a:lnTo>
                  <a:lnTo>
                    <a:pt x="1422452" y="123824"/>
                  </a:lnTo>
                  <a:lnTo>
                    <a:pt x="1504085" y="123824"/>
                  </a:lnTo>
                  <a:lnTo>
                    <a:pt x="1497747" y="110537"/>
                  </a:lnTo>
                  <a:lnTo>
                    <a:pt x="1493227" y="104774"/>
                  </a:lnTo>
                  <a:lnTo>
                    <a:pt x="1380542" y="104774"/>
                  </a:lnTo>
                  <a:lnTo>
                    <a:pt x="1380542" y="83439"/>
                  </a:lnTo>
                  <a:close/>
                </a:path>
                <a:path w="1713229" h="350520">
                  <a:moveTo>
                    <a:pt x="1504085" y="123824"/>
                  </a:moveTo>
                  <a:lnTo>
                    <a:pt x="1422452" y="123824"/>
                  </a:lnTo>
                  <a:lnTo>
                    <a:pt x="1430595" y="124467"/>
                  </a:lnTo>
                  <a:lnTo>
                    <a:pt x="1437882" y="126396"/>
                  </a:lnTo>
                  <a:lnTo>
                    <a:pt x="1460171" y="163067"/>
                  </a:lnTo>
                  <a:lnTo>
                    <a:pt x="1460171" y="273938"/>
                  </a:lnTo>
                  <a:lnTo>
                    <a:pt x="1509320" y="273938"/>
                  </a:lnTo>
                  <a:lnTo>
                    <a:pt x="1509320" y="156971"/>
                  </a:lnTo>
                  <a:lnTo>
                    <a:pt x="1508034" y="139493"/>
                  </a:lnTo>
                  <a:lnTo>
                    <a:pt x="1504176" y="124015"/>
                  </a:lnTo>
                  <a:lnTo>
                    <a:pt x="1504085" y="123824"/>
                  </a:lnTo>
                  <a:close/>
                </a:path>
                <a:path w="1713229" h="350520">
                  <a:moveTo>
                    <a:pt x="1437311" y="78105"/>
                  </a:moveTo>
                  <a:lnTo>
                    <a:pt x="1419189" y="79771"/>
                  </a:lnTo>
                  <a:lnTo>
                    <a:pt x="1403687" y="84772"/>
                  </a:lnTo>
                  <a:lnTo>
                    <a:pt x="1390805" y="93106"/>
                  </a:lnTo>
                  <a:lnTo>
                    <a:pt x="1380542" y="104774"/>
                  </a:lnTo>
                  <a:lnTo>
                    <a:pt x="1493227" y="104774"/>
                  </a:lnTo>
                  <a:lnTo>
                    <a:pt x="1452241" y="79414"/>
                  </a:lnTo>
                  <a:lnTo>
                    <a:pt x="1437311" y="78105"/>
                  </a:lnTo>
                  <a:close/>
                </a:path>
                <a:path w="1713229" h="350520">
                  <a:moveTo>
                    <a:pt x="1545946" y="46101"/>
                  </a:moveTo>
                  <a:lnTo>
                    <a:pt x="1545946" y="97155"/>
                  </a:lnTo>
                  <a:lnTo>
                    <a:pt x="1656817" y="140588"/>
                  </a:lnTo>
                  <a:lnTo>
                    <a:pt x="1545946" y="183641"/>
                  </a:lnTo>
                  <a:lnTo>
                    <a:pt x="1545946" y="234695"/>
                  </a:lnTo>
                  <a:lnTo>
                    <a:pt x="1712824" y="162305"/>
                  </a:lnTo>
                  <a:lnTo>
                    <a:pt x="1712824" y="118490"/>
                  </a:lnTo>
                  <a:lnTo>
                    <a:pt x="1545946" y="4610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42164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7112000" y="5930900"/>
            <a:ext cx="4940300" cy="2197100"/>
            <a:chOff x="7112000" y="5930900"/>
            <a:chExt cx="4940300" cy="2197100"/>
          </a:xfrm>
        </p:grpSpPr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6032500"/>
              <a:ext cx="4838700" cy="20955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5930900"/>
              <a:ext cx="4838700" cy="20955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213600" y="60325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256803" y="6360154"/>
              <a:ext cx="650875" cy="245745"/>
            </a:xfrm>
            <a:custGeom>
              <a:avLst/>
              <a:gdLst/>
              <a:ahLst/>
              <a:cxnLst/>
              <a:rect l="l" t="t" r="r" b="b"/>
              <a:pathLst>
                <a:path w="650875" h="245745">
                  <a:moveTo>
                    <a:pt x="166877" y="16001"/>
                  </a:moveTo>
                  <a:lnTo>
                    <a:pt x="0" y="88392"/>
                  </a:lnTo>
                  <a:lnTo>
                    <a:pt x="0" y="132206"/>
                  </a:lnTo>
                  <a:lnTo>
                    <a:pt x="166877" y="204596"/>
                  </a:lnTo>
                  <a:lnTo>
                    <a:pt x="166877" y="153542"/>
                  </a:lnTo>
                  <a:lnTo>
                    <a:pt x="56006" y="110490"/>
                  </a:lnTo>
                  <a:lnTo>
                    <a:pt x="166877" y="67055"/>
                  </a:lnTo>
                  <a:lnTo>
                    <a:pt x="166877" y="16001"/>
                  </a:lnTo>
                  <a:close/>
                </a:path>
                <a:path w="650875" h="245745">
                  <a:moveTo>
                    <a:pt x="272536" y="100584"/>
                  </a:moveTo>
                  <a:lnTo>
                    <a:pt x="223387" y="100584"/>
                  </a:lnTo>
                  <a:lnTo>
                    <a:pt x="223387" y="179831"/>
                  </a:lnTo>
                  <a:lnTo>
                    <a:pt x="234960" y="225195"/>
                  </a:lnTo>
                  <a:lnTo>
                    <a:pt x="272346" y="244316"/>
                  </a:lnTo>
                  <a:lnTo>
                    <a:pt x="292110" y="245388"/>
                  </a:lnTo>
                  <a:lnTo>
                    <a:pt x="315589" y="243840"/>
                  </a:lnTo>
                  <a:lnTo>
                    <a:pt x="315589" y="199897"/>
                  </a:lnTo>
                  <a:lnTo>
                    <a:pt x="298317" y="199897"/>
                  </a:lnTo>
                  <a:lnTo>
                    <a:pt x="291967" y="199643"/>
                  </a:lnTo>
                  <a:lnTo>
                    <a:pt x="285617" y="199135"/>
                  </a:lnTo>
                  <a:lnTo>
                    <a:pt x="280791" y="197357"/>
                  </a:lnTo>
                  <a:lnTo>
                    <a:pt x="274187" y="191261"/>
                  </a:lnTo>
                  <a:lnTo>
                    <a:pt x="272536" y="186435"/>
                  </a:lnTo>
                  <a:lnTo>
                    <a:pt x="272536" y="100584"/>
                  </a:lnTo>
                  <a:close/>
                </a:path>
                <a:path w="650875" h="245745">
                  <a:moveTo>
                    <a:pt x="315589" y="199262"/>
                  </a:moveTo>
                  <a:lnTo>
                    <a:pt x="306191" y="199770"/>
                  </a:lnTo>
                  <a:lnTo>
                    <a:pt x="298317" y="199897"/>
                  </a:lnTo>
                  <a:lnTo>
                    <a:pt x="315589" y="199897"/>
                  </a:lnTo>
                  <a:lnTo>
                    <a:pt x="315589" y="199262"/>
                  </a:lnTo>
                  <a:close/>
                </a:path>
                <a:path w="650875" h="245745">
                  <a:moveTo>
                    <a:pt x="315589" y="53339"/>
                  </a:moveTo>
                  <a:lnTo>
                    <a:pt x="190240" y="53339"/>
                  </a:lnTo>
                  <a:lnTo>
                    <a:pt x="190240" y="100584"/>
                  </a:lnTo>
                  <a:lnTo>
                    <a:pt x="315589" y="100584"/>
                  </a:lnTo>
                  <a:lnTo>
                    <a:pt x="315589" y="53339"/>
                  </a:lnTo>
                  <a:close/>
                </a:path>
                <a:path w="650875" h="245745">
                  <a:moveTo>
                    <a:pt x="272536" y="0"/>
                  </a:moveTo>
                  <a:lnTo>
                    <a:pt x="223387" y="14858"/>
                  </a:lnTo>
                  <a:lnTo>
                    <a:pt x="223387" y="53339"/>
                  </a:lnTo>
                  <a:lnTo>
                    <a:pt x="272536" y="53339"/>
                  </a:lnTo>
                  <a:lnTo>
                    <a:pt x="272536" y="0"/>
                  </a:lnTo>
                  <a:close/>
                </a:path>
                <a:path w="650875" h="245745">
                  <a:moveTo>
                    <a:pt x="402371" y="53339"/>
                  </a:moveTo>
                  <a:lnTo>
                    <a:pt x="353222" y="53339"/>
                  </a:lnTo>
                  <a:lnTo>
                    <a:pt x="353222" y="243840"/>
                  </a:lnTo>
                  <a:lnTo>
                    <a:pt x="402371" y="243840"/>
                  </a:lnTo>
                  <a:lnTo>
                    <a:pt x="402371" y="152780"/>
                  </a:lnTo>
                  <a:lnTo>
                    <a:pt x="403466" y="140041"/>
                  </a:lnTo>
                  <a:lnTo>
                    <a:pt x="429136" y="108537"/>
                  </a:lnTo>
                  <a:lnTo>
                    <a:pt x="449329" y="103965"/>
                  </a:lnTo>
                  <a:lnTo>
                    <a:pt x="460283" y="103965"/>
                  </a:lnTo>
                  <a:lnTo>
                    <a:pt x="460283" y="86105"/>
                  </a:lnTo>
                  <a:lnTo>
                    <a:pt x="402371" y="86105"/>
                  </a:lnTo>
                  <a:lnTo>
                    <a:pt x="402371" y="53339"/>
                  </a:lnTo>
                  <a:close/>
                </a:path>
                <a:path w="650875" h="245745">
                  <a:moveTo>
                    <a:pt x="460283" y="103965"/>
                  </a:moveTo>
                  <a:lnTo>
                    <a:pt x="449329" y="103965"/>
                  </a:lnTo>
                  <a:lnTo>
                    <a:pt x="460283" y="104394"/>
                  </a:lnTo>
                  <a:lnTo>
                    <a:pt x="460283" y="103965"/>
                  </a:lnTo>
                  <a:close/>
                </a:path>
                <a:path w="650875" h="245745">
                  <a:moveTo>
                    <a:pt x="460283" y="49529"/>
                  </a:moveTo>
                  <a:lnTo>
                    <a:pt x="417587" y="63817"/>
                  </a:lnTo>
                  <a:lnTo>
                    <a:pt x="402371" y="86105"/>
                  </a:lnTo>
                  <a:lnTo>
                    <a:pt x="460283" y="86105"/>
                  </a:lnTo>
                  <a:lnTo>
                    <a:pt x="460283" y="49529"/>
                  </a:lnTo>
                  <a:close/>
                </a:path>
                <a:path w="650875" h="245745">
                  <a:moveTo>
                    <a:pt x="483689" y="16001"/>
                  </a:moveTo>
                  <a:lnTo>
                    <a:pt x="483689" y="67055"/>
                  </a:lnTo>
                  <a:lnTo>
                    <a:pt x="594560" y="110490"/>
                  </a:lnTo>
                  <a:lnTo>
                    <a:pt x="483689" y="153542"/>
                  </a:lnTo>
                  <a:lnTo>
                    <a:pt x="483689" y="204596"/>
                  </a:lnTo>
                  <a:lnTo>
                    <a:pt x="650567" y="132206"/>
                  </a:lnTo>
                  <a:lnTo>
                    <a:pt x="650567" y="88392"/>
                  </a:lnTo>
                  <a:lnTo>
                    <a:pt x="483689" y="1600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68961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7112000" y="8610600"/>
            <a:ext cx="4940300" cy="2197100"/>
            <a:chOff x="7112000" y="8610600"/>
            <a:chExt cx="4940300" cy="2197100"/>
          </a:xfrm>
        </p:grpSpPr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8712200"/>
              <a:ext cx="4838700" cy="20955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8610600"/>
              <a:ext cx="4838700" cy="20955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213600" y="87122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67804" y="9016997"/>
              <a:ext cx="1428750" cy="272415"/>
            </a:xfrm>
            <a:custGeom>
              <a:avLst/>
              <a:gdLst/>
              <a:ahLst/>
              <a:cxnLst/>
              <a:rect l="l" t="t" r="r" b="b"/>
              <a:pathLst>
                <a:path w="1428750" h="272415">
                  <a:moveTo>
                    <a:pt x="166878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8" y="227456"/>
                  </a:lnTo>
                  <a:lnTo>
                    <a:pt x="166878" y="176402"/>
                  </a:lnTo>
                  <a:lnTo>
                    <a:pt x="56007" y="133349"/>
                  </a:lnTo>
                  <a:lnTo>
                    <a:pt x="166878" y="89915"/>
                  </a:lnTo>
                  <a:lnTo>
                    <a:pt x="166878" y="38861"/>
                  </a:lnTo>
                  <a:close/>
                </a:path>
                <a:path w="1428750" h="272415">
                  <a:moveTo>
                    <a:pt x="272538" y="123443"/>
                  </a:moveTo>
                  <a:lnTo>
                    <a:pt x="223389" y="123443"/>
                  </a:lnTo>
                  <a:lnTo>
                    <a:pt x="223389" y="202691"/>
                  </a:lnTo>
                  <a:lnTo>
                    <a:pt x="234962" y="248054"/>
                  </a:lnTo>
                  <a:lnTo>
                    <a:pt x="272347" y="267175"/>
                  </a:lnTo>
                  <a:lnTo>
                    <a:pt x="292112" y="268247"/>
                  </a:lnTo>
                  <a:lnTo>
                    <a:pt x="315591" y="266699"/>
                  </a:lnTo>
                  <a:lnTo>
                    <a:pt x="315591" y="222757"/>
                  </a:lnTo>
                  <a:lnTo>
                    <a:pt x="298319" y="222757"/>
                  </a:lnTo>
                  <a:lnTo>
                    <a:pt x="291969" y="222503"/>
                  </a:lnTo>
                  <a:lnTo>
                    <a:pt x="285619" y="221995"/>
                  </a:lnTo>
                  <a:lnTo>
                    <a:pt x="280793" y="220217"/>
                  </a:lnTo>
                  <a:lnTo>
                    <a:pt x="274187" y="214121"/>
                  </a:lnTo>
                  <a:lnTo>
                    <a:pt x="272538" y="209295"/>
                  </a:lnTo>
                  <a:lnTo>
                    <a:pt x="272538" y="123443"/>
                  </a:lnTo>
                  <a:close/>
                </a:path>
                <a:path w="1428750" h="272415">
                  <a:moveTo>
                    <a:pt x="315591" y="222122"/>
                  </a:moveTo>
                  <a:lnTo>
                    <a:pt x="306193" y="222630"/>
                  </a:lnTo>
                  <a:lnTo>
                    <a:pt x="298319" y="222757"/>
                  </a:lnTo>
                  <a:lnTo>
                    <a:pt x="315591" y="222757"/>
                  </a:lnTo>
                  <a:lnTo>
                    <a:pt x="315591" y="222122"/>
                  </a:lnTo>
                  <a:close/>
                </a:path>
                <a:path w="1428750" h="272415">
                  <a:moveTo>
                    <a:pt x="315591" y="76199"/>
                  </a:moveTo>
                  <a:lnTo>
                    <a:pt x="190242" y="76199"/>
                  </a:lnTo>
                  <a:lnTo>
                    <a:pt x="190242" y="123443"/>
                  </a:lnTo>
                  <a:lnTo>
                    <a:pt x="315591" y="123443"/>
                  </a:lnTo>
                  <a:lnTo>
                    <a:pt x="315591" y="76199"/>
                  </a:lnTo>
                  <a:close/>
                </a:path>
                <a:path w="1428750" h="272415">
                  <a:moveTo>
                    <a:pt x="272538" y="22859"/>
                  </a:moveTo>
                  <a:lnTo>
                    <a:pt x="223389" y="37718"/>
                  </a:lnTo>
                  <a:lnTo>
                    <a:pt x="223389" y="76199"/>
                  </a:lnTo>
                  <a:lnTo>
                    <a:pt x="272538" y="76199"/>
                  </a:lnTo>
                  <a:lnTo>
                    <a:pt x="272538" y="22859"/>
                  </a:lnTo>
                  <a:close/>
                </a:path>
                <a:path w="1428750" h="272415">
                  <a:moveTo>
                    <a:pt x="399392" y="0"/>
                  </a:moveTo>
                  <a:lnTo>
                    <a:pt x="350243" y="0"/>
                  </a:lnTo>
                  <a:lnTo>
                    <a:pt x="350243" y="266699"/>
                  </a:lnTo>
                  <a:lnTo>
                    <a:pt x="399392" y="266699"/>
                  </a:lnTo>
                  <a:lnTo>
                    <a:pt x="399392" y="163829"/>
                  </a:lnTo>
                  <a:lnTo>
                    <a:pt x="400106" y="152756"/>
                  </a:lnTo>
                  <a:lnTo>
                    <a:pt x="424157" y="119538"/>
                  </a:lnTo>
                  <a:lnTo>
                    <a:pt x="441302" y="116585"/>
                  </a:lnTo>
                  <a:lnTo>
                    <a:pt x="522935" y="116585"/>
                  </a:lnTo>
                  <a:lnTo>
                    <a:pt x="516597" y="103298"/>
                  </a:lnTo>
                  <a:lnTo>
                    <a:pt x="512078" y="97535"/>
                  </a:lnTo>
                  <a:lnTo>
                    <a:pt x="399392" y="97535"/>
                  </a:lnTo>
                  <a:lnTo>
                    <a:pt x="399392" y="0"/>
                  </a:lnTo>
                  <a:close/>
                </a:path>
                <a:path w="1428750" h="272415">
                  <a:moveTo>
                    <a:pt x="522935" y="116585"/>
                  </a:moveTo>
                  <a:lnTo>
                    <a:pt x="441302" y="116585"/>
                  </a:lnTo>
                  <a:lnTo>
                    <a:pt x="449446" y="117228"/>
                  </a:lnTo>
                  <a:lnTo>
                    <a:pt x="456733" y="119157"/>
                  </a:lnTo>
                  <a:lnTo>
                    <a:pt x="479022" y="155828"/>
                  </a:lnTo>
                  <a:lnTo>
                    <a:pt x="479022" y="266699"/>
                  </a:lnTo>
                  <a:lnTo>
                    <a:pt x="528170" y="266699"/>
                  </a:lnTo>
                  <a:lnTo>
                    <a:pt x="528170" y="149732"/>
                  </a:lnTo>
                  <a:lnTo>
                    <a:pt x="526884" y="132254"/>
                  </a:lnTo>
                  <a:lnTo>
                    <a:pt x="523026" y="116776"/>
                  </a:lnTo>
                  <a:lnTo>
                    <a:pt x="522935" y="116585"/>
                  </a:lnTo>
                  <a:close/>
                </a:path>
                <a:path w="1428750" h="272415">
                  <a:moveTo>
                    <a:pt x="456161" y="70865"/>
                  </a:moveTo>
                  <a:lnTo>
                    <a:pt x="438039" y="72532"/>
                  </a:lnTo>
                  <a:lnTo>
                    <a:pt x="422537" y="77533"/>
                  </a:lnTo>
                  <a:lnTo>
                    <a:pt x="409655" y="85867"/>
                  </a:lnTo>
                  <a:lnTo>
                    <a:pt x="399392" y="97535"/>
                  </a:lnTo>
                  <a:lnTo>
                    <a:pt x="512078" y="97535"/>
                  </a:lnTo>
                  <a:lnTo>
                    <a:pt x="471091" y="72175"/>
                  </a:lnTo>
                  <a:lnTo>
                    <a:pt x="456161" y="70865"/>
                  </a:lnTo>
                  <a:close/>
                </a:path>
                <a:path w="1428750" h="272415">
                  <a:moveTo>
                    <a:pt x="660815" y="70865"/>
                  </a:moveTo>
                  <a:lnTo>
                    <a:pt x="620619" y="78104"/>
                  </a:lnTo>
                  <a:lnTo>
                    <a:pt x="588425" y="99821"/>
                  </a:lnTo>
                  <a:lnTo>
                    <a:pt x="567279" y="132016"/>
                  </a:lnTo>
                  <a:lnTo>
                    <a:pt x="560231" y="171449"/>
                  </a:lnTo>
                  <a:lnTo>
                    <a:pt x="562017" y="192238"/>
                  </a:lnTo>
                  <a:lnTo>
                    <a:pt x="576304" y="228242"/>
                  </a:lnTo>
                  <a:lnTo>
                    <a:pt x="604260" y="255960"/>
                  </a:lnTo>
                  <a:lnTo>
                    <a:pt x="642170" y="270247"/>
                  </a:lnTo>
                  <a:lnTo>
                    <a:pt x="664625" y="272033"/>
                  </a:lnTo>
                  <a:lnTo>
                    <a:pt x="690390" y="269485"/>
                  </a:lnTo>
                  <a:lnTo>
                    <a:pt x="712821" y="261841"/>
                  </a:lnTo>
                  <a:lnTo>
                    <a:pt x="731919" y="249102"/>
                  </a:lnTo>
                  <a:lnTo>
                    <a:pt x="747683" y="231266"/>
                  </a:lnTo>
                  <a:lnTo>
                    <a:pt x="741079" y="227456"/>
                  </a:lnTo>
                  <a:lnTo>
                    <a:pt x="665387" y="227456"/>
                  </a:lnTo>
                  <a:lnTo>
                    <a:pt x="645599" y="225218"/>
                  </a:lnTo>
                  <a:lnTo>
                    <a:pt x="630049" y="218503"/>
                  </a:lnTo>
                  <a:lnTo>
                    <a:pt x="618738" y="207311"/>
                  </a:lnTo>
                  <a:lnTo>
                    <a:pt x="611666" y="191642"/>
                  </a:lnTo>
                  <a:lnTo>
                    <a:pt x="755303" y="191642"/>
                  </a:lnTo>
                  <a:lnTo>
                    <a:pt x="756573" y="184530"/>
                  </a:lnTo>
                  <a:lnTo>
                    <a:pt x="757208" y="177799"/>
                  </a:lnTo>
                  <a:lnTo>
                    <a:pt x="757208" y="171449"/>
                  </a:lnTo>
                  <a:lnTo>
                    <a:pt x="755709" y="153542"/>
                  </a:lnTo>
                  <a:lnTo>
                    <a:pt x="610904" y="153542"/>
                  </a:lnTo>
                  <a:lnTo>
                    <a:pt x="613547" y="144922"/>
                  </a:lnTo>
                  <a:lnTo>
                    <a:pt x="642717" y="117633"/>
                  </a:lnTo>
                  <a:lnTo>
                    <a:pt x="660815" y="115061"/>
                  </a:lnTo>
                  <a:lnTo>
                    <a:pt x="741703" y="115061"/>
                  </a:lnTo>
                  <a:lnTo>
                    <a:pt x="729776" y="99821"/>
                  </a:lnTo>
                  <a:lnTo>
                    <a:pt x="715322" y="87153"/>
                  </a:lnTo>
                  <a:lnTo>
                    <a:pt x="699010" y="78104"/>
                  </a:lnTo>
                  <a:lnTo>
                    <a:pt x="680841" y="72675"/>
                  </a:lnTo>
                  <a:lnTo>
                    <a:pt x="660815" y="70865"/>
                  </a:lnTo>
                  <a:close/>
                </a:path>
                <a:path w="1428750" h="272415">
                  <a:moveTo>
                    <a:pt x="708059" y="208406"/>
                  </a:moveTo>
                  <a:lnTo>
                    <a:pt x="699963" y="216741"/>
                  </a:lnTo>
                  <a:lnTo>
                    <a:pt x="690152" y="222694"/>
                  </a:lnTo>
                  <a:lnTo>
                    <a:pt x="678627" y="226266"/>
                  </a:lnTo>
                  <a:lnTo>
                    <a:pt x="665387" y="227456"/>
                  </a:lnTo>
                  <a:lnTo>
                    <a:pt x="741079" y="227456"/>
                  </a:lnTo>
                  <a:lnTo>
                    <a:pt x="708059" y="208406"/>
                  </a:lnTo>
                  <a:close/>
                </a:path>
                <a:path w="1428750" h="272415">
                  <a:moveTo>
                    <a:pt x="741703" y="115061"/>
                  </a:moveTo>
                  <a:lnTo>
                    <a:pt x="660815" y="115061"/>
                  </a:lnTo>
                  <a:lnTo>
                    <a:pt x="668959" y="115657"/>
                  </a:lnTo>
                  <a:lnTo>
                    <a:pt x="676626" y="117442"/>
                  </a:lnTo>
                  <a:lnTo>
                    <a:pt x="705392" y="144446"/>
                  </a:lnTo>
                  <a:lnTo>
                    <a:pt x="708059" y="153542"/>
                  </a:lnTo>
                  <a:lnTo>
                    <a:pt x="755709" y="153542"/>
                  </a:lnTo>
                  <a:lnTo>
                    <a:pt x="755493" y="150971"/>
                  </a:lnTo>
                  <a:lnTo>
                    <a:pt x="750350" y="132206"/>
                  </a:lnTo>
                  <a:lnTo>
                    <a:pt x="741777" y="115156"/>
                  </a:lnTo>
                  <a:close/>
                </a:path>
                <a:path w="1428750" h="272415">
                  <a:moveTo>
                    <a:pt x="872702" y="70865"/>
                  </a:moveTo>
                  <a:lnTo>
                    <a:pt x="821552" y="87367"/>
                  </a:lnTo>
                  <a:lnTo>
                    <a:pt x="795335" y="115514"/>
                  </a:lnTo>
                  <a:lnTo>
                    <a:pt x="781809" y="151137"/>
                  </a:lnTo>
                  <a:lnTo>
                    <a:pt x="780119" y="171449"/>
                  </a:lnTo>
                  <a:lnTo>
                    <a:pt x="781809" y="191785"/>
                  </a:lnTo>
                  <a:lnTo>
                    <a:pt x="795335" y="227599"/>
                  </a:lnTo>
                  <a:lnTo>
                    <a:pt x="821552" y="255745"/>
                  </a:lnTo>
                  <a:lnTo>
                    <a:pt x="872702" y="272033"/>
                  </a:lnTo>
                  <a:lnTo>
                    <a:pt x="891585" y="270295"/>
                  </a:lnTo>
                  <a:lnTo>
                    <a:pt x="908230" y="265080"/>
                  </a:lnTo>
                  <a:lnTo>
                    <a:pt x="922636" y="256388"/>
                  </a:lnTo>
                  <a:lnTo>
                    <a:pt x="934805" y="244220"/>
                  </a:lnTo>
                  <a:lnTo>
                    <a:pt x="983954" y="244220"/>
                  </a:lnTo>
                  <a:lnTo>
                    <a:pt x="983954" y="225170"/>
                  </a:lnTo>
                  <a:lnTo>
                    <a:pt x="881846" y="225170"/>
                  </a:lnTo>
                  <a:lnTo>
                    <a:pt x="870916" y="224242"/>
                  </a:lnTo>
                  <a:lnTo>
                    <a:pt x="837626" y="202167"/>
                  </a:lnTo>
                  <a:lnTo>
                    <a:pt x="829268" y="171449"/>
                  </a:lnTo>
                  <a:lnTo>
                    <a:pt x="830196" y="160186"/>
                  </a:lnTo>
                  <a:lnTo>
                    <a:pt x="852056" y="126301"/>
                  </a:lnTo>
                  <a:lnTo>
                    <a:pt x="881846" y="117728"/>
                  </a:lnTo>
                  <a:lnTo>
                    <a:pt x="983954" y="117728"/>
                  </a:lnTo>
                  <a:lnTo>
                    <a:pt x="983954" y="98678"/>
                  </a:lnTo>
                  <a:lnTo>
                    <a:pt x="934805" y="98678"/>
                  </a:lnTo>
                  <a:lnTo>
                    <a:pt x="922636" y="86510"/>
                  </a:lnTo>
                  <a:lnTo>
                    <a:pt x="908230" y="77818"/>
                  </a:lnTo>
                  <a:lnTo>
                    <a:pt x="891585" y="72604"/>
                  </a:lnTo>
                  <a:lnTo>
                    <a:pt x="872702" y="70865"/>
                  </a:lnTo>
                  <a:close/>
                </a:path>
                <a:path w="1428750" h="272415">
                  <a:moveTo>
                    <a:pt x="983954" y="244220"/>
                  </a:moveTo>
                  <a:lnTo>
                    <a:pt x="934805" y="244220"/>
                  </a:lnTo>
                  <a:lnTo>
                    <a:pt x="934805" y="266699"/>
                  </a:lnTo>
                  <a:lnTo>
                    <a:pt x="983954" y="266699"/>
                  </a:lnTo>
                  <a:lnTo>
                    <a:pt x="983954" y="244220"/>
                  </a:lnTo>
                  <a:close/>
                </a:path>
                <a:path w="1428750" h="272415">
                  <a:moveTo>
                    <a:pt x="983954" y="117728"/>
                  </a:moveTo>
                  <a:lnTo>
                    <a:pt x="881846" y="117728"/>
                  </a:lnTo>
                  <a:lnTo>
                    <a:pt x="892776" y="118681"/>
                  </a:lnTo>
                  <a:lnTo>
                    <a:pt x="902705" y="121538"/>
                  </a:lnTo>
                  <a:lnTo>
                    <a:pt x="930995" y="150018"/>
                  </a:lnTo>
                  <a:lnTo>
                    <a:pt x="934805" y="171449"/>
                  </a:lnTo>
                  <a:lnTo>
                    <a:pt x="933852" y="182736"/>
                  </a:lnTo>
                  <a:lnTo>
                    <a:pt x="911635" y="216812"/>
                  </a:lnTo>
                  <a:lnTo>
                    <a:pt x="881846" y="225170"/>
                  </a:lnTo>
                  <a:lnTo>
                    <a:pt x="983954" y="225170"/>
                  </a:lnTo>
                  <a:lnTo>
                    <a:pt x="983954" y="117728"/>
                  </a:lnTo>
                  <a:close/>
                </a:path>
                <a:path w="1428750" h="272415">
                  <a:moveTo>
                    <a:pt x="983954" y="76199"/>
                  </a:moveTo>
                  <a:lnTo>
                    <a:pt x="934805" y="76199"/>
                  </a:lnTo>
                  <a:lnTo>
                    <a:pt x="934805" y="98678"/>
                  </a:lnTo>
                  <a:lnTo>
                    <a:pt x="983954" y="98678"/>
                  </a:lnTo>
                  <a:lnTo>
                    <a:pt x="983954" y="76199"/>
                  </a:lnTo>
                  <a:close/>
                </a:path>
                <a:path w="1428750" h="272415">
                  <a:moveTo>
                    <a:pt x="1111208" y="70865"/>
                  </a:moveTo>
                  <a:lnTo>
                    <a:pt x="1059701" y="87367"/>
                  </a:lnTo>
                  <a:lnTo>
                    <a:pt x="1033460" y="115514"/>
                  </a:lnTo>
                  <a:lnTo>
                    <a:pt x="1019934" y="151137"/>
                  </a:lnTo>
                  <a:lnTo>
                    <a:pt x="1018244" y="171449"/>
                  </a:lnTo>
                  <a:lnTo>
                    <a:pt x="1019934" y="191785"/>
                  </a:lnTo>
                  <a:lnTo>
                    <a:pt x="1033460" y="227599"/>
                  </a:lnTo>
                  <a:lnTo>
                    <a:pt x="1059701" y="255745"/>
                  </a:lnTo>
                  <a:lnTo>
                    <a:pt x="1111208" y="272033"/>
                  </a:lnTo>
                  <a:lnTo>
                    <a:pt x="1130067" y="270295"/>
                  </a:lnTo>
                  <a:lnTo>
                    <a:pt x="1146641" y="265080"/>
                  </a:lnTo>
                  <a:lnTo>
                    <a:pt x="1160928" y="256388"/>
                  </a:lnTo>
                  <a:lnTo>
                    <a:pt x="1172930" y="244220"/>
                  </a:lnTo>
                  <a:lnTo>
                    <a:pt x="1222079" y="244220"/>
                  </a:lnTo>
                  <a:lnTo>
                    <a:pt x="1222079" y="225170"/>
                  </a:lnTo>
                  <a:lnTo>
                    <a:pt x="1120352" y="225170"/>
                  </a:lnTo>
                  <a:lnTo>
                    <a:pt x="1109398" y="224242"/>
                  </a:lnTo>
                  <a:lnTo>
                    <a:pt x="1075751" y="202167"/>
                  </a:lnTo>
                  <a:lnTo>
                    <a:pt x="1067393" y="171449"/>
                  </a:lnTo>
                  <a:lnTo>
                    <a:pt x="1068321" y="160186"/>
                  </a:lnTo>
                  <a:lnTo>
                    <a:pt x="1090348" y="126301"/>
                  </a:lnTo>
                  <a:lnTo>
                    <a:pt x="1120352" y="117728"/>
                  </a:lnTo>
                  <a:lnTo>
                    <a:pt x="1222079" y="117728"/>
                  </a:lnTo>
                  <a:lnTo>
                    <a:pt x="1222079" y="98678"/>
                  </a:lnTo>
                  <a:lnTo>
                    <a:pt x="1172930" y="98678"/>
                  </a:lnTo>
                  <a:lnTo>
                    <a:pt x="1160928" y="86510"/>
                  </a:lnTo>
                  <a:lnTo>
                    <a:pt x="1146641" y="77818"/>
                  </a:lnTo>
                  <a:lnTo>
                    <a:pt x="1130067" y="72604"/>
                  </a:lnTo>
                  <a:lnTo>
                    <a:pt x="1111208" y="70865"/>
                  </a:lnTo>
                  <a:close/>
                </a:path>
                <a:path w="1428750" h="272415">
                  <a:moveTo>
                    <a:pt x="1222079" y="244220"/>
                  </a:moveTo>
                  <a:lnTo>
                    <a:pt x="1172930" y="244220"/>
                  </a:lnTo>
                  <a:lnTo>
                    <a:pt x="1172930" y="266699"/>
                  </a:lnTo>
                  <a:lnTo>
                    <a:pt x="1222079" y="266699"/>
                  </a:lnTo>
                  <a:lnTo>
                    <a:pt x="1222079" y="244220"/>
                  </a:lnTo>
                  <a:close/>
                </a:path>
                <a:path w="1428750" h="272415">
                  <a:moveTo>
                    <a:pt x="1222079" y="117728"/>
                  </a:moveTo>
                  <a:lnTo>
                    <a:pt x="1120352" y="117728"/>
                  </a:lnTo>
                  <a:lnTo>
                    <a:pt x="1131282" y="118681"/>
                  </a:lnTo>
                  <a:lnTo>
                    <a:pt x="1141211" y="121538"/>
                  </a:lnTo>
                  <a:lnTo>
                    <a:pt x="1169215" y="150018"/>
                  </a:lnTo>
                  <a:lnTo>
                    <a:pt x="1172930" y="171449"/>
                  </a:lnTo>
                  <a:lnTo>
                    <a:pt x="1172001" y="182736"/>
                  </a:lnTo>
                  <a:lnTo>
                    <a:pt x="1150141" y="216812"/>
                  </a:lnTo>
                  <a:lnTo>
                    <a:pt x="1120352" y="225170"/>
                  </a:lnTo>
                  <a:lnTo>
                    <a:pt x="1222079" y="225170"/>
                  </a:lnTo>
                  <a:lnTo>
                    <a:pt x="1222079" y="117728"/>
                  </a:lnTo>
                  <a:close/>
                </a:path>
                <a:path w="1428750" h="272415">
                  <a:moveTo>
                    <a:pt x="1222079" y="0"/>
                  </a:moveTo>
                  <a:lnTo>
                    <a:pt x="1172930" y="0"/>
                  </a:lnTo>
                  <a:lnTo>
                    <a:pt x="1172930" y="98678"/>
                  </a:lnTo>
                  <a:lnTo>
                    <a:pt x="1222079" y="98678"/>
                  </a:lnTo>
                  <a:lnTo>
                    <a:pt x="1222079" y="0"/>
                  </a:lnTo>
                  <a:close/>
                </a:path>
                <a:path w="1428750" h="272415">
                  <a:moveTo>
                    <a:pt x="1261690" y="38861"/>
                  </a:moveTo>
                  <a:lnTo>
                    <a:pt x="1261690" y="89915"/>
                  </a:lnTo>
                  <a:lnTo>
                    <a:pt x="1372561" y="133349"/>
                  </a:lnTo>
                  <a:lnTo>
                    <a:pt x="1261690" y="176402"/>
                  </a:lnTo>
                  <a:lnTo>
                    <a:pt x="1261690" y="227456"/>
                  </a:lnTo>
                  <a:lnTo>
                    <a:pt x="1428568" y="155066"/>
                  </a:lnTo>
                  <a:lnTo>
                    <a:pt x="1428568" y="111251"/>
                  </a:lnTo>
                  <a:lnTo>
                    <a:pt x="1261690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95758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7112000" y="11290300"/>
            <a:ext cx="4940300" cy="2197100"/>
            <a:chOff x="7112000" y="11290300"/>
            <a:chExt cx="4940300" cy="2197100"/>
          </a:xfrm>
        </p:grpSpPr>
        <p:pic>
          <p:nvPicPr>
            <p:cNvPr id="63" name="object 6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11391900"/>
              <a:ext cx="4838700" cy="20955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11290300"/>
              <a:ext cx="4838700" cy="209550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7213600" y="113919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974402" y="11691364"/>
              <a:ext cx="1215390" cy="277495"/>
            </a:xfrm>
            <a:custGeom>
              <a:avLst/>
              <a:gdLst/>
              <a:ahLst/>
              <a:cxnLst/>
              <a:rect l="l" t="t" r="r" b="b"/>
              <a:pathLst>
                <a:path w="1215390" h="277495">
                  <a:moveTo>
                    <a:pt x="166878" y="44196"/>
                  </a:moveTo>
                  <a:lnTo>
                    <a:pt x="0" y="116586"/>
                  </a:lnTo>
                  <a:lnTo>
                    <a:pt x="0" y="160401"/>
                  </a:lnTo>
                  <a:lnTo>
                    <a:pt x="166878" y="232791"/>
                  </a:lnTo>
                  <a:lnTo>
                    <a:pt x="166878" y="181737"/>
                  </a:lnTo>
                  <a:lnTo>
                    <a:pt x="56007" y="138684"/>
                  </a:lnTo>
                  <a:lnTo>
                    <a:pt x="166878" y="95250"/>
                  </a:lnTo>
                  <a:lnTo>
                    <a:pt x="166878" y="44196"/>
                  </a:lnTo>
                  <a:close/>
                </a:path>
                <a:path w="1215390" h="277495">
                  <a:moveTo>
                    <a:pt x="272536" y="128778"/>
                  </a:moveTo>
                  <a:lnTo>
                    <a:pt x="223387" y="128778"/>
                  </a:lnTo>
                  <a:lnTo>
                    <a:pt x="223387" y="208026"/>
                  </a:lnTo>
                  <a:lnTo>
                    <a:pt x="234960" y="253389"/>
                  </a:lnTo>
                  <a:lnTo>
                    <a:pt x="272346" y="272510"/>
                  </a:lnTo>
                  <a:lnTo>
                    <a:pt x="292110" y="273582"/>
                  </a:lnTo>
                  <a:lnTo>
                    <a:pt x="315589" y="272034"/>
                  </a:lnTo>
                  <a:lnTo>
                    <a:pt x="315589" y="228092"/>
                  </a:lnTo>
                  <a:lnTo>
                    <a:pt x="298317" y="228092"/>
                  </a:lnTo>
                  <a:lnTo>
                    <a:pt x="291967" y="227838"/>
                  </a:lnTo>
                  <a:lnTo>
                    <a:pt x="285617" y="227330"/>
                  </a:lnTo>
                  <a:lnTo>
                    <a:pt x="280791" y="225552"/>
                  </a:lnTo>
                  <a:lnTo>
                    <a:pt x="274187" y="219456"/>
                  </a:lnTo>
                  <a:lnTo>
                    <a:pt x="272536" y="214630"/>
                  </a:lnTo>
                  <a:lnTo>
                    <a:pt x="272536" y="128778"/>
                  </a:lnTo>
                  <a:close/>
                </a:path>
                <a:path w="1215390" h="277495">
                  <a:moveTo>
                    <a:pt x="315589" y="227457"/>
                  </a:moveTo>
                  <a:lnTo>
                    <a:pt x="306191" y="227965"/>
                  </a:lnTo>
                  <a:lnTo>
                    <a:pt x="298317" y="228092"/>
                  </a:lnTo>
                  <a:lnTo>
                    <a:pt x="315589" y="228092"/>
                  </a:lnTo>
                  <a:lnTo>
                    <a:pt x="315589" y="227457"/>
                  </a:lnTo>
                  <a:close/>
                </a:path>
                <a:path w="1215390" h="277495">
                  <a:moveTo>
                    <a:pt x="315589" y="81534"/>
                  </a:moveTo>
                  <a:lnTo>
                    <a:pt x="190240" y="81534"/>
                  </a:lnTo>
                  <a:lnTo>
                    <a:pt x="190240" y="128778"/>
                  </a:lnTo>
                  <a:lnTo>
                    <a:pt x="315589" y="128778"/>
                  </a:lnTo>
                  <a:lnTo>
                    <a:pt x="315589" y="81534"/>
                  </a:lnTo>
                  <a:close/>
                </a:path>
                <a:path w="1215390" h="277495">
                  <a:moveTo>
                    <a:pt x="272536" y="28194"/>
                  </a:moveTo>
                  <a:lnTo>
                    <a:pt x="223387" y="43053"/>
                  </a:lnTo>
                  <a:lnTo>
                    <a:pt x="223387" y="81534"/>
                  </a:lnTo>
                  <a:lnTo>
                    <a:pt x="272536" y="81534"/>
                  </a:lnTo>
                  <a:lnTo>
                    <a:pt x="272536" y="28194"/>
                  </a:lnTo>
                  <a:close/>
                </a:path>
                <a:path w="1215390" h="277495">
                  <a:moveTo>
                    <a:pt x="403044" y="128778"/>
                  </a:moveTo>
                  <a:lnTo>
                    <a:pt x="353895" y="128778"/>
                  </a:lnTo>
                  <a:lnTo>
                    <a:pt x="353895" y="272034"/>
                  </a:lnTo>
                  <a:lnTo>
                    <a:pt x="403044" y="272034"/>
                  </a:lnTo>
                  <a:lnTo>
                    <a:pt x="403044" y="128778"/>
                  </a:lnTo>
                  <a:close/>
                </a:path>
                <a:path w="1215390" h="277495">
                  <a:moveTo>
                    <a:pt x="443430" y="81534"/>
                  </a:moveTo>
                  <a:lnTo>
                    <a:pt x="326463" y="81534"/>
                  </a:lnTo>
                  <a:lnTo>
                    <a:pt x="326463" y="128778"/>
                  </a:lnTo>
                  <a:lnTo>
                    <a:pt x="443430" y="128778"/>
                  </a:lnTo>
                  <a:lnTo>
                    <a:pt x="443430" y="81534"/>
                  </a:lnTo>
                  <a:close/>
                </a:path>
                <a:path w="1215390" h="277495">
                  <a:moveTo>
                    <a:pt x="443430" y="0"/>
                  </a:moveTo>
                  <a:lnTo>
                    <a:pt x="404378" y="3238"/>
                  </a:lnTo>
                  <a:lnTo>
                    <a:pt x="366540" y="29980"/>
                  </a:lnTo>
                  <a:lnTo>
                    <a:pt x="353895" y="79629"/>
                  </a:lnTo>
                  <a:lnTo>
                    <a:pt x="353895" y="81534"/>
                  </a:lnTo>
                  <a:lnTo>
                    <a:pt x="403044" y="81534"/>
                  </a:lnTo>
                  <a:lnTo>
                    <a:pt x="403044" y="79629"/>
                  </a:lnTo>
                  <a:lnTo>
                    <a:pt x="405568" y="64317"/>
                  </a:lnTo>
                  <a:lnTo>
                    <a:pt x="413141" y="53816"/>
                  </a:lnTo>
                  <a:lnTo>
                    <a:pt x="425761" y="48125"/>
                  </a:lnTo>
                  <a:lnTo>
                    <a:pt x="443430" y="47244"/>
                  </a:lnTo>
                  <a:lnTo>
                    <a:pt x="443430" y="0"/>
                  </a:lnTo>
                  <a:close/>
                </a:path>
                <a:path w="1215390" h="277495">
                  <a:moveTo>
                    <a:pt x="549565" y="76200"/>
                  </a:moveTo>
                  <a:lnTo>
                    <a:pt x="510513" y="83534"/>
                  </a:lnTo>
                  <a:lnTo>
                    <a:pt x="477937" y="105537"/>
                  </a:lnTo>
                  <a:lnTo>
                    <a:pt x="456220" y="137827"/>
                  </a:lnTo>
                  <a:lnTo>
                    <a:pt x="448981" y="176784"/>
                  </a:lnTo>
                  <a:lnTo>
                    <a:pt x="450791" y="197120"/>
                  </a:lnTo>
                  <a:lnTo>
                    <a:pt x="465269" y="232934"/>
                  </a:lnTo>
                  <a:lnTo>
                    <a:pt x="493415" y="261080"/>
                  </a:lnTo>
                  <a:lnTo>
                    <a:pt x="529229" y="275558"/>
                  </a:lnTo>
                  <a:lnTo>
                    <a:pt x="549565" y="277368"/>
                  </a:lnTo>
                  <a:lnTo>
                    <a:pt x="569902" y="275558"/>
                  </a:lnTo>
                  <a:lnTo>
                    <a:pt x="605717" y="261080"/>
                  </a:lnTo>
                  <a:lnTo>
                    <a:pt x="634031" y="232934"/>
                  </a:lnTo>
                  <a:lnTo>
                    <a:pt x="635946" y="229362"/>
                  </a:lnTo>
                  <a:lnTo>
                    <a:pt x="549565" y="229362"/>
                  </a:lnTo>
                  <a:lnTo>
                    <a:pt x="538969" y="228433"/>
                  </a:lnTo>
                  <a:lnTo>
                    <a:pt x="506274" y="206573"/>
                  </a:lnTo>
                  <a:lnTo>
                    <a:pt x="498130" y="176784"/>
                  </a:lnTo>
                  <a:lnTo>
                    <a:pt x="499035" y="165854"/>
                  </a:lnTo>
                  <a:lnTo>
                    <a:pt x="520490" y="132564"/>
                  </a:lnTo>
                  <a:lnTo>
                    <a:pt x="549565" y="124206"/>
                  </a:lnTo>
                  <a:lnTo>
                    <a:pt x="635844" y="124206"/>
                  </a:lnTo>
                  <a:lnTo>
                    <a:pt x="634031" y="120848"/>
                  </a:lnTo>
                  <a:lnTo>
                    <a:pt x="621196" y="105537"/>
                  </a:lnTo>
                  <a:lnTo>
                    <a:pt x="605717" y="92702"/>
                  </a:lnTo>
                  <a:lnTo>
                    <a:pt x="588619" y="83534"/>
                  </a:lnTo>
                  <a:lnTo>
                    <a:pt x="569902" y="78033"/>
                  </a:lnTo>
                  <a:lnTo>
                    <a:pt x="549565" y="76200"/>
                  </a:lnTo>
                  <a:close/>
                </a:path>
                <a:path w="1215390" h="277495">
                  <a:moveTo>
                    <a:pt x="635844" y="124206"/>
                  </a:moveTo>
                  <a:lnTo>
                    <a:pt x="549565" y="124206"/>
                  </a:lnTo>
                  <a:lnTo>
                    <a:pt x="560162" y="125134"/>
                  </a:lnTo>
                  <a:lnTo>
                    <a:pt x="569854" y="127921"/>
                  </a:lnTo>
                  <a:lnTo>
                    <a:pt x="597667" y="155924"/>
                  </a:lnTo>
                  <a:lnTo>
                    <a:pt x="601381" y="176784"/>
                  </a:lnTo>
                  <a:lnTo>
                    <a:pt x="600453" y="187714"/>
                  </a:lnTo>
                  <a:lnTo>
                    <a:pt x="578640" y="221004"/>
                  </a:lnTo>
                  <a:lnTo>
                    <a:pt x="549565" y="229362"/>
                  </a:lnTo>
                  <a:lnTo>
                    <a:pt x="635946" y="229362"/>
                  </a:lnTo>
                  <a:lnTo>
                    <a:pt x="643199" y="215836"/>
                  </a:lnTo>
                  <a:lnTo>
                    <a:pt x="648699" y="197120"/>
                  </a:lnTo>
                  <a:lnTo>
                    <a:pt x="650533" y="176784"/>
                  </a:lnTo>
                  <a:lnTo>
                    <a:pt x="648699" y="156472"/>
                  </a:lnTo>
                  <a:lnTo>
                    <a:pt x="643199" y="137827"/>
                  </a:lnTo>
                  <a:lnTo>
                    <a:pt x="635844" y="124206"/>
                  </a:lnTo>
                  <a:close/>
                </a:path>
                <a:path w="1215390" h="277495">
                  <a:moveTo>
                    <a:pt x="775780" y="76200"/>
                  </a:moveTo>
                  <a:lnTo>
                    <a:pt x="736728" y="83534"/>
                  </a:lnTo>
                  <a:lnTo>
                    <a:pt x="704152" y="105537"/>
                  </a:lnTo>
                  <a:lnTo>
                    <a:pt x="682435" y="137827"/>
                  </a:lnTo>
                  <a:lnTo>
                    <a:pt x="675196" y="176784"/>
                  </a:lnTo>
                  <a:lnTo>
                    <a:pt x="677006" y="197120"/>
                  </a:lnTo>
                  <a:lnTo>
                    <a:pt x="691484" y="232934"/>
                  </a:lnTo>
                  <a:lnTo>
                    <a:pt x="719630" y="261080"/>
                  </a:lnTo>
                  <a:lnTo>
                    <a:pt x="755444" y="275558"/>
                  </a:lnTo>
                  <a:lnTo>
                    <a:pt x="775780" y="277368"/>
                  </a:lnTo>
                  <a:lnTo>
                    <a:pt x="796116" y="275558"/>
                  </a:lnTo>
                  <a:lnTo>
                    <a:pt x="831930" y="261080"/>
                  </a:lnTo>
                  <a:lnTo>
                    <a:pt x="860243" y="232934"/>
                  </a:lnTo>
                  <a:lnTo>
                    <a:pt x="862158" y="229362"/>
                  </a:lnTo>
                  <a:lnTo>
                    <a:pt x="775780" y="229362"/>
                  </a:lnTo>
                  <a:lnTo>
                    <a:pt x="765184" y="228433"/>
                  </a:lnTo>
                  <a:lnTo>
                    <a:pt x="732489" y="206573"/>
                  </a:lnTo>
                  <a:lnTo>
                    <a:pt x="724345" y="176784"/>
                  </a:lnTo>
                  <a:lnTo>
                    <a:pt x="725250" y="165854"/>
                  </a:lnTo>
                  <a:lnTo>
                    <a:pt x="746705" y="132564"/>
                  </a:lnTo>
                  <a:lnTo>
                    <a:pt x="775780" y="124206"/>
                  </a:lnTo>
                  <a:lnTo>
                    <a:pt x="862056" y="124206"/>
                  </a:lnTo>
                  <a:lnTo>
                    <a:pt x="860243" y="120848"/>
                  </a:lnTo>
                  <a:lnTo>
                    <a:pt x="847408" y="105537"/>
                  </a:lnTo>
                  <a:lnTo>
                    <a:pt x="831930" y="92702"/>
                  </a:lnTo>
                  <a:lnTo>
                    <a:pt x="814833" y="83534"/>
                  </a:lnTo>
                  <a:lnTo>
                    <a:pt x="796116" y="78033"/>
                  </a:lnTo>
                  <a:lnTo>
                    <a:pt x="775780" y="76200"/>
                  </a:lnTo>
                  <a:close/>
                </a:path>
                <a:path w="1215390" h="277495">
                  <a:moveTo>
                    <a:pt x="862056" y="124206"/>
                  </a:moveTo>
                  <a:lnTo>
                    <a:pt x="775780" y="124206"/>
                  </a:lnTo>
                  <a:lnTo>
                    <a:pt x="786377" y="125134"/>
                  </a:lnTo>
                  <a:lnTo>
                    <a:pt x="796069" y="127921"/>
                  </a:lnTo>
                  <a:lnTo>
                    <a:pt x="823882" y="155924"/>
                  </a:lnTo>
                  <a:lnTo>
                    <a:pt x="827596" y="176784"/>
                  </a:lnTo>
                  <a:lnTo>
                    <a:pt x="826668" y="187714"/>
                  </a:lnTo>
                  <a:lnTo>
                    <a:pt x="804855" y="221004"/>
                  </a:lnTo>
                  <a:lnTo>
                    <a:pt x="775780" y="229362"/>
                  </a:lnTo>
                  <a:lnTo>
                    <a:pt x="862158" y="229362"/>
                  </a:lnTo>
                  <a:lnTo>
                    <a:pt x="869411" y="215836"/>
                  </a:lnTo>
                  <a:lnTo>
                    <a:pt x="874912" y="197120"/>
                  </a:lnTo>
                  <a:lnTo>
                    <a:pt x="876745" y="176784"/>
                  </a:lnTo>
                  <a:lnTo>
                    <a:pt x="874912" y="156472"/>
                  </a:lnTo>
                  <a:lnTo>
                    <a:pt x="869411" y="137827"/>
                  </a:lnTo>
                  <a:lnTo>
                    <a:pt x="862056" y="124206"/>
                  </a:lnTo>
                  <a:close/>
                </a:path>
                <a:path w="1215390" h="277495">
                  <a:moveTo>
                    <a:pt x="973151" y="128778"/>
                  </a:moveTo>
                  <a:lnTo>
                    <a:pt x="924002" y="128778"/>
                  </a:lnTo>
                  <a:lnTo>
                    <a:pt x="924002" y="208026"/>
                  </a:lnTo>
                  <a:lnTo>
                    <a:pt x="935575" y="253389"/>
                  </a:lnTo>
                  <a:lnTo>
                    <a:pt x="972960" y="272510"/>
                  </a:lnTo>
                  <a:lnTo>
                    <a:pt x="992725" y="273582"/>
                  </a:lnTo>
                  <a:lnTo>
                    <a:pt x="1016204" y="272034"/>
                  </a:lnTo>
                  <a:lnTo>
                    <a:pt x="1016204" y="228092"/>
                  </a:lnTo>
                  <a:lnTo>
                    <a:pt x="998932" y="228092"/>
                  </a:lnTo>
                  <a:lnTo>
                    <a:pt x="992582" y="227838"/>
                  </a:lnTo>
                  <a:lnTo>
                    <a:pt x="986232" y="227330"/>
                  </a:lnTo>
                  <a:lnTo>
                    <a:pt x="981406" y="225552"/>
                  </a:lnTo>
                  <a:lnTo>
                    <a:pt x="974802" y="219456"/>
                  </a:lnTo>
                  <a:lnTo>
                    <a:pt x="973151" y="214630"/>
                  </a:lnTo>
                  <a:lnTo>
                    <a:pt x="973151" y="128778"/>
                  </a:lnTo>
                  <a:close/>
                </a:path>
                <a:path w="1215390" h="277495">
                  <a:moveTo>
                    <a:pt x="1016204" y="227457"/>
                  </a:moveTo>
                  <a:lnTo>
                    <a:pt x="1006806" y="227965"/>
                  </a:lnTo>
                  <a:lnTo>
                    <a:pt x="998932" y="228092"/>
                  </a:lnTo>
                  <a:lnTo>
                    <a:pt x="1016204" y="228092"/>
                  </a:lnTo>
                  <a:lnTo>
                    <a:pt x="1016204" y="227457"/>
                  </a:lnTo>
                  <a:close/>
                </a:path>
                <a:path w="1215390" h="277495">
                  <a:moveTo>
                    <a:pt x="1016204" y="81534"/>
                  </a:moveTo>
                  <a:lnTo>
                    <a:pt x="890855" y="81534"/>
                  </a:lnTo>
                  <a:lnTo>
                    <a:pt x="890855" y="128778"/>
                  </a:lnTo>
                  <a:lnTo>
                    <a:pt x="1016204" y="128778"/>
                  </a:lnTo>
                  <a:lnTo>
                    <a:pt x="1016204" y="81534"/>
                  </a:lnTo>
                  <a:close/>
                </a:path>
                <a:path w="1215390" h="277495">
                  <a:moveTo>
                    <a:pt x="973151" y="28194"/>
                  </a:moveTo>
                  <a:lnTo>
                    <a:pt x="924002" y="43053"/>
                  </a:lnTo>
                  <a:lnTo>
                    <a:pt x="924002" y="81534"/>
                  </a:lnTo>
                  <a:lnTo>
                    <a:pt x="973151" y="81534"/>
                  </a:lnTo>
                  <a:lnTo>
                    <a:pt x="973151" y="28194"/>
                  </a:lnTo>
                  <a:close/>
                </a:path>
                <a:path w="1215390" h="277495">
                  <a:moveTo>
                    <a:pt x="1048487" y="44196"/>
                  </a:moveTo>
                  <a:lnTo>
                    <a:pt x="1048487" y="95250"/>
                  </a:lnTo>
                  <a:lnTo>
                    <a:pt x="1159358" y="138684"/>
                  </a:lnTo>
                  <a:lnTo>
                    <a:pt x="1048487" y="181737"/>
                  </a:lnTo>
                  <a:lnTo>
                    <a:pt x="1048487" y="232791"/>
                  </a:lnTo>
                  <a:lnTo>
                    <a:pt x="1215365" y="160401"/>
                  </a:lnTo>
                  <a:lnTo>
                    <a:pt x="1215365" y="116586"/>
                  </a:lnTo>
                  <a:lnTo>
                    <a:pt x="1048487" y="44196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122555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7112000" y="13970000"/>
            <a:ext cx="4940300" cy="2197100"/>
            <a:chOff x="7112000" y="13970000"/>
            <a:chExt cx="4940300" cy="2197100"/>
          </a:xfrm>
        </p:grpSpPr>
        <p:pic>
          <p:nvPicPr>
            <p:cNvPr id="70" name="object 7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14071600"/>
              <a:ext cx="4838700" cy="209550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13970000"/>
              <a:ext cx="4838700" cy="20955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7213600" y="140716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621680" y="14364966"/>
              <a:ext cx="1920875" cy="360045"/>
            </a:xfrm>
            <a:custGeom>
              <a:avLst/>
              <a:gdLst/>
              <a:ahLst/>
              <a:cxnLst/>
              <a:rect l="l" t="t" r="r" b="b"/>
              <a:pathLst>
                <a:path w="1920875" h="360044">
                  <a:moveTo>
                    <a:pt x="166878" y="50292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8" y="238886"/>
                  </a:lnTo>
                  <a:lnTo>
                    <a:pt x="166878" y="187832"/>
                  </a:lnTo>
                  <a:lnTo>
                    <a:pt x="56007" y="144779"/>
                  </a:lnTo>
                  <a:lnTo>
                    <a:pt x="166878" y="101346"/>
                  </a:lnTo>
                  <a:lnTo>
                    <a:pt x="166878" y="50292"/>
                  </a:lnTo>
                  <a:close/>
                </a:path>
                <a:path w="1920875" h="360044">
                  <a:moveTo>
                    <a:pt x="285395" y="82296"/>
                  </a:moveTo>
                  <a:lnTo>
                    <a:pt x="245866" y="89535"/>
                  </a:lnTo>
                  <a:lnTo>
                    <a:pt x="213386" y="111252"/>
                  </a:lnTo>
                  <a:lnTo>
                    <a:pt x="191955" y="143636"/>
                  </a:lnTo>
                  <a:lnTo>
                    <a:pt x="184811" y="182879"/>
                  </a:lnTo>
                  <a:lnTo>
                    <a:pt x="186597" y="203358"/>
                  </a:lnTo>
                  <a:lnTo>
                    <a:pt x="200885" y="239172"/>
                  </a:lnTo>
                  <a:lnTo>
                    <a:pt x="228745" y="267176"/>
                  </a:lnTo>
                  <a:lnTo>
                    <a:pt x="264750" y="281654"/>
                  </a:lnTo>
                  <a:lnTo>
                    <a:pt x="285395" y="283463"/>
                  </a:lnTo>
                  <a:lnTo>
                    <a:pt x="298992" y="282630"/>
                  </a:lnTo>
                  <a:lnTo>
                    <a:pt x="336068" y="270128"/>
                  </a:lnTo>
                  <a:lnTo>
                    <a:pt x="364572" y="244625"/>
                  </a:lnTo>
                  <a:lnTo>
                    <a:pt x="371007" y="234695"/>
                  </a:lnTo>
                  <a:lnTo>
                    <a:pt x="285014" y="234695"/>
                  </a:lnTo>
                  <a:lnTo>
                    <a:pt x="274441" y="233790"/>
                  </a:lnTo>
                  <a:lnTo>
                    <a:pt x="242104" y="212312"/>
                  </a:lnTo>
                  <a:lnTo>
                    <a:pt x="233960" y="182879"/>
                  </a:lnTo>
                  <a:lnTo>
                    <a:pt x="234865" y="171973"/>
                  </a:lnTo>
                  <a:lnTo>
                    <a:pt x="256153" y="139041"/>
                  </a:lnTo>
                  <a:lnTo>
                    <a:pt x="285014" y="130682"/>
                  </a:lnTo>
                  <a:lnTo>
                    <a:pt x="370268" y="130682"/>
                  </a:lnTo>
                  <a:lnTo>
                    <a:pt x="364143" y="120776"/>
                  </a:lnTo>
                  <a:lnTo>
                    <a:pt x="324329" y="89796"/>
                  </a:lnTo>
                  <a:lnTo>
                    <a:pt x="298992" y="83129"/>
                  </a:lnTo>
                  <a:lnTo>
                    <a:pt x="285395" y="82296"/>
                  </a:lnTo>
                  <a:close/>
                </a:path>
                <a:path w="1920875" h="360044">
                  <a:moveTo>
                    <a:pt x="328829" y="209549"/>
                  </a:moveTo>
                  <a:lnTo>
                    <a:pt x="292229" y="234291"/>
                  </a:lnTo>
                  <a:lnTo>
                    <a:pt x="285014" y="234695"/>
                  </a:lnTo>
                  <a:lnTo>
                    <a:pt x="371007" y="234695"/>
                  </a:lnTo>
                  <a:lnTo>
                    <a:pt x="371501" y="233933"/>
                  </a:lnTo>
                  <a:lnTo>
                    <a:pt x="328829" y="209549"/>
                  </a:lnTo>
                  <a:close/>
                </a:path>
                <a:path w="1920875" h="360044">
                  <a:moveTo>
                    <a:pt x="370268" y="130682"/>
                  </a:moveTo>
                  <a:lnTo>
                    <a:pt x="285014" y="130682"/>
                  </a:lnTo>
                  <a:lnTo>
                    <a:pt x="292063" y="131111"/>
                  </a:lnTo>
                  <a:lnTo>
                    <a:pt x="298730" y="132397"/>
                  </a:lnTo>
                  <a:lnTo>
                    <a:pt x="328448" y="156209"/>
                  </a:lnTo>
                  <a:lnTo>
                    <a:pt x="370739" y="131444"/>
                  </a:lnTo>
                  <a:lnTo>
                    <a:pt x="370268" y="130682"/>
                  </a:lnTo>
                  <a:close/>
                </a:path>
                <a:path w="1920875" h="360044">
                  <a:moveTo>
                    <a:pt x="485197" y="82296"/>
                  </a:moveTo>
                  <a:lnTo>
                    <a:pt x="446144" y="89630"/>
                  </a:lnTo>
                  <a:lnTo>
                    <a:pt x="413569" y="111633"/>
                  </a:lnTo>
                  <a:lnTo>
                    <a:pt x="391852" y="143922"/>
                  </a:lnTo>
                  <a:lnTo>
                    <a:pt x="384613" y="182879"/>
                  </a:lnTo>
                  <a:lnTo>
                    <a:pt x="386422" y="203215"/>
                  </a:lnTo>
                  <a:lnTo>
                    <a:pt x="400900" y="239029"/>
                  </a:lnTo>
                  <a:lnTo>
                    <a:pt x="429047" y="267176"/>
                  </a:lnTo>
                  <a:lnTo>
                    <a:pt x="464861" y="281654"/>
                  </a:lnTo>
                  <a:lnTo>
                    <a:pt x="485197" y="283463"/>
                  </a:lnTo>
                  <a:lnTo>
                    <a:pt x="505533" y="281654"/>
                  </a:lnTo>
                  <a:lnTo>
                    <a:pt x="541347" y="267176"/>
                  </a:lnTo>
                  <a:lnTo>
                    <a:pt x="569660" y="239029"/>
                  </a:lnTo>
                  <a:lnTo>
                    <a:pt x="571575" y="235457"/>
                  </a:lnTo>
                  <a:lnTo>
                    <a:pt x="485197" y="235457"/>
                  </a:lnTo>
                  <a:lnTo>
                    <a:pt x="474600" y="234529"/>
                  </a:lnTo>
                  <a:lnTo>
                    <a:pt x="441906" y="212669"/>
                  </a:lnTo>
                  <a:lnTo>
                    <a:pt x="433762" y="182879"/>
                  </a:lnTo>
                  <a:lnTo>
                    <a:pt x="434667" y="171949"/>
                  </a:lnTo>
                  <a:lnTo>
                    <a:pt x="456122" y="138660"/>
                  </a:lnTo>
                  <a:lnTo>
                    <a:pt x="485197" y="130301"/>
                  </a:lnTo>
                  <a:lnTo>
                    <a:pt x="571473" y="130301"/>
                  </a:lnTo>
                  <a:lnTo>
                    <a:pt x="569660" y="126944"/>
                  </a:lnTo>
                  <a:lnTo>
                    <a:pt x="556825" y="111633"/>
                  </a:lnTo>
                  <a:lnTo>
                    <a:pt x="541347" y="98798"/>
                  </a:lnTo>
                  <a:lnTo>
                    <a:pt x="524249" y="89630"/>
                  </a:lnTo>
                  <a:lnTo>
                    <a:pt x="505533" y="84129"/>
                  </a:lnTo>
                  <a:lnTo>
                    <a:pt x="485197" y="82296"/>
                  </a:lnTo>
                  <a:close/>
                </a:path>
                <a:path w="1920875" h="360044">
                  <a:moveTo>
                    <a:pt x="571473" y="130301"/>
                  </a:moveTo>
                  <a:lnTo>
                    <a:pt x="485197" y="130301"/>
                  </a:lnTo>
                  <a:lnTo>
                    <a:pt x="495793" y="131230"/>
                  </a:lnTo>
                  <a:lnTo>
                    <a:pt x="505485" y="134016"/>
                  </a:lnTo>
                  <a:lnTo>
                    <a:pt x="533298" y="162020"/>
                  </a:lnTo>
                  <a:lnTo>
                    <a:pt x="537013" y="182879"/>
                  </a:lnTo>
                  <a:lnTo>
                    <a:pt x="536084" y="193809"/>
                  </a:lnTo>
                  <a:lnTo>
                    <a:pt x="514272" y="227099"/>
                  </a:lnTo>
                  <a:lnTo>
                    <a:pt x="485197" y="235457"/>
                  </a:lnTo>
                  <a:lnTo>
                    <a:pt x="571575" y="235457"/>
                  </a:lnTo>
                  <a:lnTo>
                    <a:pt x="578827" y="221932"/>
                  </a:lnTo>
                  <a:lnTo>
                    <a:pt x="584328" y="203215"/>
                  </a:lnTo>
                  <a:lnTo>
                    <a:pt x="586162" y="182879"/>
                  </a:lnTo>
                  <a:lnTo>
                    <a:pt x="584328" y="162567"/>
                  </a:lnTo>
                  <a:lnTo>
                    <a:pt x="578827" y="143922"/>
                  </a:lnTo>
                  <a:lnTo>
                    <a:pt x="571473" y="130301"/>
                  </a:lnTo>
                  <a:close/>
                </a:path>
                <a:path w="1920875" h="360044">
                  <a:moveTo>
                    <a:pt x="669886" y="0"/>
                  </a:moveTo>
                  <a:lnTo>
                    <a:pt x="620737" y="0"/>
                  </a:lnTo>
                  <a:lnTo>
                    <a:pt x="620737" y="278129"/>
                  </a:lnTo>
                  <a:lnTo>
                    <a:pt x="669886" y="278129"/>
                  </a:lnTo>
                  <a:lnTo>
                    <a:pt x="669886" y="0"/>
                  </a:lnTo>
                  <a:close/>
                </a:path>
                <a:path w="1920875" h="360044">
                  <a:moveTo>
                    <a:pt x="760972" y="289178"/>
                  </a:moveTo>
                  <a:lnTo>
                    <a:pt x="719062" y="313181"/>
                  </a:lnTo>
                  <a:lnTo>
                    <a:pt x="726015" y="323921"/>
                  </a:lnTo>
                  <a:lnTo>
                    <a:pt x="734302" y="333279"/>
                  </a:lnTo>
                  <a:lnTo>
                    <a:pt x="767140" y="353020"/>
                  </a:lnTo>
                  <a:lnTo>
                    <a:pt x="809359" y="359663"/>
                  </a:lnTo>
                  <a:lnTo>
                    <a:pt x="829171" y="358211"/>
                  </a:lnTo>
                  <a:lnTo>
                    <a:pt x="879463" y="336422"/>
                  </a:lnTo>
                  <a:lnTo>
                    <a:pt x="896805" y="315848"/>
                  </a:lnTo>
                  <a:lnTo>
                    <a:pt x="810883" y="315848"/>
                  </a:lnTo>
                  <a:lnTo>
                    <a:pt x="794476" y="314181"/>
                  </a:lnTo>
                  <a:lnTo>
                    <a:pt x="780689" y="309181"/>
                  </a:lnTo>
                  <a:lnTo>
                    <a:pt x="769521" y="300846"/>
                  </a:lnTo>
                  <a:lnTo>
                    <a:pt x="760972" y="289178"/>
                  </a:lnTo>
                  <a:close/>
                </a:path>
                <a:path w="1920875" h="360044">
                  <a:moveTo>
                    <a:pt x="908800" y="248411"/>
                  </a:moveTo>
                  <a:lnTo>
                    <a:pt x="860794" y="248411"/>
                  </a:lnTo>
                  <a:lnTo>
                    <a:pt x="860689" y="270319"/>
                  </a:lnTo>
                  <a:lnTo>
                    <a:pt x="859961" y="279582"/>
                  </a:lnTo>
                  <a:lnTo>
                    <a:pt x="831648" y="312800"/>
                  </a:lnTo>
                  <a:lnTo>
                    <a:pt x="810883" y="315848"/>
                  </a:lnTo>
                  <a:lnTo>
                    <a:pt x="896805" y="315848"/>
                  </a:lnTo>
                  <a:lnTo>
                    <a:pt x="901466" y="307943"/>
                  </a:lnTo>
                  <a:lnTo>
                    <a:pt x="906967" y="289774"/>
                  </a:lnTo>
                  <a:lnTo>
                    <a:pt x="908682" y="270319"/>
                  </a:lnTo>
                  <a:lnTo>
                    <a:pt x="908800" y="248411"/>
                  </a:lnTo>
                  <a:close/>
                </a:path>
                <a:path w="1920875" h="360044">
                  <a:moveTo>
                    <a:pt x="799834" y="82296"/>
                  </a:moveTo>
                  <a:lnTo>
                    <a:pt x="746899" y="98369"/>
                  </a:lnTo>
                  <a:lnTo>
                    <a:pt x="720396" y="125896"/>
                  </a:lnTo>
                  <a:lnTo>
                    <a:pt x="704965" y="179831"/>
                  </a:lnTo>
                  <a:lnTo>
                    <a:pt x="706656" y="199453"/>
                  </a:lnTo>
                  <a:lnTo>
                    <a:pt x="732016" y="249173"/>
                  </a:lnTo>
                  <a:lnTo>
                    <a:pt x="780451" y="275605"/>
                  </a:lnTo>
                  <a:lnTo>
                    <a:pt x="799834" y="277367"/>
                  </a:lnTo>
                  <a:lnTo>
                    <a:pt x="818360" y="275558"/>
                  </a:lnTo>
                  <a:lnTo>
                    <a:pt x="834696" y="270128"/>
                  </a:lnTo>
                  <a:lnTo>
                    <a:pt x="848840" y="261080"/>
                  </a:lnTo>
                  <a:lnTo>
                    <a:pt x="860794" y="248411"/>
                  </a:lnTo>
                  <a:lnTo>
                    <a:pt x="908800" y="248411"/>
                  </a:lnTo>
                  <a:lnTo>
                    <a:pt x="908800" y="232028"/>
                  </a:lnTo>
                  <a:lnTo>
                    <a:pt x="807454" y="232028"/>
                  </a:lnTo>
                  <a:lnTo>
                    <a:pt x="796334" y="231123"/>
                  </a:lnTo>
                  <a:lnTo>
                    <a:pt x="762472" y="209621"/>
                  </a:lnTo>
                  <a:lnTo>
                    <a:pt x="754114" y="179831"/>
                  </a:lnTo>
                  <a:lnTo>
                    <a:pt x="755043" y="169092"/>
                  </a:lnTo>
                  <a:lnTo>
                    <a:pt x="777093" y="136374"/>
                  </a:lnTo>
                  <a:lnTo>
                    <a:pt x="807454" y="128015"/>
                  </a:lnTo>
                  <a:lnTo>
                    <a:pt x="908800" y="128015"/>
                  </a:lnTo>
                  <a:lnTo>
                    <a:pt x="908800" y="111252"/>
                  </a:lnTo>
                  <a:lnTo>
                    <a:pt x="860794" y="111252"/>
                  </a:lnTo>
                  <a:lnTo>
                    <a:pt x="848840" y="98583"/>
                  </a:lnTo>
                  <a:lnTo>
                    <a:pt x="834696" y="89535"/>
                  </a:lnTo>
                  <a:lnTo>
                    <a:pt x="818360" y="84105"/>
                  </a:lnTo>
                  <a:lnTo>
                    <a:pt x="799834" y="82296"/>
                  </a:lnTo>
                  <a:close/>
                </a:path>
                <a:path w="1920875" h="360044">
                  <a:moveTo>
                    <a:pt x="908800" y="128015"/>
                  </a:moveTo>
                  <a:lnTo>
                    <a:pt x="807454" y="128015"/>
                  </a:lnTo>
                  <a:lnTo>
                    <a:pt x="818551" y="128944"/>
                  </a:lnTo>
                  <a:lnTo>
                    <a:pt x="828600" y="131730"/>
                  </a:lnTo>
                  <a:lnTo>
                    <a:pt x="856984" y="159353"/>
                  </a:lnTo>
                  <a:lnTo>
                    <a:pt x="860794" y="179831"/>
                  </a:lnTo>
                  <a:lnTo>
                    <a:pt x="859842" y="190761"/>
                  </a:lnTo>
                  <a:lnTo>
                    <a:pt x="837601" y="223884"/>
                  </a:lnTo>
                  <a:lnTo>
                    <a:pt x="807454" y="232028"/>
                  </a:lnTo>
                  <a:lnTo>
                    <a:pt x="908800" y="232028"/>
                  </a:lnTo>
                  <a:lnTo>
                    <a:pt x="908800" y="128015"/>
                  </a:lnTo>
                  <a:close/>
                </a:path>
                <a:path w="1920875" h="360044">
                  <a:moveTo>
                    <a:pt x="908800" y="87630"/>
                  </a:moveTo>
                  <a:lnTo>
                    <a:pt x="860794" y="87630"/>
                  </a:lnTo>
                  <a:lnTo>
                    <a:pt x="860794" y="111252"/>
                  </a:lnTo>
                  <a:lnTo>
                    <a:pt x="908800" y="111252"/>
                  </a:lnTo>
                  <a:lnTo>
                    <a:pt x="908800" y="87630"/>
                  </a:lnTo>
                  <a:close/>
                </a:path>
                <a:path w="1920875" h="360044">
                  <a:moveTo>
                    <a:pt x="1002518" y="87630"/>
                  </a:moveTo>
                  <a:lnTo>
                    <a:pt x="953368" y="87630"/>
                  </a:lnTo>
                  <a:lnTo>
                    <a:pt x="953368" y="278129"/>
                  </a:lnTo>
                  <a:lnTo>
                    <a:pt x="1002518" y="278129"/>
                  </a:lnTo>
                  <a:lnTo>
                    <a:pt x="1002518" y="187070"/>
                  </a:lnTo>
                  <a:lnTo>
                    <a:pt x="1003614" y="174331"/>
                  </a:lnTo>
                  <a:lnTo>
                    <a:pt x="1029284" y="142827"/>
                  </a:lnTo>
                  <a:lnTo>
                    <a:pt x="1049477" y="138255"/>
                  </a:lnTo>
                  <a:lnTo>
                    <a:pt x="1060430" y="138255"/>
                  </a:lnTo>
                  <a:lnTo>
                    <a:pt x="1060430" y="120395"/>
                  </a:lnTo>
                  <a:lnTo>
                    <a:pt x="1002518" y="120395"/>
                  </a:lnTo>
                  <a:lnTo>
                    <a:pt x="1002518" y="87630"/>
                  </a:lnTo>
                  <a:close/>
                </a:path>
                <a:path w="1920875" h="360044">
                  <a:moveTo>
                    <a:pt x="1060430" y="138255"/>
                  </a:moveTo>
                  <a:lnTo>
                    <a:pt x="1049477" y="138255"/>
                  </a:lnTo>
                  <a:lnTo>
                    <a:pt x="1060430" y="138683"/>
                  </a:lnTo>
                  <a:lnTo>
                    <a:pt x="1060430" y="138255"/>
                  </a:lnTo>
                  <a:close/>
                </a:path>
                <a:path w="1920875" h="360044">
                  <a:moveTo>
                    <a:pt x="1060430" y="83820"/>
                  </a:moveTo>
                  <a:lnTo>
                    <a:pt x="1017735" y="98107"/>
                  </a:lnTo>
                  <a:lnTo>
                    <a:pt x="1002518" y="120395"/>
                  </a:lnTo>
                  <a:lnTo>
                    <a:pt x="1060430" y="120395"/>
                  </a:lnTo>
                  <a:lnTo>
                    <a:pt x="1060430" y="83820"/>
                  </a:lnTo>
                  <a:close/>
                </a:path>
                <a:path w="1920875" h="360044">
                  <a:moveTo>
                    <a:pt x="1172787" y="82296"/>
                  </a:moveTo>
                  <a:lnTo>
                    <a:pt x="1133735" y="89630"/>
                  </a:lnTo>
                  <a:lnTo>
                    <a:pt x="1101159" y="111633"/>
                  </a:lnTo>
                  <a:lnTo>
                    <a:pt x="1079442" y="143922"/>
                  </a:lnTo>
                  <a:lnTo>
                    <a:pt x="1072203" y="182879"/>
                  </a:lnTo>
                  <a:lnTo>
                    <a:pt x="1074013" y="203215"/>
                  </a:lnTo>
                  <a:lnTo>
                    <a:pt x="1088491" y="239029"/>
                  </a:lnTo>
                  <a:lnTo>
                    <a:pt x="1116637" y="267176"/>
                  </a:lnTo>
                  <a:lnTo>
                    <a:pt x="1152451" y="281654"/>
                  </a:lnTo>
                  <a:lnTo>
                    <a:pt x="1172787" y="283463"/>
                  </a:lnTo>
                  <a:lnTo>
                    <a:pt x="1193123" y="281654"/>
                  </a:lnTo>
                  <a:lnTo>
                    <a:pt x="1228937" y="267176"/>
                  </a:lnTo>
                  <a:lnTo>
                    <a:pt x="1257250" y="239029"/>
                  </a:lnTo>
                  <a:lnTo>
                    <a:pt x="1259166" y="235457"/>
                  </a:lnTo>
                  <a:lnTo>
                    <a:pt x="1172787" y="235457"/>
                  </a:lnTo>
                  <a:lnTo>
                    <a:pt x="1162191" y="234529"/>
                  </a:lnTo>
                  <a:lnTo>
                    <a:pt x="1129496" y="212669"/>
                  </a:lnTo>
                  <a:lnTo>
                    <a:pt x="1121352" y="182879"/>
                  </a:lnTo>
                  <a:lnTo>
                    <a:pt x="1122257" y="171949"/>
                  </a:lnTo>
                  <a:lnTo>
                    <a:pt x="1143712" y="138660"/>
                  </a:lnTo>
                  <a:lnTo>
                    <a:pt x="1172787" y="130301"/>
                  </a:lnTo>
                  <a:lnTo>
                    <a:pt x="1259063" y="130301"/>
                  </a:lnTo>
                  <a:lnTo>
                    <a:pt x="1257250" y="126944"/>
                  </a:lnTo>
                  <a:lnTo>
                    <a:pt x="1244415" y="111633"/>
                  </a:lnTo>
                  <a:lnTo>
                    <a:pt x="1228937" y="98798"/>
                  </a:lnTo>
                  <a:lnTo>
                    <a:pt x="1211840" y="89630"/>
                  </a:lnTo>
                  <a:lnTo>
                    <a:pt x="1193123" y="84129"/>
                  </a:lnTo>
                  <a:lnTo>
                    <a:pt x="1172787" y="82296"/>
                  </a:lnTo>
                  <a:close/>
                </a:path>
                <a:path w="1920875" h="360044">
                  <a:moveTo>
                    <a:pt x="1259063" y="130301"/>
                  </a:moveTo>
                  <a:lnTo>
                    <a:pt x="1172787" y="130301"/>
                  </a:lnTo>
                  <a:lnTo>
                    <a:pt x="1183384" y="131230"/>
                  </a:lnTo>
                  <a:lnTo>
                    <a:pt x="1193076" y="134016"/>
                  </a:lnTo>
                  <a:lnTo>
                    <a:pt x="1220889" y="162020"/>
                  </a:lnTo>
                  <a:lnTo>
                    <a:pt x="1224603" y="182879"/>
                  </a:lnTo>
                  <a:lnTo>
                    <a:pt x="1223675" y="193809"/>
                  </a:lnTo>
                  <a:lnTo>
                    <a:pt x="1201862" y="227099"/>
                  </a:lnTo>
                  <a:lnTo>
                    <a:pt x="1172787" y="235457"/>
                  </a:lnTo>
                  <a:lnTo>
                    <a:pt x="1259166" y="235457"/>
                  </a:lnTo>
                  <a:lnTo>
                    <a:pt x="1266418" y="221932"/>
                  </a:lnTo>
                  <a:lnTo>
                    <a:pt x="1271919" y="203215"/>
                  </a:lnTo>
                  <a:lnTo>
                    <a:pt x="1273752" y="182879"/>
                  </a:lnTo>
                  <a:lnTo>
                    <a:pt x="1271919" y="162567"/>
                  </a:lnTo>
                  <a:lnTo>
                    <a:pt x="1266418" y="143922"/>
                  </a:lnTo>
                  <a:lnTo>
                    <a:pt x="1259063" y="130301"/>
                  </a:lnTo>
                  <a:close/>
                </a:path>
                <a:path w="1920875" h="360044">
                  <a:moveTo>
                    <a:pt x="1354423" y="87630"/>
                  </a:moveTo>
                  <a:lnTo>
                    <a:pt x="1305274" y="87630"/>
                  </a:lnTo>
                  <a:lnTo>
                    <a:pt x="1305274" y="204596"/>
                  </a:lnTo>
                  <a:lnTo>
                    <a:pt x="1316632" y="251031"/>
                  </a:lnTo>
                  <a:lnTo>
                    <a:pt x="1348708" y="278225"/>
                  </a:lnTo>
                  <a:lnTo>
                    <a:pt x="1377283" y="283463"/>
                  </a:lnTo>
                  <a:lnTo>
                    <a:pt x="1395404" y="281796"/>
                  </a:lnTo>
                  <a:lnTo>
                    <a:pt x="1410906" y="276796"/>
                  </a:lnTo>
                  <a:lnTo>
                    <a:pt x="1423789" y="268461"/>
                  </a:lnTo>
                  <a:lnTo>
                    <a:pt x="1434052" y="256793"/>
                  </a:lnTo>
                  <a:lnTo>
                    <a:pt x="1483201" y="256793"/>
                  </a:lnTo>
                  <a:lnTo>
                    <a:pt x="1483201" y="237743"/>
                  </a:lnTo>
                  <a:lnTo>
                    <a:pt x="1392142" y="237743"/>
                  </a:lnTo>
                  <a:lnTo>
                    <a:pt x="1383998" y="237124"/>
                  </a:lnTo>
                  <a:lnTo>
                    <a:pt x="1355066" y="207478"/>
                  </a:lnTo>
                  <a:lnTo>
                    <a:pt x="1354423" y="198500"/>
                  </a:lnTo>
                  <a:lnTo>
                    <a:pt x="1354423" y="87630"/>
                  </a:lnTo>
                  <a:close/>
                </a:path>
                <a:path w="1920875" h="360044">
                  <a:moveTo>
                    <a:pt x="1483201" y="256793"/>
                  </a:moveTo>
                  <a:lnTo>
                    <a:pt x="1434052" y="256793"/>
                  </a:lnTo>
                  <a:lnTo>
                    <a:pt x="1434052" y="278129"/>
                  </a:lnTo>
                  <a:lnTo>
                    <a:pt x="1483201" y="278129"/>
                  </a:lnTo>
                  <a:lnTo>
                    <a:pt x="1483201" y="256793"/>
                  </a:lnTo>
                  <a:close/>
                </a:path>
                <a:path w="1920875" h="360044">
                  <a:moveTo>
                    <a:pt x="1483201" y="87630"/>
                  </a:moveTo>
                  <a:lnTo>
                    <a:pt x="1434052" y="87630"/>
                  </a:lnTo>
                  <a:lnTo>
                    <a:pt x="1434052" y="190499"/>
                  </a:lnTo>
                  <a:lnTo>
                    <a:pt x="1433337" y="201572"/>
                  </a:lnTo>
                  <a:lnTo>
                    <a:pt x="1409287" y="234791"/>
                  </a:lnTo>
                  <a:lnTo>
                    <a:pt x="1392142" y="237743"/>
                  </a:lnTo>
                  <a:lnTo>
                    <a:pt x="1483201" y="237743"/>
                  </a:lnTo>
                  <a:lnTo>
                    <a:pt x="1483201" y="87630"/>
                  </a:lnTo>
                  <a:close/>
                </a:path>
                <a:path w="1920875" h="360044">
                  <a:moveTo>
                    <a:pt x="1577371" y="87630"/>
                  </a:moveTo>
                  <a:lnTo>
                    <a:pt x="1528222" y="87630"/>
                  </a:lnTo>
                  <a:lnTo>
                    <a:pt x="1528222" y="354329"/>
                  </a:lnTo>
                  <a:lnTo>
                    <a:pt x="1577371" y="354329"/>
                  </a:lnTo>
                  <a:lnTo>
                    <a:pt x="1577371" y="255650"/>
                  </a:lnTo>
                  <a:lnTo>
                    <a:pt x="1703340" y="255650"/>
                  </a:lnTo>
                  <a:lnTo>
                    <a:pt x="1704625" y="254507"/>
                  </a:lnTo>
                  <a:lnTo>
                    <a:pt x="1716627" y="239029"/>
                  </a:lnTo>
                  <a:lnTo>
                    <a:pt x="1717845" y="236600"/>
                  </a:lnTo>
                  <a:lnTo>
                    <a:pt x="1629949" y="236600"/>
                  </a:lnTo>
                  <a:lnTo>
                    <a:pt x="1619019" y="235672"/>
                  </a:lnTo>
                  <a:lnTo>
                    <a:pt x="1585729" y="213597"/>
                  </a:lnTo>
                  <a:lnTo>
                    <a:pt x="1577371" y="182879"/>
                  </a:lnTo>
                  <a:lnTo>
                    <a:pt x="1578300" y="171616"/>
                  </a:lnTo>
                  <a:lnTo>
                    <a:pt x="1600160" y="137731"/>
                  </a:lnTo>
                  <a:lnTo>
                    <a:pt x="1629949" y="129158"/>
                  </a:lnTo>
                  <a:lnTo>
                    <a:pt x="1717745" y="129158"/>
                  </a:lnTo>
                  <a:lnTo>
                    <a:pt x="1716627" y="126944"/>
                  </a:lnTo>
                  <a:lnTo>
                    <a:pt x="1704625" y="111633"/>
                  </a:lnTo>
                  <a:lnTo>
                    <a:pt x="1702934" y="110109"/>
                  </a:lnTo>
                  <a:lnTo>
                    <a:pt x="1577371" y="110109"/>
                  </a:lnTo>
                  <a:lnTo>
                    <a:pt x="1577371" y="87630"/>
                  </a:lnTo>
                  <a:close/>
                </a:path>
                <a:path w="1920875" h="360044">
                  <a:moveTo>
                    <a:pt x="1703340" y="255650"/>
                  </a:moveTo>
                  <a:lnTo>
                    <a:pt x="1577371" y="255650"/>
                  </a:lnTo>
                  <a:lnTo>
                    <a:pt x="1589373" y="267819"/>
                  </a:lnTo>
                  <a:lnTo>
                    <a:pt x="1603660" y="276510"/>
                  </a:lnTo>
                  <a:lnTo>
                    <a:pt x="1620234" y="281725"/>
                  </a:lnTo>
                  <a:lnTo>
                    <a:pt x="1639093" y="283463"/>
                  </a:lnTo>
                  <a:lnTo>
                    <a:pt x="1657619" y="281654"/>
                  </a:lnTo>
                  <a:lnTo>
                    <a:pt x="1674717" y="276224"/>
                  </a:lnTo>
                  <a:lnTo>
                    <a:pt x="1690385" y="267176"/>
                  </a:lnTo>
                  <a:lnTo>
                    <a:pt x="1703340" y="255650"/>
                  </a:lnTo>
                  <a:close/>
                </a:path>
                <a:path w="1920875" h="360044">
                  <a:moveTo>
                    <a:pt x="1717745" y="129158"/>
                  </a:moveTo>
                  <a:lnTo>
                    <a:pt x="1629949" y="129158"/>
                  </a:lnTo>
                  <a:lnTo>
                    <a:pt x="1640879" y="130111"/>
                  </a:lnTo>
                  <a:lnTo>
                    <a:pt x="1650809" y="132968"/>
                  </a:lnTo>
                  <a:lnTo>
                    <a:pt x="1679098" y="161448"/>
                  </a:lnTo>
                  <a:lnTo>
                    <a:pt x="1682908" y="182879"/>
                  </a:lnTo>
                  <a:lnTo>
                    <a:pt x="1681956" y="194166"/>
                  </a:lnTo>
                  <a:lnTo>
                    <a:pt x="1659739" y="228242"/>
                  </a:lnTo>
                  <a:lnTo>
                    <a:pt x="1629949" y="236600"/>
                  </a:lnTo>
                  <a:lnTo>
                    <a:pt x="1717845" y="236600"/>
                  </a:lnTo>
                  <a:lnTo>
                    <a:pt x="1725199" y="221932"/>
                  </a:lnTo>
                  <a:lnTo>
                    <a:pt x="1730343" y="203215"/>
                  </a:lnTo>
                  <a:lnTo>
                    <a:pt x="1732057" y="182879"/>
                  </a:lnTo>
                  <a:lnTo>
                    <a:pt x="1730343" y="162567"/>
                  </a:lnTo>
                  <a:lnTo>
                    <a:pt x="1725199" y="143922"/>
                  </a:lnTo>
                  <a:lnTo>
                    <a:pt x="1717745" y="129158"/>
                  </a:lnTo>
                  <a:close/>
                </a:path>
                <a:path w="1920875" h="360044">
                  <a:moveTo>
                    <a:pt x="1639093" y="82296"/>
                  </a:moveTo>
                  <a:lnTo>
                    <a:pt x="1620234" y="84034"/>
                  </a:lnTo>
                  <a:lnTo>
                    <a:pt x="1603660" y="89249"/>
                  </a:lnTo>
                  <a:lnTo>
                    <a:pt x="1589373" y="97940"/>
                  </a:lnTo>
                  <a:lnTo>
                    <a:pt x="1577371" y="110109"/>
                  </a:lnTo>
                  <a:lnTo>
                    <a:pt x="1702934" y="110109"/>
                  </a:lnTo>
                  <a:lnTo>
                    <a:pt x="1690385" y="98798"/>
                  </a:lnTo>
                  <a:lnTo>
                    <a:pt x="1674717" y="89630"/>
                  </a:lnTo>
                  <a:lnTo>
                    <a:pt x="1657619" y="84129"/>
                  </a:lnTo>
                  <a:lnTo>
                    <a:pt x="1639093" y="82296"/>
                  </a:lnTo>
                  <a:close/>
                </a:path>
                <a:path w="1920875" h="360044">
                  <a:moveTo>
                    <a:pt x="1753939" y="50292"/>
                  </a:moveTo>
                  <a:lnTo>
                    <a:pt x="1753939" y="101346"/>
                  </a:lnTo>
                  <a:lnTo>
                    <a:pt x="1864810" y="144779"/>
                  </a:lnTo>
                  <a:lnTo>
                    <a:pt x="1753939" y="187832"/>
                  </a:lnTo>
                  <a:lnTo>
                    <a:pt x="1753939" y="238886"/>
                  </a:lnTo>
                  <a:lnTo>
                    <a:pt x="1920817" y="166496"/>
                  </a:lnTo>
                  <a:lnTo>
                    <a:pt x="1920817" y="122681"/>
                  </a:lnTo>
                  <a:lnTo>
                    <a:pt x="1753939" y="5029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14935200"/>
              <a:ext cx="4838700" cy="1231900"/>
            </a:xfrm>
            <a:prstGeom prst="rect">
              <a:avLst/>
            </a:prstGeom>
          </p:spPr>
        </p:pic>
      </p:grpSp>
      <p:sp>
        <p:nvSpPr>
          <p:cNvPr id="96" name="Metin kutusu 95">
            <a:extLst>
              <a:ext uri="{FF2B5EF4-FFF2-40B4-BE49-F238E27FC236}">
                <a16:creationId xmlns:a16="http://schemas.microsoft.com/office/drawing/2014/main" id="{37C55735-5132-0C78-4624-961CBFCCD510}"/>
              </a:ext>
            </a:extLst>
          </p:cNvPr>
          <p:cNvSpPr txBox="1"/>
          <p:nvPr/>
        </p:nvSpPr>
        <p:spPr>
          <a:xfrm>
            <a:off x="2232290" y="4532010"/>
            <a:ext cx="3906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tablo oluşturmak için kullanılır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Metin kutusu 96">
            <a:extLst>
              <a:ext uri="{FF2B5EF4-FFF2-40B4-BE49-F238E27FC236}">
                <a16:creationId xmlns:a16="http://schemas.microsoft.com/office/drawing/2014/main" id="{49A8F232-FC9A-948F-B948-4A037EAFF5FD}"/>
              </a:ext>
            </a:extLst>
          </p:cNvPr>
          <p:cNvSpPr txBox="1"/>
          <p:nvPr/>
        </p:nvSpPr>
        <p:spPr>
          <a:xfrm>
            <a:off x="7782191" y="4532010"/>
            <a:ext cx="3906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Tablo başlığı tanımlamak için kullanılır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Metin kutusu 97">
            <a:extLst>
              <a:ext uri="{FF2B5EF4-FFF2-40B4-BE49-F238E27FC236}">
                <a16:creationId xmlns:a16="http://schemas.microsoft.com/office/drawing/2014/main" id="{D0382E10-470F-F9FA-C082-508545E60EA9}"/>
              </a:ext>
            </a:extLst>
          </p:cNvPr>
          <p:cNvSpPr txBox="1"/>
          <p:nvPr/>
        </p:nvSpPr>
        <p:spPr>
          <a:xfrm>
            <a:off x="1914662" y="7075986"/>
            <a:ext cx="4559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Tabloda başlık hücresini tanımlar.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Metin kutusu 98">
            <a:extLst>
              <a:ext uri="{FF2B5EF4-FFF2-40B4-BE49-F238E27FC236}">
                <a16:creationId xmlns:a16="http://schemas.microsoft.com/office/drawing/2014/main" id="{B0D2158B-8B6C-F5DF-640F-F634053BDE39}"/>
              </a:ext>
            </a:extLst>
          </p:cNvPr>
          <p:cNvSpPr txBox="1"/>
          <p:nvPr/>
        </p:nvSpPr>
        <p:spPr>
          <a:xfrm>
            <a:off x="7398963" y="7087515"/>
            <a:ext cx="44546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Tabloda bir satır tanımlar.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Metin kutusu 99">
            <a:extLst>
              <a:ext uri="{FF2B5EF4-FFF2-40B4-BE49-F238E27FC236}">
                <a16:creationId xmlns:a16="http://schemas.microsoft.com/office/drawing/2014/main" id="{D18C7822-60C9-7433-2FCF-8E224B11CF5C}"/>
              </a:ext>
            </a:extLst>
          </p:cNvPr>
          <p:cNvSpPr txBox="1"/>
          <p:nvPr/>
        </p:nvSpPr>
        <p:spPr>
          <a:xfrm>
            <a:off x="1901305" y="9789574"/>
            <a:ext cx="46323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Tabloda veri içerin hücreleri tanımlar.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Metin kutusu 100">
            <a:extLst>
              <a:ext uri="{FF2B5EF4-FFF2-40B4-BE49-F238E27FC236}">
                <a16:creationId xmlns:a16="http://schemas.microsoft.com/office/drawing/2014/main" id="{9D27D674-6EB7-9730-20F6-BB76C6B17B53}"/>
              </a:ext>
            </a:extLst>
          </p:cNvPr>
          <p:cNvSpPr txBox="1"/>
          <p:nvPr/>
        </p:nvSpPr>
        <p:spPr>
          <a:xfrm>
            <a:off x="7477542" y="9685842"/>
            <a:ext cx="44169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Tabloda başlık içeriklerini gruplamak için kullanılır.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Metin kutusu 101">
            <a:extLst>
              <a:ext uri="{FF2B5EF4-FFF2-40B4-BE49-F238E27FC236}">
                <a16:creationId xmlns:a16="http://schemas.microsoft.com/office/drawing/2014/main" id="{67E98151-1A32-9DA3-2044-AFEE680A57EA}"/>
              </a:ext>
            </a:extLst>
          </p:cNvPr>
          <p:cNvSpPr txBox="1"/>
          <p:nvPr/>
        </p:nvSpPr>
        <p:spPr>
          <a:xfrm>
            <a:off x="1925190" y="12497196"/>
            <a:ext cx="4718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Tabloda gövde kısmını gruplamak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Metin kutusu 102">
            <a:extLst>
              <a:ext uri="{FF2B5EF4-FFF2-40B4-BE49-F238E27FC236}">
                <a16:creationId xmlns:a16="http://schemas.microsoft.com/office/drawing/2014/main" id="{568DA616-2E31-3796-1C75-104FC308272B}"/>
              </a:ext>
            </a:extLst>
          </p:cNvPr>
          <p:cNvSpPr txBox="1"/>
          <p:nvPr/>
        </p:nvSpPr>
        <p:spPr>
          <a:xfrm>
            <a:off x="7610327" y="12562861"/>
            <a:ext cx="42733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Tabloda altbilgi içeriklerini gruplamak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Metin kutusu 105">
            <a:extLst>
              <a:ext uri="{FF2B5EF4-FFF2-40B4-BE49-F238E27FC236}">
                <a16:creationId xmlns:a16="http://schemas.microsoft.com/office/drawing/2014/main" id="{9E4480C2-A582-7D91-09A5-BB653AF3B6AF}"/>
              </a:ext>
            </a:extLst>
          </p:cNvPr>
          <p:cNvSpPr txBox="1"/>
          <p:nvPr/>
        </p:nvSpPr>
        <p:spPr>
          <a:xfrm>
            <a:off x="1957847" y="15036680"/>
            <a:ext cx="4535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Tabloda Sütun özelliklerini belirtir.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Metin kutusu 106">
            <a:extLst>
              <a:ext uri="{FF2B5EF4-FFF2-40B4-BE49-F238E27FC236}">
                <a16:creationId xmlns:a16="http://schemas.microsoft.com/office/drawing/2014/main" id="{D73473DC-69BD-CD67-2C7D-176523ABA74F}"/>
              </a:ext>
            </a:extLst>
          </p:cNvPr>
          <p:cNvSpPr txBox="1"/>
          <p:nvPr/>
        </p:nvSpPr>
        <p:spPr>
          <a:xfrm>
            <a:off x="7477542" y="15068550"/>
            <a:ext cx="4473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Tablodaki bir ya da daha fazla sütunu belirlemek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855</Words>
  <Application>Microsoft Office PowerPoint</Application>
  <PresentationFormat>Özel</PresentationFormat>
  <Paragraphs>90</Paragraphs>
  <Slides>12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Arial Black</vt:lpstr>
      <vt:lpstr>Calibri</vt:lpstr>
      <vt:lpstr>Roboto</vt:lpstr>
      <vt:lpstr>Times New Roman</vt:lpstr>
      <vt:lpstr>verdana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365</cp:lastModifiedBy>
  <cp:revision>16</cp:revision>
  <dcterms:created xsi:type="dcterms:W3CDTF">2023-03-09T15:14:47Z</dcterms:created>
  <dcterms:modified xsi:type="dcterms:W3CDTF">2023-03-11T17:46:12Z</dcterms:modified>
</cp:coreProperties>
</file>