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24" r:id="rId2"/>
    <p:sldId id="258" r:id="rId3"/>
    <p:sldId id="256" r:id="rId4"/>
    <p:sldId id="259" r:id="rId5"/>
    <p:sldId id="261" r:id="rId6"/>
    <p:sldId id="2526" r:id="rId7"/>
    <p:sldId id="262" r:id="rId8"/>
    <p:sldId id="263" r:id="rId9"/>
    <p:sldId id="264" r:id="rId10"/>
    <p:sldId id="265" r:id="rId11"/>
    <p:sldId id="277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528" r:id="rId20"/>
    <p:sldId id="2529" r:id="rId21"/>
    <p:sldId id="2536" r:id="rId22"/>
    <p:sldId id="2537" r:id="rId23"/>
    <p:sldId id="2538" r:id="rId24"/>
    <p:sldId id="274" r:id="rId25"/>
    <p:sldId id="275" r:id="rId26"/>
    <p:sldId id="276" r:id="rId27"/>
    <p:sldId id="2527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EC2697-74C4-4B0B-A64B-F78B36999DDC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63322D8-45F9-4DDA-A756-FA9BFAD79911}">
      <dgm:prSet custT="1"/>
      <dgm:spPr/>
      <dgm:t>
        <a:bodyPr/>
        <a:lstStyle/>
        <a:p>
          <a:r>
            <a:rPr lang="de-DE" sz="1800" b="0" i="0" baseline="0" dirty="0"/>
            <a:t>Projektumfeld</a:t>
          </a:r>
          <a:endParaRPr lang="en-US" sz="1800" dirty="0"/>
        </a:p>
      </dgm:t>
    </dgm:pt>
    <dgm:pt modelId="{B37E4CE2-1442-4422-88D0-EADDA4E7F3BB}" type="parTrans" cxnId="{B2FFD1FC-FD31-4A96-AE96-FCC9D21C4FF3}">
      <dgm:prSet/>
      <dgm:spPr/>
      <dgm:t>
        <a:bodyPr/>
        <a:lstStyle/>
        <a:p>
          <a:endParaRPr lang="en-US"/>
        </a:p>
      </dgm:t>
    </dgm:pt>
    <dgm:pt modelId="{4D4DDF5F-556A-48CB-9963-243EB2B0A194}" type="sibTrans" cxnId="{B2FFD1FC-FD31-4A96-AE96-FCC9D21C4FF3}">
      <dgm:prSet/>
      <dgm:spPr/>
      <dgm:t>
        <a:bodyPr/>
        <a:lstStyle/>
        <a:p>
          <a:endParaRPr lang="en-US"/>
        </a:p>
      </dgm:t>
    </dgm:pt>
    <dgm:pt modelId="{CB08994D-A787-4B4D-A85A-8571FC4C3C7D}">
      <dgm:prSet custT="1"/>
      <dgm:spPr/>
      <dgm:t>
        <a:bodyPr/>
        <a:lstStyle/>
        <a:p>
          <a:r>
            <a:rPr lang="de-DE" sz="1800" b="0" i="0" baseline="0" dirty="0"/>
            <a:t>Problemstellung/Ausgangsituation</a:t>
          </a:r>
          <a:endParaRPr lang="en-US" sz="1800" dirty="0"/>
        </a:p>
      </dgm:t>
    </dgm:pt>
    <dgm:pt modelId="{C9EEEFF1-81C6-4522-A7F0-EDE819D430B8}" type="parTrans" cxnId="{B1633B6B-B3DA-49C8-B65A-55B4AC66BD6B}">
      <dgm:prSet/>
      <dgm:spPr/>
      <dgm:t>
        <a:bodyPr/>
        <a:lstStyle/>
        <a:p>
          <a:endParaRPr lang="en-US"/>
        </a:p>
      </dgm:t>
    </dgm:pt>
    <dgm:pt modelId="{AA9E0A70-9B4A-4368-8F60-42904264719B}" type="sibTrans" cxnId="{B1633B6B-B3DA-49C8-B65A-55B4AC66BD6B}">
      <dgm:prSet/>
      <dgm:spPr/>
      <dgm:t>
        <a:bodyPr/>
        <a:lstStyle/>
        <a:p>
          <a:endParaRPr lang="en-US"/>
        </a:p>
      </dgm:t>
    </dgm:pt>
    <dgm:pt modelId="{54CA6684-A511-45CF-9EF0-75D32B740EFF}">
      <dgm:prSet custT="1"/>
      <dgm:spPr/>
      <dgm:t>
        <a:bodyPr/>
        <a:lstStyle/>
        <a:p>
          <a:r>
            <a:rPr lang="de-DE" sz="1800" b="0" i="0" baseline="0" dirty="0"/>
            <a:t>Projektplanung</a:t>
          </a:r>
          <a:endParaRPr lang="en-US" sz="1800" dirty="0"/>
        </a:p>
      </dgm:t>
    </dgm:pt>
    <dgm:pt modelId="{5B85ED5A-64E8-4505-B2F5-2F198A5C0C44}" type="parTrans" cxnId="{00370A56-CBEC-4E1A-9DBF-962173AE45E6}">
      <dgm:prSet/>
      <dgm:spPr/>
      <dgm:t>
        <a:bodyPr/>
        <a:lstStyle/>
        <a:p>
          <a:endParaRPr lang="en-US"/>
        </a:p>
      </dgm:t>
    </dgm:pt>
    <dgm:pt modelId="{0403BED1-65CC-46F2-8247-CF430F1A9EC9}" type="sibTrans" cxnId="{00370A56-CBEC-4E1A-9DBF-962173AE45E6}">
      <dgm:prSet/>
      <dgm:spPr/>
      <dgm:t>
        <a:bodyPr/>
        <a:lstStyle/>
        <a:p>
          <a:endParaRPr lang="en-US"/>
        </a:p>
      </dgm:t>
    </dgm:pt>
    <dgm:pt modelId="{95A1ABD4-E76A-461E-BF5E-B3CA135A64AE}">
      <dgm:prSet custT="1"/>
      <dgm:spPr/>
      <dgm:t>
        <a:bodyPr/>
        <a:lstStyle/>
        <a:p>
          <a:r>
            <a:rPr lang="de-DE" sz="1800" b="0" i="0" baseline="0" dirty="0"/>
            <a:t>Analyse</a:t>
          </a:r>
          <a:endParaRPr lang="en-US" sz="1800" dirty="0"/>
        </a:p>
      </dgm:t>
    </dgm:pt>
    <dgm:pt modelId="{0C515858-518F-41F9-B880-C94C9D7D1BA4}" type="parTrans" cxnId="{4281202A-FD1C-43D3-9171-995C44EED628}">
      <dgm:prSet/>
      <dgm:spPr/>
      <dgm:t>
        <a:bodyPr/>
        <a:lstStyle/>
        <a:p>
          <a:endParaRPr lang="en-US"/>
        </a:p>
      </dgm:t>
    </dgm:pt>
    <dgm:pt modelId="{860CDF19-C90D-40E9-A3FF-B63E3C63FAEB}" type="sibTrans" cxnId="{4281202A-FD1C-43D3-9171-995C44EED628}">
      <dgm:prSet/>
      <dgm:spPr/>
      <dgm:t>
        <a:bodyPr/>
        <a:lstStyle/>
        <a:p>
          <a:endParaRPr lang="en-US"/>
        </a:p>
      </dgm:t>
    </dgm:pt>
    <dgm:pt modelId="{B96C92B4-DA0F-4429-AE64-C8B5A3710BC3}">
      <dgm:prSet custT="1"/>
      <dgm:spPr/>
      <dgm:t>
        <a:bodyPr/>
        <a:lstStyle/>
        <a:p>
          <a:r>
            <a:rPr lang="en-US" sz="1800" b="0" i="0" baseline="0" dirty="0" err="1"/>
            <a:t>Implementierug</a:t>
          </a:r>
          <a:r>
            <a:rPr lang="en-US" sz="1200" b="0" i="0" baseline="0" dirty="0"/>
            <a:t>/</a:t>
          </a:r>
          <a:r>
            <a:rPr lang="en-US" sz="1800" b="0" i="0" baseline="0" dirty="0" err="1"/>
            <a:t>Realisierung</a:t>
          </a:r>
          <a:endParaRPr lang="en-US" sz="1800" dirty="0"/>
        </a:p>
      </dgm:t>
    </dgm:pt>
    <dgm:pt modelId="{377943E0-6600-486C-8F2E-3CBE114193C7}" type="parTrans" cxnId="{BED287FC-4CED-45FD-A82E-09DF3892ECDF}">
      <dgm:prSet/>
      <dgm:spPr/>
      <dgm:t>
        <a:bodyPr/>
        <a:lstStyle/>
        <a:p>
          <a:endParaRPr lang="en-US"/>
        </a:p>
      </dgm:t>
    </dgm:pt>
    <dgm:pt modelId="{7687E78D-D7F3-49A2-8A6C-AEB60F2D48EA}" type="sibTrans" cxnId="{BED287FC-4CED-45FD-A82E-09DF3892ECDF}">
      <dgm:prSet/>
      <dgm:spPr/>
      <dgm:t>
        <a:bodyPr/>
        <a:lstStyle/>
        <a:p>
          <a:endParaRPr lang="en-US"/>
        </a:p>
      </dgm:t>
    </dgm:pt>
    <dgm:pt modelId="{DC4B4B04-57D5-4F3D-9A33-7142D6C14039}">
      <dgm:prSet custT="1"/>
      <dgm:spPr/>
      <dgm:t>
        <a:bodyPr/>
        <a:lstStyle/>
        <a:p>
          <a:r>
            <a:rPr lang="en-US" sz="1800" b="0" i="0" baseline="0" dirty="0" err="1"/>
            <a:t>Valisierungsphase</a:t>
          </a:r>
          <a:endParaRPr lang="en-US" sz="1800" dirty="0"/>
        </a:p>
      </dgm:t>
    </dgm:pt>
    <dgm:pt modelId="{D1F2E28A-952D-4B0A-B7BD-7958C4367D45}" type="parTrans" cxnId="{3B5B062D-A342-4F4E-8622-6711C01E6310}">
      <dgm:prSet/>
      <dgm:spPr/>
      <dgm:t>
        <a:bodyPr/>
        <a:lstStyle/>
        <a:p>
          <a:endParaRPr lang="en-US"/>
        </a:p>
      </dgm:t>
    </dgm:pt>
    <dgm:pt modelId="{3160B55A-BB21-4779-8CD7-7E934425D12C}" type="sibTrans" cxnId="{3B5B062D-A342-4F4E-8622-6711C01E6310}">
      <dgm:prSet/>
      <dgm:spPr/>
      <dgm:t>
        <a:bodyPr/>
        <a:lstStyle/>
        <a:p>
          <a:endParaRPr lang="en-US"/>
        </a:p>
      </dgm:t>
    </dgm:pt>
    <dgm:pt modelId="{28A36E44-FF67-4B2D-87AC-91A637AE4858}">
      <dgm:prSet custT="1"/>
      <dgm:spPr/>
      <dgm:t>
        <a:bodyPr/>
        <a:lstStyle/>
        <a:p>
          <a:r>
            <a:rPr lang="en-US" sz="1800" b="0" i="0" baseline="0" dirty="0" err="1"/>
            <a:t>Fazit</a:t>
          </a:r>
          <a:endParaRPr lang="en-US" sz="1800" dirty="0"/>
        </a:p>
      </dgm:t>
    </dgm:pt>
    <dgm:pt modelId="{9BC12E79-FB4A-48C8-AD6F-55E2B294907B}" type="parTrans" cxnId="{5E674D76-A9F7-4256-969D-C202754745E8}">
      <dgm:prSet/>
      <dgm:spPr/>
      <dgm:t>
        <a:bodyPr/>
        <a:lstStyle/>
        <a:p>
          <a:endParaRPr lang="en-US"/>
        </a:p>
      </dgm:t>
    </dgm:pt>
    <dgm:pt modelId="{2ACAF73A-0744-47AA-B41C-063A38A4D8C9}" type="sibTrans" cxnId="{5E674D76-A9F7-4256-969D-C202754745E8}">
      <dgm:prSet/>
      <dgm:spPr/>
      <dgm:t>
        <a:bodyPr/>
        <a:lstStyle/>
        <a:p>
          <a:endParaRPr lang="en-US"/>
        </a:p>
      </dgm:t>
    </dgm:pt>
    <dgm:pt modelId="{464BD678-88D1-417A-A2BF-D8FE5426B24E}" type="pres">
      <dgm:prSet presAssocID="{0DEC2697-74C4-4B0B-A64B-F78B36999DDC}" presName="Name0" presStyleCnt="0">
        <dgm:presLayoutVars>
          <dgm:dir/>
          <dgm:resizeHandles val="exact"/>
        </dgm:presLayoutVars>
      </dgm:prSet>
      <dgm:spPr/>
    </dgm:pt>
    <dgm:pt modelId="{4F503690-B80E-4DA1-881E-B82187A9509E}" type="pres">
      <dgm:prSet presAssocID="{463322D8-45F9-4DDA-A756-FA9BFAD79911}" presName="node" presStyleLbl="node1" presStyleIdx="0" presStyleCnt="7">
        <dgm:presLayoutVars>
          <dgm:bulletEnabled val="1"/>
        </dgm:presLayoutVars>
      </dgm:prSet>
      <dgm:spPr/>
    </dgm:pt>
    <dgm:pt modelId="{AB0AEA89-F734-4633-9AF4-1C2A881D5C82}" type="pres">
      <dgm:prSet presAssocID="{4D4DDF5F-556A-48CB-9963-243EB2B0A194}" presName="sibTrans" presStyleLbl="sibTrans1D1" presStyleIdx="0" presStyleCnt="6"/>
      <dgm:spPr/>
    </dgm:pt>
    <dgm:pt modelId="{CBDEC8B6-9275-4531-83D5-4DBE1541593E}" type="pres">
      <dgm:prSet presAssocID="{4D4DDF5F-556A-48CB-9963-243EB2B0A194}" presName="connectorText" presStyleLbl="sibTrans1D1" presStyleIdx="0" presStyleCnt="6"/>
      <dgm:spPr/>
    </dgm:pt>
    <dgm:pt modelId="{2C3C3EC0-FEFD-4DC9-8308-FF08FAA42D16}" type="pres">
      <dgm:prSet presAssocID="{CB08994D-A787-4B4D-A85A-8571FC4C3C7D}" presName="node" presStyleLbl="node1" presStyleIdx="1" presStyleCnt="7">
        <dgm:presLayoutVars>
          <dgm:bulletEnabled val="1"/>
        </dgm:presLayoutVars>
      </dgm:prSet>
      <dgm:spPr/>
    </dgm:pt>
    <dgm:pt modelId="{4A95F34C-572D-488F-B335-20EEB6508E8D}" type="pres">
      <dgm:prSet presAssocID="{AA9E0A70-9B4A-4368-8F60-42904264719B}" presName="sibTrans" presStyleLbl="sibTrans1D1" presStyleIdx="1" presStyleCnt="6"/>
      <dgm:spPr/>
    </dgm:pt>
    <dgm:pt modelId="{80092312-1854-4847-9D37-858579739557}" type="pres">
      <dgm:prSet presAssocID="{AA9E0A70-9B4A-4368-8F60-42904264719B}" presName="connectorText" presStyleLbl="sibTrans1D1" presStyleIdx="1" presStyleCnt="6"/>
      <dgm:spPr/>
    </dgm:pt>
    <dgm:pt modelId="{2E549FB2-3AA0-4310-8300-89433C1615E5}" type="pres">
      <dgm:prSet presAssocID="{54CA6684-A511-45CF-9EF0-75D32B740EFF}" presName="node" presStyleLbl="node1" presStyleIdx="2" presStyleCnt="7">
        <dgm:presLayoutVars>
          <dgm:bulletEnabled val="1"/>
        </dgm:presLayoutVars>
      </dgm:prSet>
      <dgm:spPr/>
    </dgm:pt>
    <dgm:pt modelId="{5E011CDC-0CAB-462C-BECC-DF179BFE56C1}" type="pres">
      <dgm:prSet presAssocID="{0403BED1-65CC-46F2-8247-CF430F1A9EC9}" presName="sibTrans" presStyleLbl="sibTrans1D1" presStyleIdx="2" presStyleCnt="6"/>
      <dgm:spPr/>
    </dgm:pt>
    <dgm:pt modelId="{9DE48794-4766-4D49-B19A-744BA3EE6353}" type="pres">
      <dgm:prSet presAssocID="{0403BED1-65CC-46F2-8247-CF430F1A9EC9}" presName="connectorText" presStyleLbl="sibTrans1D1" presStyleIdx="2" presStyleCnt="6"/>
      <dgm:spPr/>
    </dgm:pt>
    <dgm:pt modelId="{A7F23F78-7409-478C-8C8D-406768C800C7}" type="pres">
      <dgm:prSet presAssocID="{95A1ABD4-E76A-461E-BF5E-B3CA135A64AE}" presName="node" presStyleLbl="node1" presStyleIdx="3" presStyleCnt="7">
        <dgm:presLayoutVars>
          <dgm:bulletEnabled val="1"/>
        </dgm:presLayoutVars>
      </dgm:prSet>
      <dgm:spPr/>
    </dgm:pt>
    <dgm:pt modelId="{B06951E7-9EDB-40C5-AED1-4CC581BF7A35}" type="pres">
      <dgm:prSet presAssocID="{860CDF19-C90D-40E9-A3FF-B63E3C63FAEB}" presName="sibTrans" presStyleLbl="sibTrans1D1" presStyleIdx="3" presStyleCnt="6"/>
      <dgm:spPr/>
    </dgm:pt>
    <dgm:pt modelId="{8961F304-E57A-4E90-B460-1BF0CF8A55A1}" type="pres">
      <dgm:prSet presAssocID="{860CDF19-C90D-40E9-A3FF-B63E3C63FAEB}" presName="connectorText" presStyleLbl="sibTrans1D1" presStyleIdx="3" presStyleCnt="6"/>
      <dgm:spPr/>
    </dgm:pt>
    <dgm:pt modelId="{F2C377F2-9AC2-4CCD-B0BF-6187182A0645}" type="pres">
      <dgm:prSet presAssocID="{B96C92B4-DA0F-4429-AE64-C8B5A3710BC3}" presName="node" presStyleLbl="node1" presStyleIdx="4" presStyleCnt="7">
        <dgm:presLayoutVars>
          <dgm:bulletEnabled val="1"/>
        </dgm:presLayoutVars>
      </dgm:prSet>
      <dgm:spPr/>
    </dgm:pt>
    <dgm:pt modelId="{2876DDFE-2D88-477B-8E4D-DEB2B6786968}" type="pres">
      <dgm:prSet presAssocID="{7687E78D-D7F3-49A2-8A6C-AEB60F2D48EA}" presName="sibTrans" presStyleLbl="sibTrans1D1" presStyleIdx="4" presStyleCnt="6"/>
      <dgm:spPr/>
    </dgm:pt>
    <dgm:pt modelId="{5D10E912-BAC6-4EEA-87D1-CC0584F26E12}" type="pres">
      <dgm:prSet presAssocID="{7687E78D-D7F3-49A2-8A6C-AEB60F2D48EA}" presName="connectorText" presStyleLbl="sibTrans1D1" presStyleIdx="4" presStyleCnt="6"/>
      <dgm:spPr/>
    </dgm:pt>
    <dgm:pt modelId="{40ADE893-AAB2-43F1-8C36-BD66608E9AD6}" type="pres">
      <dgm:prSet presAssocID="{DC4B4B04-57D5-4F3D-9A33-7142D6C14039}" presName="node" presStyleLbl="node1" presStyleIdx="5" presStyleCnt="7">
        <dgm:presLayoutVars>
          <dgm:bulletEnabled val="1"/>
        </dgm:presLayoutVars>
      </dgm:prSet>
      <dgm:spPr/>
    </dgm:pt>
    <dgm:pt modelId="{D2A4E002-4334-4883-B6FD-744A86CCF2E4}" type="pres">
      <dgm:prSet presAssocID="{3160B55A-BB21-4779-8CD7-7E934425D12C}" presName="sibTrans" presStyleLbl="sibTrans1D1" presStyleIdx="5" presStyleCnt="6"/>
      <dgm:spPr/>
    </dgm:pt>
    <dgm:pt modelId="{8D68430C-D73E-4F2E-B91F-2C2C0B7AFD97}" type="pres">
      <dgm:prSet presAssocID="{3160B55A-BB21-4779-8CD7-7E934425D12C}" presName="connectorText" presStyleLbl="sibTrans1D1" presStyleIdx="5" presStyleCnt="6"/>
      <dgm:spPr/>
    </dgm:pt>
    <dgm:pt modelId="{669AF053-2BF3-4DE5-9BE9-7947E76307F6}" type="pres">
      <dgm:prSet presAssocID="{28A36E44-FF67-4B2D-87AC-91A637AE4858}" presName="node" presStyleLbl="node1" presStyleIdx="6" presStyleCnt="7">
        <dgm:presLayoutVars>
          <dgm:bulletEnabled val="1"/>
        </dgm:presLayoutVars>
      </dgm:prSet>
      <dgm:spPr/>
    </dgm:pt>
  </dgm:ptLst>
  <dgm:cxnLst>
    <dgm:cxn modelId="{AB102B02-0F58-4B23-A168-C7E4B9BF8C5E}" type="presOf" srcId="{3160B55A-BB21-4779-8CD7-7E934425D12C}" destId="{D2A4E002-4334-4883-B6FD-744A86CCF2E4}" srcOrd="0" destOrd="0" presId="urn:microsoft.com/office/officeart/2016/7/layout/RepeatingBendingProcessNew"/>
    <dgm:cxn modelId="{1051E419-1AF5-4578-A8A5-393380F79619}" type="presOf" srcId="{4D4DDF5F-556A-48CB-9963-243EB2B0A194}" destId="{CBDEC8B6-9275-4531-83D5-4DBE1541593E}" srcOrd="1" destOrd="0" presId="urn:microsoft.com/office/officeart/2016/7/layout/RepeatingBendingProcessNew"/>
    <dgm:cxn modelId="{BAD83429-EDCF-4FCA-9A67-F2FD848A4709}" type="presOf" srcId="{0403BED1-65CC-46F2-8247-CF430F1A9EC9}" destId="{5E011CDC-0CAB-462C-BECC-DF179BFE56C1}" srcOrd="0" destOrd="0" presId="urn:microsoft.com/office/officeart/2016/7/layout/RepeatingBendingProcessNew"/>
    <dgm:cxn modelId="{4281202A-FD1C-43D3-9171-995C44EED628}" srcId="{0DEC2697-74C4-4B0B-A64B-F78B36999DDC}" destId="{95A1ABD4-E76A-461E-BF5E-B3CA135A64AE}" srcOrd="3" destOrd="0" parTransId="{0C515858-518F-41F9-B880-C94C9D7D1BA4}" sibTransId="{860CDF19-C90D-40E9-A3FF-B63E3C63FAEB}"/>
    <dgm:cxn modelId="{3B5B062D-A342-4F4E-8622-6711C01E6310}" srcId="{0DEC2697-74C4-4B0B-A64B-F78B36999DDC}" destId="{DC4B4B04-57D5-4F3D-9A33-7142D6C14039}" srcOrd="5" destOrd="0" parTransId="{D1F2E28A-952D-4B0A-B7BD-7958C4367D45}" sibTransId="{3160B55A-BB21-4779-8CD7-7E934425D12C}"/>
    <dgm:cxn modelId="{D4897036-1F7C-406F-BE14-0792DBD09BF2}" type="presOf" srcId="{0DEC2697-74C4-4B0B-A64B-F78B36999DDC}" destId="{464BD678-88D1-417A-A2BF-D8FE5426B24E}" srcOrd="0" destOrd="0" presId="urn:microsoft.com/office/officeart/2016/7/layout/RepeatingBendingProcessNew"/>
    <dgm:cxn modelId="{587EF539-3141-4425-853C-12342A54192E}" type="presOf" srcId="{95A1ABD4-E76A-461E-BF5E-B3CA135A64AE}" destId="{A7F23F78-7409-478C-8C8D-406768C800C7}" srcOrd="0" destOrd="0" presId="urn:microsoft.com/office/officeart/2016/7/layout/RepeatingBendingProcessNew"/>
    <dgm:cxn modelId="{2FBB875E-9FF7-464D-9B78-C737BD150933}" type="presOf" srcId="{AA9E0A70-9B4A-4368-8F60-42904264719B}" destId="{4A95F34C-572D-488F-B335-20EEB6508E8D}" srcOrd="0" destOrd="0" presId="urn:microsoft.com/office/officeart/2016/7/layout/RepeatingBendingProcessNew"/>
    <dgm:cxn modelId="{6759C763-E409-41C9-83AF-EFFCE406F4B1}" type="presOf" srcId="{7687E78D-D7F3-49A2-8A6C-AEB60F2D48EA}" destId="{2876DDFE-2D88-477B-8E4D-DEB2B6786968}" srcOrd="0" destOrd="0" presId="urn:microsoft.com/office/officeart/2016/7/layout/RepeatingBendingProcessNew"/>
    <dgm:cxn modelId="{244FFA68-52EA-481C-B45A-EA9CE025363B}" type="presOf" srcId="{3160B55A-BB21-4779-8CD7-7E934425D12C}" destId="{8D68430C-D73E-4F2E-B91F-2C2C0B7AFD97}" srcOrd="1" destOrd="0" presId="urn:microsoft.com/office/officeart/2016/7/layout/RepeatingBendingProcessNew"/>
    <dgm:cxn modelId="{B1633B6B-B3DA-49C8-B65A-55B4AC66BD6B}" srcId="{0DEC2697-74C4-4B0B-A64B-F78B36999DDC}" destId="{CB08994D-A787-4B4D-A85A-8571FC4C3C7D}" srcOrd="1" destOrd="0" parTransId="{C9EEEFF1-81C6-4522-A7F0-EDE819D430B8}" sibTransId="{AA9E0A70-9B4A-4368-8F60-42904264719B}"/>
    <dgm:cxn modelId="{FF8A5E6F-52AF-40B0-9031-8D700489F3D1}" type="presOf" srcId="{860CDF19-C90D-40E9-A3FF-B63E3C63FAEB}" destId="{8961F304-E57A-4E90-B460-1BF0CF8A55A1}" srcOrd="1" destOrd="0" presId="urn:microsoft.com/office/officeart/2016/7/layout/RepeatingBendingProcessNew"/>
    <dgm:cxn modelId="{3EF33550-859F-4C10-8FC1-112EBFE7F3FC}" type="presOf" srcId="{CB08994D-A787-4B4D-A85A-8571FC4C3C7D}" destId="{2C3C3EC0-FEFD-4DC9-8308-FF08FAA42D16}" srcOrd="0" destOrd="0" presId="urn:microsoft.com/office/officeart/2016/7/layout/RepeatingBendingProcessNew"/>
    <dgm:cxn modelId="{00370A56-CBEC-4E1A-9DBF-962173AE45E6}" srcId="{0DEC2697-74C4-4B0B-A64B-F78B36999DDC}" destId="{54CA6684-A511-45CF-9EF0-75D32B740EFF}" srcOrd="2" destOrd="0" parTransId="{5B85ED5A-64E8-4505-B2F5-2F198A5C0C44}" sibTransId="{0403BED1-65CC-46F2-8247-CF430F1A9EC9}"/>
    <dgm:cxn modelId="{5E674D76-A9F7-4256-969D-C202754745E8}" srcId="{0DEC2697-74C4-4B0B-A64B-F78B36999DDC}" destId="{28A36E44-FF67-4B2D-87AC-91A637AE4858}" srcOrd="6" destOrd="0" parTransId="{9BC12E79-FB4A-48C8-AD6F-55E2B294907B}" sibTransId="{2ACAF73A-0744-47AA-B41C-063A38A4D8C9}"/>
    <dgm:cxn modelId="{75733886-6925-4709-9B2C-C292711310D6}" type="presOf" srcId="{463322D8-45F9-4DDA-A756-FA9BFAD79911}" destId="{4F503690-B80E-4DA1-881E-B82187A9509E}" srcOrd="0" destOrd="0" presId="urn:microsoft.com/office/officeart/2016/7/layout/RepeatingBendingProcessNew"/>
    <dgm:cxn modelId="{C72EC392-0464-4C91-84B7-BDBC97ACBD28}" type="presOf" srcId="{4D4DDF5F-556A-48CB-9963-243EB2B0A194}" destId="{AB0AEA89-F734-4633-9AF4-1C2A881D5C82}" srcOrd="0" destOrd="0" presId="urn:microsoft.com/office/officeart/2016/7/layout/RepeatingBendingProcessNew"/>
    <dgm:cxn modelId="{7AECAB95-02F4-41D0-8EB8-9890106FDAD9}" type="presOf" srcId="{DC4B4B04-57D5-4F3D-9A33-7142D6C14039}" destId="{40ADE893-AAB2-43F1-8C36-BD66608E9AD6}" srcOrd="0" destOrd="0" presId="urn:microsoft.com/office/officeart/2016/7/layout/RepeatingBendingProcessNew"/>
    <dgm:cxn modelId="{2B5BDB9C-C698-4BE0-B9C9-8912F5BB4226}" type="presOf" srcId="{54CA6684-A511-45CF-9EF0-75D32B740EFF}" destId="{2E549FB2-3AA0-4310-8300-89433C1615E5}" srcOrd="0" destOrd="0" presId="urn:microsoft.com/office/officeart/2016/7/layout/RepeatingBendingProcessNew"/>
    <dgm:cxn modelId="{81BBBFA2-B6C4-4880-8BE2-D7F999F523BD}" type="presOf" srcId="{7687E78D-D7F3-49A2-8A6C-AEB60F2D48EA}" destId="{5D10E912-BAC6-4EEA-87D1-CC0584F26E12}" srcOrd="1" destOrd="0" presId="urn:microsoft.com/office/officeart/2016/7/layout/RepeatingBendingProcessNew"/>
    <dgm:cxn modelId="{C8BAEDAF-C6BF-4398-84AB-7D9D2CC3E130}" type="presOf" srcId="{860CDF19-C90D-40E9-A3FF-B63E3C63FAEB}" destId="{B06951E7-9EDB-40C5-AED1-4CC581BF7A35}" srcOrd="0" destOrd="0" presId="urn:microsoft.com/office/officeart/2016/7/layout/RepeatingBendingProcessNew"/>
    <dgm:cxn modelId="{D2DF7DB2-C85A-432B-B8F7-E61C1A7A8F90}" type="presOf" srcId="{28A36E44-FF67-4B2D-87AC-91A637AE4858}" destId="{669AF053-2BF3-4DE5-9BE9-7947E76307F6}" srcOrd="0" destOrd="0" presId="urn:microsoft.com/office/officeart/2016/7/layout/RepeatingBendingProcessNew"/>
    <dgm:cxn modelId="{CD4206DA-437F-4105-8689-59310A699DD6}" type="presOf" srcId="{0403BED1-65CC-46F2-8247-CF430F1A9EC9}" destId="{9DE48794-4766-4D49-B19A-744BA3EE6353}" srcOrd="1" destOrd="0" presId="urn:microsoft.com/office/officeart/2016/7/layout/RepeatingBendingProcessNew"/>
    <dgm:cxn modelId="{4DA13DF2-3152-43C2-8A28-C289B4B81DD9}" type="presOf" srcId="{B96C92B4-DA0F-4429-AE64-C8B5A3710BC3}" destId="{F2C377F2-9AC2-4CCD-B0BF-6187182A0645}" srcOrd="0" destOrd="0" presId="urn:microsoft.com/office/officeart/2016/7/layout/RepeatingBendingProcessNew"/>
    <dgm:cxn modelId="{34C349F8-32AC-4BA9-970F-E5624E68C66F}" type="presOf" srcId="{AA9E0A70-9B4A-4368-8F60-42904264719B}" destId="{80092312-1854-4847-9D37-858579739557}" srcOrd="1" destOrd="0" presId="urn:microsoft.com/office/officeart/2016/7/layout/RepeatingBendingProcessNew"/>
    <dgm:cxn modelId="{BED287FC-4CED-45FD-A82E-09DF3892ECDF}" srcId="{0DEC2697-74C4-4B0B-A64B-F78B36999DDC}" destId="{B96C92B4-DA0F-4429-AE64-C8B5A3710BC3}" srcOrd="4" destOrd="0" parTransId="{377943E0-6600-486C-8F2E-3CBE114193C7}" sibTransId="{7687E78D-D7F3-49A2-8A6C-AEB60F2D48EA}"/>
    <dgm:cxn modelId="{B2FFD1FC-FD31-4A96-AE96-FCC9D21C4FF3}" srcId="{0DEC2697-74C4-4B0B-A64B-F78B36999DDC}" destId="{463322D8-45F9-4DDA-A756-FA9BFAD79911}" srcOrd="0" destOrd="0" parTransId="{B37E4CE2-1442-4422-88D0-EADDA4E7F3BB}" sibTransId="{4D4DDF5F-556A-48CB-9963-243EB2B0A194}"/>
    <dgm:cxn modelId="{FE84B8DD-66C9-43E8-A425-D0642EBBA3C2}" type="presParOf" srcId="{464BD678-88D1-417A-A2BF-D8FE5426B24E}" destId="{4F503690-B80E-4DA1-881E-B82187A9509E}" srcOrd="0" destOrd="0" presId="urn:microsoft.com/office/officeart/2016/7/layout/RepeatingBendingProcessNew"/>
    <dgm:cxn modelId="{ABD37B29-A9BA-4FB7-BCCF-F1D5F20C1E43}" type="presParOf" srcId="{464BD678-88D1-417A-A2BF-D8FE5426B24E}" destId="{AB0AEA89-F734-4633-9AF4-1C2A881D5C82}" srcOrd="1" destOrd="0" presId="urn:microsoft.com/office/officeart/2016/7/layout/RepeatingBendingProcessNew"/>
    <dgm:cxn modelId="{3AA4069D-F8DD-44C9-9C82-D01F96A228BF}" type="presParOf" srcId="{AB0AEA89-F734-4633-9AF4-1C2A881D5C82}" destId="{CBDEC8B6-9275-4531-83D5-4DBE1541593E}" srcOrd="0" destOrd="0" presId="urn:microsoft.com/office/officeart/2016/7/layout/RepeatingBendingProcessNew"/>
    <dgm:cxn modelId="{268C2456-6AEB-4D57-877A-3969B6852031}" type="presParOf" srcId="{464BD678-88D1-417A-A2BF-D8FE5426B24E}" destId="{2C3C3EC0-FEFD-4DC9-8308-FF08FAA42D16}" srcOrd="2" destOrd="0" presId="urn:microsoft.com/office/officeart/2016/7/layout/RepeatingBendingProcessNew"/>
    <dgm:cxn modelId="{91AB7CA4-204F-42FE-9998-F51FA5A57204}" type="presParOf" srcId="{464BD678-88D1-417A-A2BF-D8FE5426B24E}" destId="{4A95F34C-572D-488F-B335-20EEB6508E8D}" srcOrd="3" destOrd="0" presId="urn:microsoft.com/office/officeart/2016/7/layout/RepeatingBendingProcessNew"/>
    <dgm:cxn modelId="{9D4FADB8-C017-4FB9-86D9-DDABF454360C}" type="presParOf" srcId="{4A95F34C-572D-488F-B335-20EEB6508E8D}" destId="{80092312-1854-4847-9D37-858579739557}" srcOrd="0" destOrd="0" presId="urn:microsoft.com/office/officeart/2016/7/layout/RepeatingBendingProcessNew"/>
    <dgm:cxn modelId="{3E83A0D8-5618-4215-B3CC-DCDED93E290D}" type="presParOf" srcId="{464BD678-88D1-417A-A2BF-D8FE5426B24E}" destId="{2E549FB2-3AA0-4310-8300-89433C1615E5}" srcOrd="4" destOrd="0" presId="urn:microsoft.com/office/officeart/2016/7/layout/RepeatingBendingProcessNew"/>
    <dgm:cxn modelId="{ABC97289-E7AD-4F45-AC8F-F82275E07989}" type="presParOf" srcId="{464BD678-88D1-417A-A2BF-D8FE5426B24E}" destId="{5E011CDC-0CAB-462C-BECC-DF179BFE56C1}" srcOrd="5" destOrd="0" presId="urn:microsoft.com/office/officeart/2016/7/layout/RepeatingBendingProcessNew"/>
    <dgm:cxn modelId="{7F0C247F-CFA9-48C9-AB21-90C68FCCCDEB}" type="presParOf" srcId="{5E011CDC-0CAB-462C-BECC-DF179BFE56C1}" destId="{9DE48794-4766-4D49-B19A-744BA3EE6353}" srcOrd="0" destOrd="0" presId="urn:microsoft.com/office/officeart/2016/7/layout/RepeatingBendingProcessNew"/>
    <dgm:cxn modelId="{63D69545-EE96-4819-B0C7-A803D874A37C}" type="presParOf" srcId="{464BD678-88D1-417A-A2BF-D8FE5426B24E}" destId="{A7F23F78-7409-478C-8C8D-406768C800C7}" srcOrd="6" destOrd="0" presId="urn:microsoft.com/office/officeart/2016/7/layout/RepeatingBendingProcessNew"/>
    <dgm:cxn modelId="{914DBA97-9F23-4249-9BAD-545CF8FCE411}" type="presParOf" srcId="{464BD678-88D1-417A-A2BF-D8FE5426B24E}" destId="{B06951E7-9EDB-40C5-AED1-4CC581BF7A35}" srcOrd="7" destOrd="0" presId="urn:microsoft.com/office/officeart/2016/7/layout/RepeatingBendingProcessNew"/>
    <dgm:cxn modelId="{9A9BF916-D10A-477C-B15C-E9A942E96FD8}" type="presParOf" srcId="{B06951E7-9EDB-40C5-AED1-4CC581BF7A35}" destId="{8961F304-E57A-4E90-B460-1BF0CF8A55A1}" srcOrd="0" destOrd="0" presId="urn:microsoft.com/office/officeart/2016/7/layout/RepeatingBendingProcessNew"/>
    <dgm:cxn modelId="{189B8C46-E5D4-461B-A7ED-3EC4A43D887A}" type="presParOf" srcId="{464BD678-88D1-417A-A2BF-D8FE5426B24E}" destId="{F2C377F2-9AC2-4CCD-B0BF-6187182A0645}" srcOrd="8" destOrd="0" presId="urn:microsoft.com/office/officeart/2016/7/layout/RepeatingBendingProcessNew"/>
    <dgm:cxn modelId="{EC171449-4FBA-4397-A145-4EE0753AD973}" type="presParOf" srcId="{464BD678-88D1-417A-A2BF-D8FE5426B24E}" destId="{2876DDFE-2D88-477B-8E4D-DEB2B6786968}" srcOrd="9" destOrd="0" presId="urn:microsoft.com/office/officeart/2016/7/layout/RepeatingBendingProcessNew"/>
    <dgm:cxn modelId="{1ADCC860-1CF4-46CE-8B92-8AE879D119D3}" type="presParOf" srcId="{2876DDFE-2D88-477B-8E4D-DEB2B6786968}" destId="{5D10E912-BAC6-4EEA-87D1-CC0584F26E12}" srcOrd="0" destOrd="0" presId="urn:microsoft.com/office/officeart/2016/7/layout/RepeatingBendingProcessNew"/>
    <dgm:cxn modelId="{C6A69889-FA1F-4BB4-846A-E06EA0B49B1F}" type="presParOf" srcId="{464BD678-88D1-417A-A2BF-D8FE5426B24E}" destId="{40ADE893-AAB2-43F1-8C36-BD66608E9AD6}" srcOrd="10" destOrd="0" presId="urn:microsoft.com/office/officeart/2016/7/layout/RepeatingBendingProcessNew"/>
    <dgm:cxn modelId="{39754F37-BF0A-4CDF-9122-3107B10AF2C0}" type="presParOf" srcId="{464BD678-88D1-417A-A2BF-D8FE5426B24E}" destId="{D2A4E002-4334-4883-B6FD-744A86CCF2E4}" srcOrd="11" destOrd="0" presId="urn:microsoft.com/office/officeart/2016/7/layout/RepeatingBendingProcessNew"/>
    <dgm:cxn modelId="{A32D9233-C7F5-451E-845C-DD3386E5DBC6}" type="presParOf" srcId="{D2A4E002-4334-4883-B6FD-744A86CCF2E4}" destId="{8D68430C-D73E-4F2E-B91F-2C2C0B7AFD97}" srcOrd="0" destOrd="0" presId="urn:microsoft.com/office/officeart/2016/7/layout/RepeatingBendingProcessNew"/>
    <dgm:cxn modelId="{45ED0D18-5AAB-42A0-AB4C-9911F126BC8B}" type="presParOf" srcId="{464BD678-88D1-417A-A2BF-D8FE5426B24E}" destId="{669AF053-2BF3-4DE5-9BE9-7947E76307F6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C50644-BDD8-4142-AD74-C30D773ADD54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0C66E91-E1ED-4ED2-9770-ADD64F7B50EF}">
      <dgm:prSet custT="1"/>
      <dgm:spPr/>
      <dgm:t>
        <a:bodyPr/>
        <a:lstStyle/>
        <a:p>
          <a:pPr>
            <a:defRPr b="1"/>
          </a:pPr>
          <a:r>
            <a:rPr lang="de-DE" sz="1800" b="0" i="0" baseline="0" dirty="0"/>
            <a:t>Phasen in der Softwareentwicklung: </a:t>
          </a:r>
          <a:endParaRPr lang="en-US" sz="1800" dirty="0"/>
        </a:p>
      </dgm:t>
    </dgm:pt>
    <dgm:pt modelId="{7D67B5E0-3D22-4288-8825-983D9C7E1F8D}" type="parTrans" cxnId="{88CE4BD6-F23B-4C19-B9D3-4408E41A92B8}">
      <dgm:prSet/>
      <dgm:spPr/>
      <dgm:t>
        <a:bodyPr/>
        <a:lstStyle/>
        <a:p>
          <a:endParaRPr lang="en-US"/>
        </a:p>
      </dgm:t>
    </dgm:pt>
    <dgm:pt modelId="{E37A7477-60D6-46BB-9945-3A43ECD4B00F}" type="sibTrans" cxnId="{88CE4BD6-F23B-4C19-B9D3-4408E41A92B8}">
      <dgm:prSet/>
      <dgm:spPr/>
      <dgm:t>
        <a:bodyPr/>
        <a:lstStyle/>
        <a:p>
          <a:endParaRPr lang="en-US"/>
        </a:p>
      </dgm:t>
    </dgm:pt>
    <dgm:pt modelId="{06D16DF8-9C7E-4EE6-9A5D-61290FCE5A56}">
      <dgm:prSet custT="1"/>
      <dgm:spPr/>
      <dgm:t>
        <a:bodyPr/>
        <a:lstStyle/>
        <a:p>
          <a:r>
            <a:rPr lang="de-DE" sz="1600" b="0" i="0" baseline="0" dirty="0"/>
            <a:t>Integrationsverfahren: </a:t>
          </a:r>
          <a:endParaRPr lang="en-US" sz="1600" dirty="0"/>
        </a:p>
      </dgm:t>
    </dgm:pt>
    <dgm:pt modelId="{0A7A52F9-0D2F-4F14-9730-037BB34EA74F}" type="parTrans" cxnId="{5EEFD874-856E-42B9-9ABC-8D9FD061F966}">
      <dgm:prSet/>
      <dgm:spPr/>
      <dgm:t>
        <a:bodyPr/>
        <a:lstStyle/>
        <a:p>
          <a:endParaRPr lang="en-US"/>
        </a:p>
      </dgm:t>
    </dgm:pt>
    <dgm:pt modelId="{9A1170E5-C8CD-47F2-BD38-71E22DEF3739}" type="sibTrans" cxnId="{5EEFD874-856E-42B9-9ABC-8D9FD061F966}">
      <dgm:prSet/>
      <dgm:spPr/>
      <dgm:t>
        <a:bodyPr/>
        <a:lstStyle/>
        <a:p>
          <a:endParaRPr lang="en-US"/>
        </a:p>
      </dgm:t>
    </dgm:pt>
    <dgm:pt modelId="{0EBB5DA9-A373-43E0-8094-26BF1B69A84B}">
      <dgm:prSet custT="1"/>
      <dgm:spPr/>
      <dgm:t>
        <a:bodyPr/>
        <a:lstStyle/>
        <a:p>
          <a:r>
            <a:rPr lang="en-US" sz="1600" b="0" i="1" baseline="0" dirty="0"/>
            <a:t>Code </a:t>
          </a:r>
          <a:endParaRPr lang="en-US" sz="1600" dirty="0"/>
        </a:p>
      </dgm:t>
    </dgm:pt>
    <dgm:pt modelId="{1848EAC2-3954-4A34-B2E7-B0747C441951}" type="parTrans" cxnId="{8E4F7F8C-8B49-41E5-9153-C07BBD095493}">
      <dgm:prSet/>
      <dgm:spPr/>
      <dgm:t>
        <a:bodyPr/>
        <a:lstStyle/>
        <a:p>
          <a:endParaRPr lang="en-US"/>
        </a:p>
      </dgm:t>
    </dgm:pt>
    <dgm:pt modelId="{07F764AE-9155-46CD-A3C0-4D00665052D6}" type="sibTrans" cxnId="{8E4F7F8C-8B49-41E5-9153-C07BBD095493}">
      <dgm:prSet/>
      <dgm:spPr/>
      <dgm:t>
        <a:bodyPr/>
        <a:lstStyle/>
        <a:p>
          <a:endParaRPr lang="en-US"/>
        </a:p>
      </dgm:t>
    </dgm:pt>
    <dgm:pt modelId="{0C2117AF-BDC0-40DD-BA78-00FD13EB48D3}">
      <dgm:prSet custT="1"/>
      <dgm:spPr/>
      <dgm:t>
        <a:bodyPr/>
        <a:lstStyle/>
        <a:p>
          <a:r>
            <a:rPr lang="en-US" sz="1600" b="0" i="1" baseline="0" dirty="0"/>
            <a:t>Commit, </a:t>
          </a:r>
          <a:endParaRPr lang="en-US" sz="1600" dirty="0"/>
        </a:p>
      </dgm:t>
    </dgm:pt>
    <dgm:pt modelId="{AD88685C-AB56-41DF-ABEF-E5BC9A92EF34}" type="parTrans" cxnId="{D684407C-BE03-4638-B27C-7B6C96D5A920}">
      <dgm:prSet/>
      <dgm:spPr/>
      <dgm:t>
        <a:bodyPr/>
        <a:lstStyle/>
        <a:p>
          <a:endParaRPr lang="en-US"/>
        </a:p>
      </dgm:t>
    </dgm:pt>
    <dgm:pt modelId="{9B9EFF24-544C-48A4-88FC-1228165DCF48}" type="sibTrans" cxnId="{D684407C-BE03-4638-B27C-7B6C96D5A920}">
      <dgm:prSet/>
      <dgm:spPr/>
      <dgm:t>
        <a:bodyPr/>
        <a:lstStyle/>
        <a:p>
          <a:endParaRPr lang="en-US"/>
        </a:p>
      </dgm:t>
    </dgm:pt>
    <dgm:pt modelId="{20238A84-DDF6-47D1-BAC0-A81B1DB6B618}">
      <dgm:prSet custT="1"/>
      <dgm:spPr/>
      <dgm:t>
        <a:bodyPr/>
        <a:lstStyle/>
        <a:p>
          <a:r>
            <a:rPr lang="en-US" sz="1600" b="0" i="1" baseline="0" dirty="0"/>
            <a:t>Compile </a:t>
          </a:r>
          <a:endParaRPr lang="en-US" sz="1600" dirty="0"/>
        </a:p>
      </dgm:t>
    </dgm:pt>
    <dgm:pt modelId="{5F5F907B-88B5-4314-9977-656065C6578E}" type="parTrans" cxnId="{B5F317A4-7200-4E2F-8B11-8A4693F8AAAB}">
      <dgm:prSet/>
      <dgm:spPr/>
      <dgm:t>
        <a:bodyPr/>
        <a:lstStyle/>
        <a:p>
          <a:endParaRPr lang="en-US"/>
        </a:p>
      </dgm:t>
    </dgm:pt>
    <dgm:pt modelId="{F72995A6-A680-4A46-9ECC-FD1100532194}" type="sibTrans" cxnId="{B5F317A4-7200-4E2F-8B11-8A4693F8AAAB}">
      <dgm:prSet/>
      <dgm:spPr/>
      <dgm:t>
        <a:bodyPr/>
        <a:lstStyle/>
        <a:p>
          <a:endParaRPr lang="en-US"/>
        </a:p>
      </dgm:t>
    </dgm:pt>
    <dgm:pt modelId="{1E05104E-CC9F-46C6-BC94-1B03AC3FC9A9}">
      <dgm:prSet custT="1"/>
      <dgm:spPr/>
      <dgm:t>
        <a:bodyPr/>
        <a:lstStyle/>
        <a:p>
          <a:r>
            <a:rPr lang="en-US" sz="1600" b="0" i="1" baseline="0" dirty="0"/>
            <a:t>Test</a:t>
          </a:r>
          <a:endParaRPr lang="en-US" sz="1600" dirty="0"/>
        </a:p>
      </dgm:t>
    </dgm:pt>
    <dgm:pt modelId="{8BE88F29-2D06-4C8D-8F12-E4DBC6D4CAAA}" type="parTrans" cxnId="{AD9BAA97-FF34-44FE-B5B9-B5B70E00C9A5}">
      <dgm:prSet/>
      <dgm:spPr/>
      <dgm:t>
        <a:bodyPr/>
        <a:lstStyle/>
        <a:p>
          <a:endParaRPr lang="en-US"/>
        </a:p>
      </dgm:t>
    </dgm:pt>
    <dgm:pt modelId="{4AF8BE9C-0C71-42CC-9589-24C6B363ACA6}" type="sibTrans" cxnId="{AD9BAA97-FF34-44FE-B5B9-B5B70E00C9A5}">
      <dgm:prSet/>
      <dgm:spPr/>
      <dgm:t>
        <a:bodyPr/>
        <a:lstStyle/>
        <a:p>
          <a:endParaRPr lang="en-US"/>
        </a:p>
      </dgm:t>
    </dgm:pt>
    <dgm:pt modelId="{CD1CB4E5-62EA-41DA-A08F-4B4741380F0A}">
      <dgm:prSet custT="1"/>
      <dgm:spPr/>
      <dgm:t>
        <a:bodyPr/>
        <a:lstStyle/>
        <a:p>
          <a:r>
            <a:rPr lang="en-US" sz="1600" b="0" i="1" baseline="0" dirty="0" err="1"/>
            <a:t>Dockerisation</a:t>
          </a:r>
          <a:endParaRPr lang="en-US" sz="1600" dirty="0"/>
        </a:p>
      </dgm:t>
    </dgm:pt>
    <dgm:pt modelId="{D9EB5081-A989-4799-85BA-FD41CA7708AA}" type="parTrans" cxnId="{C9EACBB7-643F-4C69-88FD-9CA4DF424414}">
      <dgm:prSet/>
      <dgm:spPr/>
      <dgm:t>
        <a:bodyPr/>
        <a:lstStyle/>
        <a:p>
          <a:endParaRPr lang="en-US"/>
        </a:p>
      </dgm:t>
    </dgm:pt>
    <dgm:pt modelId="{2446C95E-604A-4088-8082-4631B65D4FCD}" type="sibTrans" cxnId="{C9EACBB7-643F-4C69-88FD-9CA4DF424414}">
      <dgm:prSet/>
      <dgm:spPr/>
      <dgm:t>
        <a:bodyPr/>
        <a:lstStyle/>
        <a:p>
          <a:endParaRPr lang="en-US"/>
        </a:p>
      </dgm:t>
    </dgm:pt>
    <dgm:pt modelId="{B9CB85A0-F601-4FF4-B777-B4CCAF1262FC}">
      <dgm:prSet custT="1"/>
      <dgm:spPr/>
      <dgm:t>
        <a:bodyPr/>
        <a:lstStyle/>
        <a:p>
          <a:r>
            <a:rPr lang="en-US" sz="1600" b="0" i="0" baseline="0" dirty="0"/>
            <a:t>Delivery/Deployment </a:t>
          </a:r>
          <a:r>
            <a:rPr lang="en-US" sz="1600" b="0" i="0" baseline="0" dirty="0" err="1"/>
            <a:t>Verfahren</a:t>
          </a:r>
          <a:r>
            <a:rPr lang="en-US" sz="1600" b="0" i="0" baseline="0" dirty="0"/>
            <a:t>: </a:t>
          </a:r>
          <a:endParaRPr lang="en-US" sz="1600" dirty="0"/>
        </a:p>
      </dgm:t>
    </dgm:pt>
    <dgm:pt modelId="{6865FAA7-B79D-463F-A6C5-A76730BEA276}" type="parTrans" cxnId="{4C931B75-43C5-4FB3-8BBB-1614F9C991F4}">
      <dgm:prSet/>
      <dgm:spPr/>
      <dgm:t>
        <a:bodyPr/>
        <a:lstStyle/>
        <a:p>
          <a:endParaRPr lang="en-US"/>
        </a:p>
      </dgm:t>
    </dgm:pt>
    <dgm:pt modelId="{35C07FE3-491B-4C46-A127-5A20BA5C823E}" type="sibTrans" cxnId="{4C931B75-43C5-4FB3-8BBB-1614F9C991F4}">
      <dgm:prSet/>
      <dgm:spPr/>
      <dgm:t>
        <a:bodyPr/>
        <a:lstStyle/>
        <a:p>
          <a:endParaRPr lang="en-US"/>
        </a:p>
      </dgm:t>
    </dgm:pt>
    <dgm:pt modelId="{5121B02E-458C-4DB3-AD7F-CC4322B1E238}">
      <dgm:prSet custT="1"/>
      <dgm:spPr/>
      <dgm:t>
        <a:bodyPr/>
        <a:lstStyle/>
        <a:p>
          <a:r>
            <a:rPr lang="de-DE" sz="1600" b="0" i="1" baseline="0" dirty="0"/>
            <a:t>Pushen der Image in der Repository</a:t>
          </a:r>
          <a:endParaRPr lang="en-US" sz="1600" dirty="0"/>
        </a:p>
      </dgm:t>
    </dgm:pt>
    <dgm:pt modelId="{0CC94360-BE34-4F79-88B4-278A8D4C2D2D}" type="parTrans" cxnId="{101BD34D-5640-4F93-8830-DF7835E753F7}">
      <dgm:prSet/>
      <dgm:spPr/>
      <dgm:t>
        <a:bodyPr/>
        <a:lstStyle/>
        <a:p>
          <a:endParaRPr lang="en-US"/>
        </a:p>
      </dgm:t>
    </dgm:pt>
    <dgm:pt modelId="{39D9B482-B3EB-4659-AF55-38477766CC5A}" type="sibTrans" cxnId="{101BD34D-5640-4F93-8830-DF7835E753F7}">
      <dgm:prSet/>
      <dgm:spPr/>
      <dgm:t>
        <a:bodyPr/>
        <a:lstStyle/>
        <a:p>
          <a:endParaRPr lang="en-US"/>
        </a:p>
      </dgm:t>
    </dgm:pt>
    <dgm:pt modelId="{6653B11D-7B1C-4B7B-AC1D-B8E63349867F}">
      <dgm:prSet custT="1"/>
      <dgm:spPr/>
      <dgm:t>
        <a:bodyPr/>
        <a:lstStyle/>
        <a:p>
          <a:r>
            <a:rPr lang="en-US" sz="1600" b="0" i="1" baseline="0" dirty="0"/>
            <a:t>Deployment der Application. </a:t>
          </a:r>
          <a:endParaRPr lang="en-US" sz="1600" dirty="0"/>
        </a:p>
      </dgm:t>
    </dgm:pt>
    <dgm:pt modelId="{DD29CD68-EA76-4FF9-9045-5D8C828FCE6E}" type="parTrans" cxnId="{13750F1B-C9AE-494B-838D-B06EFF2EA93A}">
      <dgm:prSet/>
      <dgm:spPr/>
      <dgm:t>
        <a:bodyPr/>
        <a:lstStyle/>
        <a:p>
          <a:endParaRPr lang="en-US"/>
        </a:p>
      </dgm:t>
    </dgm:pt>
    <dgm:pt modelId="{261A31D6-D68D-4002-B9F0-9958FC0ECDB0}" type="sibTrans" cxnId="{13750F1B-C9AE-494B-838D-B06EFF2EA93A}">
      <dgm:prSet/>
      <dgm:spPr/>
      <dgm:t>
        <a:bodyPr/>
        <a:lstStyle/>
        <a:p>
          <a:endParaRPr lang="en-US"/>
        </a:p>
      </dgm:t>
    </dgm:pt>
    <dgm:pt modelId="{A019AF3E-159C-4C63-96F7-01D17A176B0D}">
      <dgm:prSet custT="1"/>
      <dgm:spPr/>
      <dgm:t>
        <a:bodyPr/>
        <a:lstStyle/>
        <a:p>
          <a:pPr>
            <a:defRPr b="1"/>
          </a:pPr>
          <a:r>
            <a:rPr lang="de-DE" sz="1800" b="0" i="0" baseline="0" dirty="0"/>
            <a:t>Integration verfahren </a:t>
          </a:r>
          <a:r>
            <a:rPr lang="de-DE" sz="1800" b="0" i="0" baseline="0" dirty="0">
              <a:sym typeface="Wingdings" panose="05000000000000000000" pitchFamily="2" charset="2"/>
            </a:rPr>
            <a:t></a:t>
          </a:r>
          <a:r>
            <a:rPr lang="de-DE" sz="1800" b="0" i="0" baseline="0" dirty="0"/>
            <a:t> </a:t>
          </a:r>
          <a:r>
            <a:rPr lang="de-DE" sz="1800" b="0" i="0" baseline="0" dirty="0" err="1"/>
            <a:t>automatish</a:t>
          </a:r>
          <a:endParaRPr lang="en-US" sz="1800" dirty="0"/>
        </a:p>
      </dgm:t>
    </dgm:pt>
    <dgm:pt modelId="{5044E222-199A-49E3-A1C2-8D9E11CBD50C}" type="parTrans" cxnId="{06447B5F-12FF-4A2D-81DA-4E522E2B9829}">
      <dgm:prSet/>
      <dgm:spPr/>
      <dgm:t>
        <a:bodyPr/>
        <a:lstStyle/>
        <a:p>
          <a:endParaRPr lang="en-US"/>
        </a:p>
      </dgm:t>
    </dgm:pt>
    <dgm:pt modelId="{119EE97C-5FBA-4F63-A7E8-01B7D74C3067}" type="sibTrans" cxnId="{06447B5F-12FF-4A2D-81DA-4E522E2B9829}">
      <dgm:prSet/>
      <dgm:spPr/>
      <dgm:t>
        <a:bodyPr/>
        <a:lstStyle/>
        <a:p>
          <a:endParaRPr lang="en-US"/>
        </a:p>
      </dgm:t>
    </dgm:pt>
    <dgm:pt modelId="{AED813A3-14D7-42CC-BB60-2D37DACEB9B3}">
      <dgm:prSet custT="1"/>
      <dgm:spPr/>
      <dgm:t>
        <a:bodyPr/>
        <a:lstStyle/>
        <a:p>
          <a:pPr>
            <a:defRPr b="1"/>
          </a:pPr>
          <a:r>
            <a:rPr lang="de-DE" sz="1800" b="0" i="0" baseline="0" dirty="0" err="1"/>
            <a:t>Delivery</a:t>
          </a:r>
          <a:r>
            <a:rPr lang="de-DE" sz="1800" b="0" i="0" baseline="0" dirty="0"/>
            <a:t> / </a:t>
          </a:r>
          <a:r>
            <a:rPr lang="de-DE" sz="1800" b="0" i="0" baseline="0" dirty="0" err="1"/>
            <a:t>Deployment</a:t>
          </a:r>
          <a:r>
            <a:rPr lang="de-DE" sz="1800" b="0" i="0" baseline="0" dirty="0"/>
            <a:t> verfahren </a:t>
          </a:r>
          <a:r>
            <a:rPr lang="de-DE" sz="1800" b="0" i="0" baseline="0" dirty="0">
              <a:sym typeface="Wingdings" panose="05000000000000000000" pitchFamily="2" charset="2"/>
            </a:rPr>
            <a:t></a:t>
          </a:r>
          <a:r>
            <a:rPr lang="de-DE" sz="1800" b="0" i="0" baseline="0" dirty="0"/>
            <a:t> manuell</a:t>
          </a:r>
          <a:endParaRPr lang="en-US" sz="1800" dirty="0"/>
        </a:p>
      </dgm:t>
    </dgm:pt>
    <dgm:pt modelId="{48DD8893-FC9A-479B-82F5-81ED41399006}" type="parTrans" cxnId="{D44ED123-86E1-40D6-B82D-2683537A1A5B}">
      <dgm:prSet/>
      <dgm:spPr/>
      <dgm:t>
        <a:bodyPr/>
        <a:lstStyle/>
        <a:p>
          <a:endParaRPr lang="en-US"/>
        </a:p>
      </dgm:t>
    </dgm:pt>
    <dgm:pt modelId="{4B20846A-5B60-4BDF-9695-21B6D3B8BB59}" type="sibTrans" cxnId="{D44ED123-86E1-40D6-B82D-2683537A1A5B}">
      <dgm:prSet/>
      <dgm:spPr/>
      <dgm:t>
        <a:bodyPr/>
        <a:lstStyle/>
        <a:p>
          <a:endParaRPr lang="en-US"/>
        </a:p>
      </dgm:t>
    </dgm:pt>
    <dgm:pt modelId="{3EA85450-F38F-4520-9F8D-EF765354CB66}">
      <dgm:prSet custT="1"/>
      <dgm:spPr/>
      <dgm:t>
        <a:bodyPr/>
        <a:lstStyle/>
        <a:p>
          <a:pPr>
            <a:defRPr b="1"/>
          </a:pPr>
          <a:r>
            <a:rPr lang="de-DE" sz="1800" b="0" i="0" baseline="0" dirty="0"/>
            <a:t>Alle dieser Verfahren kann automatisiert werden und Zeit und </a:t>
          </a:r>
          <a:r>
            <a:rPr lang="de-DE" sz="1800" b="0" i="0" baseline="0" dirty="0" err="1"/>
            <a:t>Arbeitsaufwan</a:t>
          </a:r>
          <a:r>
            <a:rPr lang="de-DE" sz="1800" b="0" i="0" baseline="0" dirty="0"/>
            <a:t> Sparen. </a:t>
          </a:r>
          <a:endParaRPr lang="en-US" sz="1800" dirty="0"/>
        </a:p>
      </dgm:t>
    </dgm:pt>
    <dgm:pt modelId="{0B9035FE-8508-45A5-9085-C2F441B20C07}" type="parTrans" cxnId="{C0D7A3F5-2660-447A-9BC1-8BDC755BEC36}">
      <dgm:prSet/>
      <dgm:spPr/>
      <dgm:t>
        <a:bodyPr/>
        <a:lstStyle/>
        <a:p>
          <a:endParaRPr lang="en-US"/>
        </a:p>
      </dgm:t>
    </dgm:pt>
    <dgm:pt modelId="{0CD02691-5BC1-4EFE-9D5B-2BA3369EA9E5}" type="sibTrans" cxnId="{C0D7A3F5-2660-447A-9BC1-8BDC755BEC36}">
      <dgm:prSet/>
      <dgm:spPr/>
      <dgm:t>
        <a:bodyPr/>
        <a:lstStyle/>
        <a:p>
          <a:endParaRPr lang="en-US"/>
        </a:p>
      </dgm:t>
    </dgm:pt>
    <dgm:pt modelId="{C16D189E-A972-4C70-9222-59EC8CDD7CB5}" type="pres">
      <dgm:prSet presAssocID="{61C50644-BDD8-4142-AD74-C30D773ADD54}" presName="linear" presStyleCnt="0">
        <dgm:presLayoutVars>
          <dgm:dir/>
          <dgm:animLvl val="lvl"/>
          <dgm:resizeHandles val="exact"/>
        </dgm:presLayoutVars>
      </dgm:prSet>
      <dgm:spPr/>
    </dgm:pt>
    <dgm:pt modelId="{66EC020F-E4FB-49B1-A40C-12FC85D8FD3A}" type="pres">
      <dgm:prSet presAssocID="{10C66E91-E1ED-4ED2-9770-ADD64F7B50EF}" presName="parentLin" presStyleCnt="0"/>
      <dgm:spPr/>
    </dgm:pt>
    <dgm:pt modelId="{8912CB1A-5896-495A-B8B6-E491989D1CEE}" type="pres">
      <dgm:prSet presAssocID="{10C66E91-E1ED-4ED2-9770-ADD64F7B50EF}" presName="parentLeftMargin" presStyleLbl="node1" presStyleIdx="0" presStyleCnt="4"/>
      <dgm:spPr/>
    </dgm:pt>
    <dgm:pt modelId="{6F28E3D9-B3BB-4946-BAFA-E45BDBB750A8}" type="pres">
      <dgm:prSet presAssocID="{10C66E91-E1ED-4ED2-9770-ADD64F7B50E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B6817FD-4B2A-46C2-BC61-54E8DFF4DE9F}" type="pres">
      <dgm:prSet presAssocID="{10C66E91-E1ED-4ED2-9770-ADD64F7B50EF}" presName="negativeSpace" presStyleCnt="0"/>
      <dgm:spPr/>
    </dgm:pt>
    <dgm:pt modelId="{3874A5F1-64E1-43C8-B5A8-E1412DBD1BC2}" type="pres">
      <dgm:prSet presAssocID="{10C66E91-E1ED-4ED2-9770-ADD64F7B50EF}" presName="childText" presStyleLbl="conFgAcc1" presStyleIdx="0" presStyleCnt="4">
        <dgm:presLayoutVars>
          <dgm:bulletEnabled val="1"/>
        </dgm:presLayoutVars>
      </dgm:prSet>
      <dgm:spPr/>
    </dgm:pt>
    <dgm:pt modelId="{972CE864-D0B6-45FE-A83B-56602BB021BF}" type="pres">
      <dgm:prSet presAssocID="{E37A7477-60D6-46BB-9945-3A43ECD4B00F}" presName="spaceBetweenRectangles" presStyleCnt="0"/>
      <dgm:spPr/>
    </dgm:pt>
    <dgm:pt modelId="{D2A5717E-78E0-422B-94D6-57815152A188}" type="pres">
      <dgm:prSet presAssocID="{A019AF3E-159C-4C63-96F7-01D17A176B0D}" presName="parentLin" presStyleCnt="0"/>
      <dgm:spPr/>
    </dgm:pt>
    <dgm:pt modelId="{2FB35544-8B31-41DF-B85F-8F2698D56CFA}" type="pres">
      <dgm:prSet presAssocID="{A019AF3E-159C-4C63-96F7-01D17A176B0D}" presName="parentLeftMargin" presStyleLbl="node1" presStyleIdx="0" presStyleCnt="4"/>
      <dgm:spPr/>
    </dgm:pt>
    <dgm:pt modelId="{45D4F47D-7D3C-4E26-B871-DFB85C451C46}" type="pres">
      <dgm:prSet presAssocID="{A019AF3E-159C-4C63-96F7-01D17A176B0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19471F4-41CD-4BEC-BCCE-9747D167F91A}" type="pres">
      <dgm:prSet presAssocID="{A019AF3E-159C-4C63-96F7-01D17A176B0D}" presName="negativeSpace" presStyleCnt="0"/>
      <dgm:spPr/>
    </dgm:pt>
    <dgm:pt modelId="{BD8AFCB6-D1B3-4DA7-B461-BCAB392C974C}" type="pres">
      <dgm:prSet presAssocID="{A019AF3E-159C-4C63-96F7-01D17A176B0D}" presName="childText" presStyleLbl="conFgAcc1" presStyleIdx="1" presStyleCnt="4">
        <dgm:presLayoutVars>
          <dgm:bulletEnabled val="1"/>
        </dgm:presLayoutVars>
      </dgm:prSet>
      <dgm:spPr/>
    </dgm:pt>
    <dgm:pt modelId="{B644C9F2-A583-4604-8ACD-BD03C17B8DB5}" type="pres">
      <dgm:prSet presAssocID="{119EE97C-5FBA-4F63-A7E8-01B7D74C3067}" presName="spaceBetweenRectangles" presStyleCnt="0"/>
      <dgm:spPr/>
    </dgm:pt>
    <dgm:pt modelId="{09049F2F-90D2-46F3-9A3E-0371039199E0}" type="pres">
      <dgm:prSet presAssocID="{AED813A3-14D7-42CC-BB60-2D37DACEB9B3}" presName="parentLin" presStyleCnt="0"/>
      <dgm:spPr/>
    </dgm:pt>
    <dgm:pt modelId="{C45B20AC-1C94-4B5B-9C0A-743DED13636C}" type="pres">
      <dgm:prSet presAssocID="{AED813A3-14D7-42CC-BB60-2D37DACEB9B3}" presName="parentLeftMargin" presStyleLbl="node1" presStyleIdx="1" presStyleCnt="4"/>
      <dgm:spPr/>
    </dgm:pt>
    <dgm:pt modelId="{07DCCB3F-F3D9-4196-8645-2547174AFAF0}" type="pres">
      <dgm:prSet presAssocID="{AED813A3-14D7-42CC-BB60-2D37DACEB9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0731BC8-4386-4B9D-8D7E-C2373809CF44}" type="pres">
      <dgm:prSet presAssocID="{AED813A3-14D7-42CC-BB60-2D37DACEB9B3}" presName="negativeSpace" presStyleCnt="0"/>
      <dgm:spPr/>
    </dgm:pt>
    <dgm:pt modelId="{83C6540C-A686-47CB-BCE8-1F60CA115C3C}" type="pres">
      <dgm:prSet presAssocID="{AED813A3-14D7-42CC-BB60-2D37DACEB9B3}" presName="childText" presStyleLbl="conFgAcc1" presStyleIdx="2" presStyleCnt="4">
        <dgm:presLayoutVars>
          <dgm:bulletEnabled val="1"/>
        </dgm:presLayoutVars>
      </dgm:prSet>
      <dgm:spPr/>
    </dgm:pt>
    <dgm:pt modelId="{849D81A5-B260-424A-A6C8-E39394A7A791}" type="pres">
      <dgm:prSet presAssocID="{4B20846A-5B60-4BDF-9695-21B6D3B8BB59}" presName="spaceBetweenRectangles" presStyleCnt="0"/>
      <dgm:spPr/>
    </dgm:pt>
    <dgm:pt modelId="{2CABBF07-3B5F-486C-B0DC-C6CE8A513245}" type="pres">
      <dgm:prSet presAssocID="{3EA85450-F38F-4520-9F8D-EF765354CB66}" presName="parentLin" presStyleCnt="0"/>
      <dgm:spPr/>
    </dgm:pt>
    <dgm:pt modelId="{8903CDEC-F5F0-429B-828C-973BAFBBCCC7}" type="pres">
      <dgm:prSet presAssocID="{3EA85450-F38F-4520-9F8D-EF765354CB66}" presName="parentLeftMargin" presStyleLbl="node1" presStyleIdx="2" presStyleCnt="4"/>
      <dgm:spPr/>
    </dgm:pt>
    <dgm:pt modelId="{476FE62C-1F41-41C1-BD3D-C8D56620A0D0}" type="pres">
      <dgm:prSet presAssocID="{3EA85450-F38F-4520-9F8D-EF765354CB6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0C1B397-C75F-4C0B-B3A8-BD7879261B55}" type="pres">
      <dgm:prSet presAssocID="{3EA85450-F38F-4520-9F8D-EF765354CB66}" presName="negativeSpace" presStyleCnt="0"/>
      <dgm:spPr/>
    </dgm:pt>
    <dgm:pt modelId="{FC345C2B-FE75-44CD-969F-0159AD94077B}" type="pres">
      <dgm:prSet presAssocID="{3EA85450-F38F-4520-9F8D-EF765354CB6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F7FEF06-A27C-4C06-8FFB-AC98584D620A}" type="presOf" srcId="{5121B02E-458C-4DB3-AD7F-CC4322B1E238}" destId="{3874A5F1-64E1-43C8-B5A8-E1412DBD1BC2}" srcOrd="0" destOrd="7" presId="urn:microsoft.com/office/officeart/2005/8/layout/list1"/>
    <dgm:cxn modelId="{B946330E-D581-41F0-AF19-8DA402C4B45E}" type="presOf" srcId="{B9CB85A0-F601-4FF4-B777-B4CCAF1262FC}" destId="{3874A5F1-64E1-43C8-B5A8-E1412DBD1BC2}" srcOrd="0" destOrd="6" presId="urn:microsoft.com/office/officeart/2005/8/layout/list1"/>
    <dgm:cxn modelId="{6986910E-AFBE-4979-8517-94F2ECB82589}" type="presOf" srcId="{61C50644-BDD8-4142-AD74-C30D773ADD54}" destId="{C16D189E-A972-4C70-9222-59EC8CDD7CB5}" srcOrd="0" destOrd="0" presId="urn:microsoft.com/office/officeart/2005/8/layout/list1"/>
    <dgm:cxn modelId="{DF86DC13-4C6F-4BD1-B45C-2B1D9F4C8F06}" type="presOf" srcId="{06D16DF8-9C7E-4EE6-9A5D-61290FCE5A56}" destId="{3874A5F1-64E1-43C8-B5A8-E1412DBD1BC2}" srcOrd="0" destOrd="0" presId="urn:microsoft.com/office/officeart/2005/8/layout/list1"/>
    <dgm:cxn modelId="{13750F1B-C9AE-494B-838D-B06EFF2EA93A}" srcId="{B9CB85A0-F601-4FF4-B777-B4CCAF1262FC}" destId="{6653B11D-7B1C-4B7B-AC1D-B8E63349867F}" srcOrd="1" destOrd="0" parTransId="{DD29CD68-EA76-4FF9-9045-5D8C828FCE6E}" sibTransId="{261A31D6-D68D-4002-B9F0-9958FC0ECDB0}"/>
    <dgm:cxn modelId="{D44ED123-86E1-40D6-B82D-2683537A1A5B}" srcId="{61C50644-BDD8-4142-AD74-C30D773ADD54}" destId="{AED813A3-14D7-42CC-BB60-2D37DACEB9B3}" srcOrd="2" destOrd="0" parTransId="{48DD8893-FC9A-479B-82F5-81ED41399006}" sibTransId="{4B20846A-5B60-4BDF-9695-21B6D3B8BB59}"/>
    <dgm:cxn modelId="{24524A36-A7C3-4BB8-A975-E1F7CA132198}" type="presOf" srcId="{0C2117AF-BDC0-40DD-BA78-00FD13EB48D3}" destId="{3874A5F1-64E1-43C8-B5A8-E1412DBD1BC2}" srcOrd="0" destOrd="2" presId="urn:microsoft.com/office/officeart/2005/8/layout/list1"/>
    <dgm:cxn modelId="{06447B5F-12FF-4A2D-81DA-4E522E2B9829}" srcId="{61C50644-BDD8-4142-AD74-C30D773ADD54}" destId="{A019AF3E-159C-4C63-96F7-01D17A176B0D}" srcOrd="1" destOrd="0" parTransId="{5044E222-199A-49E3-A1C2-8D9E11CBD50C}" sibTransId="{119EE97C-5FBA-4F63-A7E8-01B7D74C3067}"/>
    <dgm:cxn modelId="{101BD34D-5640-4F93-8830-DF7835E753F7}" srcId="{B9CB85A0-F601-4FF4-B777-B4CCAF1262FC}" destId="{5121B02E-458C-4DB3-AD7F-CC4322B1E238}" srcOrd="0" destOrd="0" parTransId="{0CC94360-BE34-4F79-88B4-278A8D4C2D2D}" sibTransId="{39D9B482-B3EB-4659-AF55-38477766CC5A}"/>
    <dgm:cxn modelId="{9CECEF6D-64F8-48D8-8393-871DD608C896}" type="presOf" srcId="{10C66E91-E1ED-4ED2-9770-ADD64F7B50EF}" destId="{8912CB1A-5896-495A-B8B6-E491989D1CEE}" srcOrd="0" destOrd="0" presId="urn:microsoft.com/office/officeart/2005/8/layout/list1"/>
    <dgm:cxn modelId="{5F052870-C966-410B-847D-48D95555E529}" type="presOf" srcId="{0EBB5DA9-A373-43E0-8094-26BF1B69A84B}" destId="{3874A5F1-64E1-43C8-B5A8-E1412DBD1BC2}" srcOrd="0" destOrd="1" presId="urn:microsoft.com/office/officeart/2005/8/layout/list1"/>
    <dgm:cxn modelId="{5EEFD874-856E-42B9-9ABC-8D9FD061F966}" srcId="{10C66E91-E1ED-4ED2-9770-ADD64F7B50EF}" destId="{06D16DF8-9C7E-4EE6-9A5D-61290FCE5A56}" srcOrd="0" destOrd="0" parTransId="{0A7A52F9-0D2F-4F14-9730-037BB34EA74F}" sibTransId="{9A1170E5-C8CD-47F2-BD38-71E22DEF3739}"/>
    <dgm:cxn modelId="{4C931B75-43C5-4FB3-8BBB-1614F9C991F4}" srcId="{10C66E91-E1ED-4ED2-9770-ADD64F7B50EF}" destId="{B9CB85A0-F601-4FF4-B777-B4CCAF1262FC}" srcOrd="1" destOrd="0" parTransId="{6865FAA7-B79D-463F-A6C5-A76730BEA276}" sibTransId="{35C07FE3-491B-4C46-A127-5A20BA5C823E}"/>
    <dgm:cxn modelId="{A4F92A7B-BDEB-45BC-BF17-4E02365F3F0E}" type="presOf" srcId="{CD1CB4E5-62EA-41DA-A08F-4B4741380F0A}" destId="{3874A5F1-64E1-43C8-B5A8-E1412DBD1BC2}" srcOrd="0" destOrd="5" presId="urn:microsoft.com/office/officeart/2005/8/layout/list1"/>
    <dgm:cxn modelId="{D684407C-BE03-4638-B27C-7B6C96D5A920}" srcId="{06D16DF8-9C7E-4EE6-9A5D-61290FCE5A56}" destId="{0C2117AF-BDC0-40DD-BA78-00FD13EB48D3}" srcOrd="1" destOrd="0" parTransId="{AD88685C-AB56-41DF-ABEF-E5BC9A92EF34}" sibTransId="{9B9EFF24-544C-48A4-88FC-1228165DCF48}"/>
    <dgm:cxn modelId="{6CD5FC7C-74D0-42FC-BC16-82A22F9920C8}" type="presOf" srcId="{10C66E91-E1ED-4ED2-9770-ADD64F7B50EF}" destId="{6F28E3D9-B3BB-4946-BAFA-E45BDBB750A8}" srcOrd="1" destOrd="0" presId="urn:microsoft.com/office/officeart/2005/8/layout/list1"/>
    <dgm:cxn modelId="{8E4F7F8C-8B49-41E5-9153-C07BBD095493}" srcId="{06D16DF8-9C7E-4EE6-9A5D-61290FCE5A56}" destId="{0EBB5DA9-A373-43E0-8094-26BF1B69A84B}" srcOrd="0" destOrd="0" parTransId="{1848EAC2-3954-4A34-B2E7-B0747C441951}" sibTransId="{07F764AE-9155-46CD-A3C0-4D00665052D6}"/>
    <dgm:cxn modelId="{AD9BAA97-FF34-44FE-B5B9-B5B70E00C9A5}" srcId="{06D16DF8-9C7E-4EE6-9A5D-61290FCE5A56}" destId="{1E05104E-CC9F-46C6-BC94-1B03AC3FC9A9}" srcOrd="3" destOrd="0" parTransId="{8BE88F29-2D06-4C8D-8F12-E4DBC6D4CAAA}" sibTransId="{4AF8BE9C-0C71-42CC-9589-24C6B363ACA6}"/>
    <dgm:cxn modelId="{086F94A1-71E1-4707-BDB0-C65A27B392B7}" type="presOf" srcId="{A019AF3E-159C-4C63-96F7-01D17A176B0D}" destId="{45D4F47D-7D3C-4E26-B871-DFB85C451C46}" srcOrd="1" destOrd="0" presId="urn:microsoft.com/office/officeart/2005/8/layout/list1"/>
    <dgm:cxn modelId="{B5F317A4-7200-4E2F-8B11-8A4693F8AAAB}" srcId="{06D16DF8-9C7E-4EE6-9A5D-61290FCE5A56}" destId="{20238A84-DDF6-47D1-BAC0-A81B1DB6B618}" srcOrd="2" destOrd="0" parTransId="{5F5F907B-88B5-4314-9977-656065C6578E}" sibTransId="{F72995A6-A680-4A46-9ECC-FD1100532194}"/>
    <dgm:cxn modelId="{93074EAC-5E13-4E2B-9CF3-BFE0F47FD350}" type="presOf" srcId="{20238A84-DDF6-47D1-BAC0-A81B1DB6B618}" destId="{3874A5F1-64E1-43C8-B5A8-E1412DBD1BC2}" srcOrd="0" destOrd="3" presId="urn:microsoft.com/office/officeart/2005/8/layout/list1"/>
    <dgm:cxn modelId="{5D3619AD-FD18-45FF-B89C-22886394593C}" type="presOf" srcId="{AED813A3-14D7-42CC-BB60-2D37DACEB9B3}" destId="{C45B20AC-1C94-4B5B-9C0A-743DED13636C}" srcOrd="0" destOrd="0" presId="urn:microsoft.com/office/officeart/2005/8/layout/list1"/>
    <dgm:cxn modelId="{C9EACBB7-643F-4C69-88FD-9CA4DF424414}" srcId="{06D16DF8-9C7E-4EE6-9A5D-61290FCE5A56}" destId="{CD1CB4E5-62EA-41DA-A08F-4B4741380F0A}" srcOrd="4" destOrd="0" parTransId="{D9EB5081-A989-4799-85BA-FD41CA7708AA}" sibTransId="{2446C95E-604A-4088-8082-4631B65D4FCD}"/>
    <dgm:cxn modelId="{31E9C1BA-D38F-421D-B0BB-216AF1A30F21}" type="presOf" srcId="{6653B11D-7B1C-4B7B-AC1D-B8E63349867F}" destId="{3874A5F1-64E1-43C8-B5A8-E1412DBD1BC2}" srcOrd="0" destOrd="8" presId="urn:microsoft.com/office/officeart/2005/8/layout/list1"/>
    <dgm:cxn modelId="{C032ABBB-B64A-4697-A6CD-3AB78DE1988F}" type="presOf" srcId="{A019AF3E-159C-4C63-96F7-01D17A176B0D}" destId="{2FB35544-8B31-41DF-B85F-8F2698D56CFA}" srcOrd="0" destOrd="0" presId="urn:microsoft.com/office/officeart/2005/8/layout/list1"/>
    <dgm:cxn modelId="{C325CBBC-FE64-4B13-B5D4-B7FEAB086926}" type="presOf" srcId="{3EA85450-F38F-4520-9F8D-EF765354CB66}" destId="{8903CDEC-F5F0-429B-828C-973BAFBBCCC7}" srcOrd="0" destOrd="0" presId="urn:microsoft.com/office/officeart/2005/8/layout/list1"/>
    <dgm:cxn modelId="{160B78C5-E03D-4A73-A7D6-B091B68A19F2}" type="presOf" srcId="{1E05104E-CC9F-46C6-BC94-1B03AC3FC9A9}" destId="{3874A5F1-64E1-43C8-B5A8-E1412DBD1BC2}" srcOrd="0" destOrd="4" presId="urn:microsoft.com/office/officeart/2005/8/layout/list1"/>
    <dgm:cxn modelId="{85469ECD-BACE-43E4-8BA9-395C97A82DDF}" type="presOf" srcId="{AED813A3-14D7-42CC-BB60-2D37DACEB9B3}" destId="{07DCCB3F-F3D9-4196-8645-2547174AFAF0}" srcOrd="1" destOrd="0" presId="urn:microsoft.com/office/officeart/2005/8/layout/list1"/>
    <dgm:cxn modelId="{88CE4BD6-F23B-4C19-B9D3-4408E41A92B8}" srcId="{61C50644-BDD8-4142-AD74-C30D773ADD54}" destId="{10C66E91-E1ED-4ED2-9770-ADD64F7B50EF}" srcOrd="0" destOrd="0" parTransId="{7D67B5E0-3D22-4288-8825-983D9C7E1F8D}" sibTransId="{E37A7477-60D6-46BB-9945-3A43ECD4B00F}"/>
    <dgm:cxn modelId="{6C27A4E1-C7C3-4E50-97EE-5383C8E0E6E4}" type="presOf" srcId="{3EA85450-F38F-4520-9F8D-EF765354CB66}" destId="{476FE62C-1F41-41C1-BD3D-C8D56620A0D0}" srcOrd="1" destOrd="0" presId="urn:microsoft.com/office/officeart/2005/8/layout/list1"/>
    <dgm:cxn modelId="{C0D7A3F5-2660-447A-9BC1-8BDC755BEC36}" srcId="{61C50644-BDD8-4142-AD74-C30D773ADD54}" destId="{3EA85450-F38F-4520-9F8D-EF765354CB66}" srcOrd="3" destOrd="0" parTransId="{0B9035FE-8508-45A5-9085-C2F441B20C07}" sibTransId="{0CD02691-5BC1-4EFE-9D5B-2BA3369EA9E5}"/>
    <dgm:cxn modelId="{A68CA72B-281F-4550-92EA-D359DA3117C4}" type="presParOf" srcId="{C16D189E-A972-4C70-9222-59EC8CDD7CB5}" destId="{66EC020F-E4FB-49B1-A40C-12FC85D8FD3A}" srcOrd="0" destOrd="0" presId="urn:microsoft.com/office/officeart/2005/8/layout/list1"/>
    <dgm:cxn modelId="{9FC2A1A4-0841-4489-9F89-61A7EC2B525B}" type="presParOf" srcId="{66EC020F-E4FB-49B1-A40C-12FC85D8FD3A}" destId="{8912CB1A-5896-495A-B8B6-E491989D1CEE}" srcOrd="0" destOrd="0" presId="urn:microsoft.com/office/officeart/2005/8/layout/list1"/>
    <dgm:cxn modelId="{0500A926-2C05-46E6-83D4-CDB3299DD040}" type="presParOf" srcId="{66EC020F-E4FB-49B1-A40C-12FC85D8FD3A}" destId="{6F28E3D9-B3BB-4946-BAFA-E45BDBB750A8}" srcOrd="1" destOrd="0" presId="urn:microsoft.com/office/officeart/2005/8/layout/list1"/>
    <dgm:cxn modelId="{57627658-3892-4186-8694-D4454E576821}" type="presParOf" srcId="{C16D189E-A972-4C70-9222-59EC8CDD7CB5}" destId="{AB6817FD-4B2A-46C2-BC61-54E8DFF4DE9F}" srcOrd="1" destOrd="0" presId="urn:microsoft.com/office/officeart/2005/8/layout/list1"/>
    <dgm:cxn modelId="{0C120B98-845E-4560-A1B3-3418FDC2B1E5}" type="presParOf" srcId="{C16D189E-A972-4C70-9222-59EC8CDD7CB5}" destId="{3874A5F1-64E1-43C8-B5A8-E1412DBD1BC2}" srcOrd="2" destOrd="0" presId="urn:microsoft.com/office/officeart/2005/8/layout/list1"/>
    <dgm:cxn modelId="{1A01D0CA-8E2E-4B06-A604-95A4E8750F44}" type="presParOf" srcId="{C16D189E-A972-4C70-9222-59EC8CDD7CB5}" destId="{972CE864-D0B6-45FE-A83B-56602BB021BF}" srcOrd="3" destOrd="0" presId="urn:microsoft.com/office/officeart/2005/8/layout/list1"/>
    <dgm:cxn modelId="{3E16C4EA-04B4-40B3-A5AE-CA550BD0F581}" type="presParOf" srcId="{C16D189E-A972-4C70-9222-59EC8CDD7CB5}" destId="{D2A5717E-78E0-422B-94D6-57815152A188}" srcOrd="4" destOrd="0" presId="urn:microsoft.com/office/officeart/2005/8/layout/list1"/>
    <dgm:cxn modelId="{49C582F8-69EE-4DA9-BC7E-ADD6C49C8709}" type="presParOf" srcId="{D2A5717E-78E0-422B-94D6-57815152A188}" destId="{2FB35544-8B31-41DF-B85F-8F2698D56CFA}" srcOrd="0" destOrd="0" presId="urn:microsoft.com/office/officeart/2005/8/layout/list1"/>
    <dgm:cxn modelId="{359D308C-6196-41E2-A80A-3EE5C328ECE2}" type="presParOf" srcId="{D2A5717E-78E0-422B-94D6-57815152A188}" destId="{45D4F47D-7D3C-4E26-B871-DFB85C451C46}" srcOrd="1" destOrd="0" presId="urn:microsoft.com/office/officeart/2005/8/layout/list1"/>
    <dgm:cxn modelId="{51A3D5EB-CA11-47CF-AE13-1A66B8673483}" type="presParOf" srcId="{C16D189E-A972-4C70-9222-59EC8CDD7CB5}" destId="{B19471F4-41CD-4BEC-BCCE-9747D167F91A}" srcOrd="5" destOrd="0" presId="urn:microsoft.com/office/officeart/2005/8/layout/list1"/>
    <dgm:cxn modelId="{EACC47A5-F3BC-4DAB-A261-003CAED992F6}" type="presParOf" srcId="{C16D189E-A972-4C70-9222-59EC8CDD7CB5}" destId="{BD8AFCB6-D1B3-4DA7-B461-BCAB392C974C}" srcOrd="6" destOrd="0" presId="urn:microsoft.com/office/officeart/2005/8/layout/list1"/>
    <dgm:cxn modelId="{7F42BCFF-5705-4242-B04C-861A00613E01}" type="presParOf" srcId="{C16D189E-A972-4C70-9222-59EC8CDD7CB5}" destId="{B644C9F2-A583-4604-8ACD-BD03C17B8DB5}" srcOrd="7" destOrd="0" presId="urn:microsoft.com/office/officeart/2005/8/layout/list1"/>
    <dgm:cxn modelId="{F766A942-A736-4D3C-92E3-7E714088669D}" type="presParOf" srcId="{C16D189E-A972-4C70-9222-59EC8CDD7CB5}" destId="{09049F2F-90D2-46F3-9A3E-0371039199E0}" srcOrd="8" destOrd="0" presId="urn:microsoft.com/office/officeart/2005/8/layout/list1"/>
    <dgm:cxn modelId="{800DE780-A61D-44E4-A341-E005863392D3}" type="presParOf" srcId="{09049F2F-90D2-46F3-9A3E-0371039199E0}" destId="{C45B20AC-1C94-4B5B-9C0A-743DED13636C}" srcOrd="0" destOrd="0" presId="urn:microsoft.com/office/officeart/2005/8/layout/list1"/>
    <dgm:cxn modelId="{50984514-4FE8-4B97-8097-B5C09558D4F4}" type="presParOf" srcId="{09049F2F-90D2-46F3-9A3E-0371039199E0}" destId="{07DCCB3F-F3D9-4196-8645-2547174AFAF0}" srcOrd="1" destOrd="0" presId="urn:microsoft.com/office/officeart/2005/8/layout/list1"/>
    <dgm:cxn modelId="{9F9D27B2-4A21-4553-B084-6838AFAA6500}" type="presParOf" srcId="{C16D189E-A972-4C70-9222-59EC8CDD7CB5}" destId="{D0731BC8-4386-4B9D-8D7E-C2373809CF44}" srcOrd="9" destOrd="0" presId="urn:microsoft.com/office/officeart/2005/8/layout/list1"/>
    <dgm:cxn modelId="{3DD7814D-F723-4A87-A80D-1B90AF346C84}" type="presParOf" srcId="{C16D189E-A972-4C70-9222-59EC8CDD7CB5}" destId="{83C6540C-A686-47CB-BCE8-1F60CA115C3C}" srcOrd="10" destOrd="0" presId="urn:microsoft.com/office/officeart/2005/8/layout/list1"/>
    <dgm:cxn modelId="{B2D40C7E-EB10-485B-BD1B-77D22FC01ECD}" type="presParOf" srcId="{C16D189E-A972-4C70-9222-59EC8CDD7CB5}" destId="{849D81A5-B260-424A-A6C8-E39394A7A791}" srcOrd="11" destOrd="0" presId="urn:microsoft.com/office/officeart/2005/8/layout/list1"/>
    <dgm:cxn modelId="{79F21B39-8840-4B50-964B-060A6CC6D6DE}" type="presParOf" srcId="{C16D189E-A972-4C70-9222-59EC8CDD7CB5}" destId="{2CABBF07-3B5F-486C-B0DC-C6CE8A513245}" srcOrd="12" destOrd="0" presId="urn:microsoft.com/office/officeart/2005/8/layout/list1"/>
    <dgm:cxn modelId="{A9CD7E33-4069-43F0-BCE7-C3D4E9DF5F9E}" type="presParOf" srcId="{2CABBF07-3B5F-486C-B0DC-C6CE8A513245}" destId="{8903CDEC-F5F0-429B-828C-973BAFBBCCC7}" srcOrd="0" destOrd="0" presId="urn:microsoft.com/office/officeart/2005/8/layout/list1"/>
    <dgm:cxn modelId="{2250C078-534B-4887-B984-5CBB4959A5AE}" type="presParOf" srcId="{2CABBF07-3B5F-486C-B0DC-C6CE8A513245}" destId="{476FE62C-1F41-41C1-BD3D-C8D56620A0D0}" srcOrd="1" destOrd="0" presId="urn:microsoft.com/office/officeart/2005/8/layout/list1"/>
    <dgm:cxn modelId="{396C59D5-B6B8-4691-8112-6E7CE211B002}" type="presParOf" srcId="{C16D189E-A972-4C70-9222-59EC8CDD7CB5}" destId="{A0C1B397-C75F-4C0B-B3A8-BD7879261B55}" srcOrd="13" destOrd="0" presId="urn:microsoft.com/office/officeart/2005/8/layout/list1"/>
    <dgm:cxn modelId="{DF735E9D-DF0B-4CF3-88A9-FF04A27F4926}" type="presParOf" srcId="{C16D189E-A972-4C70-9222-59EC8CDD7CB5}" destId="{FC345C2B-FE75-44CD-969F-0159AD94077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F73E9-0E53-4A65-9247-2A92D86393C0}" type="doc">
      <dgm:prSet loTypeId="urn:microsoft.com/office/officeart/2005/8/layout/vProcess5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EB32F6E-424B-48A0-ABE9-42B13680F859}">
      <dgm:prSet custT="1"/>
      <dgm:spPr/>
      <dgm:t>
        <a:bodyPr/>
        <a:lstStyle/>
        <a:p>
          <a:r>
            <a:rPr lang="de-DE" sz="1800" b="0" i="0" baseline="0" dirty="0"/>
            <a:t>Projektphasen</a:t>
          </a:r>
          <a:endParaRPr lang="en-US" sz="1800" dirty="0"/>
        </a:p>
      </dgm:t>
    </dgm:pt>
    <dgm:pt modelId="{6AC5CDD3-BF6E-403E-8261-2DF3C4D6F915}" type="parTrans" cxnId="{3B2F5FC5-BE3A-4E68-B911-80681288EB87}">
      <dgm:prSet/>
      <dgm:spPr/>
      <dgm:t>
        <a:bodyPr/>
        <a:lstStyle/>
        <a:p>
          <a:endParaRPr lang="en-US"/>
        </a:p>
      </dgm:t>
    </dgm:pt>
    <dgm:pt modelId="{32C47CB1-8B9A-4AB6-9486-E181426B0E68}" type="sibTrans" cxnId="{3B2F5FC5-BE3A-4E68-B911-80681288EB87}">
      <dgm:prSet/>
      <dgm:spPr/>
      <dgm:t>
        <a:bodyPr/>
        <a:lstStyle/>
        <a:p>
          <a:endParaRPr lang="en-US"/>
        </a:p>
      </dgm:t>
    </dgm:pt>
    <dgm:pt modelId="{BC515D87-747F-4FAA-A1A3-1B2287120814}">
      <dgm:prSet custT="1"/>
      <dgm:spPr/>
      <dgm:t>
        <a:bodyPr/>
        <a:lstStyle/>
        <a:p>
          <a:r>
            <a:rPr lang="de-DE" sz="1800" b="0" i="0" baseline="0" dirty="0"/>
            <a:t>Personalplanung</a:t>
          </a:r>
          <a:endParaRPr lang="en-US" sz="1800" dirty="0"/>
        </a:p>
      </dgm:t>
    </dgm:pt>
    <dgm:pt modelId="{743664A9-B0F7-4EB2-8F2D-F394A5150AE7}" type="parTrans" cxnId="{04156990-4286-416C-8C90-77FF48D28DF4}">
      <dgm:prSet/>
      <dgm:spPr/>
      <dgm:t>
        <a:bodyPr/>
        <a:lstStyle/>
        <a:p>
          <a:endParaRPr lang="en-US"/>
        </a:p>
      </dgm:t>
    </dgm:pt>
    <dgm:pt modelId="{BF3015CF-7BB8-4ECD-AB40-D7893C97126A}" type="sibTrans" cxnId="{04156990-4286-416C-8C90-77FF48D28DF4}">
      <dgm:prSet/>
      <dgm:spPr/>
      <dgm:t>
        <a:bodyPr/>
        <a:lstStyle/>
        <a:p>
          <a:endParaRPr lang="en-US"/>
        </a:p>
      </dgm:t>
    </dgm:pt>
    <dgm:pt modelId="{A8A90B31-34A3-4DDF-8617-22F04E58766D}">
      <dgm:prSet custT="1"/>
      <dgm:spPr/>
      <dgm:t>
        <a:bodyPr/>
        <a:lstStyle/>
        <a:p>
          <a:r>
            <a:rPr lang="de-DE" sz="1800" b="0" i="0" baseline="0" dirty="0"/>
            <a:t>Sachmittelplanung</a:t>
          </a:r>
          <a:endParaRPr lang="en-US" sz="1800" dirty="0"/>
        </a:p>
      </dgm:t>
    </dgm:pt>
    <dgm:pt modelId="{D1732EFE-0611-498B-9CA3-E84FBDABB8E2}" type="parTrans" cxnId="{1C780B8C-7D89-4586-8ABA-55E612C2EB7D}">
      <dgm:prSet/>
      <dgm:spPr/>
      <dgm:t>
        <a:bodyPr/>
        <a:lstStyle/>
        <a:p>
          <a:endParaRPr lang="en-US"/>
        </a:p>
      </dgm:t>
    </dgm:pt>
    <dgm:pt modelId="{E79166F9-D2F2-405A-AA6A-02477B744D88}" type="sibTrans" cxnId="{1C780B8C-7D89-4586-8ABA-55E612C2EB7D}">
      <dgm:prSet/>
      <dgm:spPr/>
      <dgm:t>
        <a:bodyPr/>
        <a:lstStyle/>
        <a:p>
          <a:endParaRPr lang="en-US"/>
        </a:p>
      </dgm:t>
    </dgm:pt>
    <dgm:pt modelId="{1354AD52-64B1-4B67-BADE-25E681E2458E}">
      <dgm:prSet custT="1"/>
      <dgm:spPr/>
      <dgm:t>
        <a:bodyPr/>
        <a:lstStyle/>
        <a:p>
          <a:r>
            <a:rPr lang="de-DE" sz="1800" b="0" i="0" baseline="0" dirty="0"/>
            <a:t>Kostenplanung</a:t>
          </a:r>
          <a:endParaRPr lang="en-US" sz="1800" dirty="0"/>
        </a:p>
      </dgm:t>
    </dgm:pt>
    <dgm:pt modelId="{A8834E25-FDCB-4EB8-BB47-D39C17E2BEEA}" type="parTrans" cxnId="{67FD94D2-7E49-49D7-8F14-D479FC2074AD}">
      <dgm:prSet/>
      <dgm:spPr/>
      <dgm:t>
        <a:bodyPr/>
        <a:lstStyle/>
        <a:p>
          <a:endParaRPr lang="en-US"/>
        </a:p>
      </dgm:t>
    </dgm:pt>
    <dgm:pt modelId="{0728FDB5-BB11-436A-9AD7-B93CD95708D7}" type="sibTrans" cxnId="{67FD94D2-7E49-49D7-8F14-D479FC2074AD}">
      <dgm:prSet/>
      <dgm:spPr/>
      <dgm:t>
        <a:bodyPr/>
        <a:lstStyle/>
        <a:p>
          <a:endParaRPr lang="en-US"/>
        </a:p>
      </dgm:t>
    </dgm:pt>
    <dgm:pt modelId="{4718E5A3-2946-48E6-994F-1C150BA7C8B4}" type="pres">
      <dgm:prSet presAssocID="{804F73E9-0E53-4A65-9247-2A92D86393C0}" presName="outerComposite" presStyleCnt="0">
        <dgm:presLayoutVars>
          <dgm:chMax val="5"/>
          <dgm:dir/>
          <dgm:resizeHandles val="exact"/>
        </dgm:presLayoutVars>
      </dgm:prSet>
      <dgm:spPr/>
    </dgm:pt>
    <dgm:pt modelId="{AA26F0BF-E8DA-4598-955E-83EDAF762D4F}" type="pres">
      <dgm:prSet presAssocID="{804F73E9-0E53-4A65-9247-2A92D86393C0}" presName="dummyMaxCanvas" presStyleCnt="0">
        <dgm:presLayoutVars/>
      </dgm:prSet>
      <dgm:spPr/>
    </dgm:pt>
    <dgm:pt modelId="{7BA3485E-4945-467E-9034-6BE83F463420}" type="pres">
      <dgm:prSet presAssocID="{804F73E9-0E53-4A65-9247-2A92D86393C0}" presName="FourNodes_1" presStyleLbl="node1" presStyleIdx="0" presStyleCnt="4">
        <dgm:presLayoutVars>
          <dgm:bulletEnabled val="1"/>
        </dgm:presLayoutVars>
      </dgm:prSet>
      <dgm:spPr/>
    </dgm:pt>
    <dgm:pt modelId="{6E7BD658-7B23-42F5-A3B0-8FD1C9E03564}" type="pres">
      <dgm:prSet presAssocID="{804F73E9-0E53-4A65-9247-2A92D86393C0}" presName="FourNodes_2" presStyleLbl="node1" presStyleIdx="1" presStyleCnt="4">
        <dgm:presLayoutVars>
          <dgm:bulletEnabled val="1"/>
        </dgm:presLayoutVars>
      </dgm:prSet>
      <dgm:spPr/>
    </dgm:pt>
    <dgm:pt modelId="{3F4FAFF4-FC32-46F9-8EDA-3585AC8CA4BF}" type="pres">
      <dgm:prSet presAssocID="{804F73E9-0E53-4A65-9247-2A92D86393C0}" presName="FourNodes_3" presStyleLbl="node1" presStyleIdx="2" presStyleCnt="4">
        <dgm:presLayoutVars>
          <dgm:bulletEnabled val="1"/>
        </dgm:presLayoutVars>
      </dgm:prSet>
      <dgm:spPr/>
    </dgm:pt>
    <dgm:pt modelId="{395B3AAF-23AE-4DD4-A512-5CDA57C547AB}" type="pres">
      <dgm:prSet presAssocID="{804F73E9-0E53-4A65-9247-2A92D86393C0}" presName="FourNodes_4" presStyleLbl="node1" presStyleIdx="3" presStyleCnt="4">
        <dgm:presLayoutVars>
          <dgm:bulletEnabled val="1"/>
        </dgm:presLayoutVars>
      </dgm:prSet>
      <dgm:spPr/>
    </dgm:pt>
    <dgm:pt modelId="{F52F8441-7BF2-4497-A82A-DE886676DF3A}" type="pres">
      <dgm:prSet presAssocID="{804F73E9-0E53-4A65-9247-2A92D86393C0}" presName="FourConn_1-2" presStyleLbl="fgAccFollowNode1" presStyleIdx="0" presStyleCnt="3">
        <dgm:presLayoutVars>
          <dgm:bulletEnabled val="1"/>
        </dgm:presLayoutVars>
      </dgm:prSet>
      <dgm:spPr/>
    </dgm:pt>
    <dgm:pt modelId="{07F729B1-0553-462A-BCE1-F5D25886CA83}" type="pres">
      <dgm:prSet presAssocID="{804F73E9-0E53-4A65-9247-2A92D86393C0}" presName="FourConn_2-3" presStyleLbl="fgAccFollowNode1" presStyleIdx="1" presStyleCnt="3">
        <dgm:presLayoutVars>
          <dgm:bulletEnabled val="1"/>
        </dgm:presLayoutVars>
      </dgm:prSet>
      <dgm:spPr/>
    </dgm:pt>
    <dgm:pt modelId="{39C41A21-6D90-4D4C-822D-00502E2BB43A}" type="pres">
      <dgm:prSet presAssocID="{804F73E9-0E53-4A65-9247-2A92D86393C0}" presName="FourConn_3-4" presStyleLbl="fgAccFollowNode1" presStyleIdx="2" presStyleCnt="3">
        <dgm:presLayoutVars>
          <dgm:bulletEnabled val="1"/>
        </dgm:presLayoutVars>
      </dgm:prSet>
      <dgm:spPr/>
    </dgm:pt>
    <dgm:pt modelId="{270FF01B-C5A2-4CF6-9B93-DA2CE7348C67}" type="pres">
      <dgm:prSet presAssocID="{804F73E9-0E53-4A65-9247-2A92D86393C0}" presName="FourNodes_1_text" presStyleLbl="node1" presStyleIdx="3" presStyleCnt="4">
        <dgm:presLayoutVars>
          <dgm:bulletEnabled val="1"/>
        </dgm:presLayoutVars>
      </dgm:prSet>
      <dgm:spPr/>
    </dgm:pt>
    <dgm:pt modelId="{12124AD7-E4F8-435E-93F9-46D46D63EA2C}" type="pres">
      <dgm:prSet presAssocID="{804F73E9-0E53-4A65-9247-2A92D86393C0}" presName="FourNodes_2_text" presStyleLbl="node1" presStyleIdx="3" presStyleCnt="4">
        <dgm:presLayoutVars>
          <dgm:bulletEnabled val="1"/>
        </dgm:presLayoutVars>
      </dgm:prSet>
      <dgm:spPr/>
    </dgm:pt>
    <dgm:pt modelId="{362C6885-0AEF-4217-8332-221A61611D68}" type="pres">
      <dgm:prSet presAssocID="{804F73E9-0E53-4A65-9247-2A92D86393C0}" presName="FourNodes_3_text" presStyleLbl="node1" presStyleIdx="3" presStyleCnt="4">
        <dgm:presLayoutVars>
          <dgm:bulletEnabled val="1"/>
        </dgm:presLayoutVars>
      </dgm:prSet>
      <dgm:spPr/>
    </dgm:pt>
    <dgm:pt modelId="{8D61C7F4-4B61-4017-92D1-9345F5B2FBAF}" type="pres">
      <dgm:prSet presAssocID="{804F73E9-0E53-4A65-9247-2A92D86393C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CB1010F-C055-4759-94FF-63370D09D88F}" type="presOf" srcId="{32C47CB1-8B9A-4AB6-9486-E181426B0E68}" destId="{F52F8441-7BF2-4497-A82A-DE886676DF3A}" srcOrd="0" destOrd="0" presId="urn:microsoft.com/office/officeart/2005/8/layout/vProcess5"/>
    <dgm:cxn modelId="{AE0BE720-35D2-40E9-BD22-EBD746A4E3EF}" type="presOf" srcId="{E79166F9-D2F2-405A-AA6A-02477B744D88}" destId="{39C41A21-6D90-4D4C-822D-00502E2BB43A}" srcOrd="0" destOrd="0" presId="urn:microsoft.com/office/officeart/2005/8/layout/vProcess5"/>
    <dgm:cxn modelId="{4DDA6733-427D-414E-B1E1-264A5BC02407}" type="presOf" srcId="{BC515D87-747F-4FAA-A1A3-1B2287120814}" destId="{12124AD7-E4F8-435E-93F9-46D46D63EA2C}" srcOrd="1" destOrd="0" presId="urn:microsoft.com/office/officeart/2005/8/layout/vProcess5"/>
    <dgm:cxn modelId="{50971765-93E5-494D-86B4-698E56A18E18}" type="presOf" srcId="{A8A90B31-34A3-4DDF-8617-22F04E58766D}" destId="{3F4FAFF4-FC32-46F9-8EDA-3585AC8CA4BF}" srcOrd="0" destOrd="0" presId="urn:microsoft.com/office/officeart/2005/8/layout/vProcess5"/>
    <dgm:cxn modelId="{4CE4796C-B6F7-4A3B-BB36-3488ADFBB724}" type="presOf" srcId="{BC515D87-747F-4FAA-A1A3-1B2287120814}" destId="{6E7BD658-7B23-42F5-A3B0-8FD1C9E03564}" srcOrd="0" destOrd="0" presId="urn:microsoft.com/office/officeart/2005/8/layout/vProcess5"/>
    <dgm:cxn modelId="{94A00257-FF4E-4CA9-A2A0-17D1C1E2966C}" type="presOf" srcId="{2EB32F6E-424B-48A0-ABE9-42B13680F859}" destId="{7BA3485E-4945-467E-9034-6BE83F463420}" srcOrd="0" destOrd="0" presId="urn:microsoft.com/office/officeart/2005/8/layout/vProcess5"/>
    <dgm:cxn modelId="{1C780B8C-7D89-4586-8ABA-55E612C2EB7D}" srcId="{804F73E9-0E53-4A65-9247-2A92D86393C0}" destId="{A8A90B31-34A3-4DDF-8617-22F04E58766D}" srcOrd="2" destOrd="0" parTransId="{D1732EFE-0611-498B-9CA3-E84FBDABB8E2}" sibTransId="{E79166F9-D2F2-405A-AA6A-02477B744D88}"/>
    <dgm:cxn modelId="{83EB428D-29D9-4CF2-8591-DC24741E9200}" type="presOf" srcId="{804F73E9-0E53-4A65-9247-2A92D86393C0}" destId="{4718E5A3-2946-48E6-994F-1C150BA7C8B4}" srcOrd="0" destOrd="0" presId="urn:microsoft.com/office/officeart/2005/8/layout/vProcess5"/>
    <dgm:cxn modelId="{04156990-4286-416C-8C90-77FF48D28DF4}" srcId="{804F73E9-0E53-4A65-9247-2A92D86393C0}" destId="{BC515D87-747F-4FAA-A1A3-1B2287120814}" srcOrd="1" destOrd="0" parTransId="{743664A9-B0F7-4EB2-8F2D-F394A5150AE7}" sibTransId="{BF3015CF-7BB8-4ECD-AB40-D7893C97126A}"/>
    <dgm:cxn modelId="{D7FA9491-58BF-4321-9BF0-A2B15DEC0E15}" type="presOf" srcId="{2EB32F6E-424B-48A0-ABE9-42B13680F859}" destId="{270FF01B-C5A2-4CF6-9B93-DA2CE7348C67}" srcOrd="1" destOrd="0" presId="urn:microsoft.com/office/officeart/2005/8/layout/vProcess5"/>
    <dgm:cxn modelId="{BD077C9B-8881-4AD9-A95E-D9181F0CDF73}" type="presOf" srcId="{A8A90B31-34A3-4DDF-8617-22F04E58766D}" destId="{362C6885-0AEF-4217-8332-221A61611D68}" srcOrd="1" destOrd="0" presId="urn:microsoft.com/office/officeart/2005/8/layout/vProcess5"/>
    <dgm:cxn modelId="{3B2F5FC5-BE3A-4E68-B911-80681288EB87}" srcId="{804F73E9-0E53-4A65-9247-2A92D86393C0}" destId="{2EB32F6E-424B-48A0-ABE9-42B13680F859}" srcOrd="0" destOrd="0" parTransId="{6AC5CDD3-BF6E-403E-8261-2DF3C4D6F915}" sibTransId="{32C47CB1-8B9A-4AB6-9486-E181426B0E68}"/>
    <dgm:cxn modelId="{006C53CD-78E5-4533-AB66-BFF3856FE517}" type="presOf" srcId="{1354AD52-64B1-4B67-BADE-25E681E2458E}" destId="{395B3AAF-23AE-4DD4-A512-5CDA57C547AB}" srcOrd="0" destOrd="0" presId="urn:microsoft.com/office/officeart/2005/8/layout/vProcess5"/>
    <dgm:cxn modelId="{67FD94D2-7E49-49D7-8F14-D479FC2074AD}" srcId="{804F73E9-0E53-4A65-9247-2A92D86393C0}" destId="{1354AD52-64B1-4B67-BADE-25E681E2458E}" srcOrd="3" destOrd="0" parTransId="{A8834E25-FDCB-4EB8-BB47-D39C17E2BEEA}" sibTransId="{0728FDB5-BB11-436A-9AD7-B93CD95708D7}"/>
    <dgm:cxn modelId="{01CC96D5-191D-459E-9510-33570980CB65}" type="presOf" srcId="{1354AD52-64B1-4B67-BADE-25E681E2458E}" destId="{8D61C7F4-4B61-4017-92D1-9345F5B2FBAF}" srcOrd="1" destOrd="0" presId="urn:microsoft.com/office/officeart/2005/8/layout/vProcess5"/>
    <dgm:cxn modelId="{A68F5DE8-E9BB-4928-A187-6114292A0376}" type="presOf" srcId="{BF3015CF-7BB8-4ECD-AB40-D7893C97126A}" destId="{07F729B1-0553-462A-BCE1-F5D25886CA83}" srcOrd="0" destOrd="0" presId="urn:microsoft.com/office/officeart/2005/8/layout/vProcess5"/>
    <dgm:cxn modelId="{50A85106-7152-4229-A27C-6AC05C459502}" type="presParOf" srcId="{4718E5A3-2946-48E6-994F-1C150BA7C8B4}" destId="{AA26F0BF-E8DA-4598-955E-83EDAF762D4F}" srcOrd="0" destOrd="0" presId="urn:microsoft.com/office/officeart/2005/8/layout/vProcess5"/>
    <dgm:cxn modelId="{FF58378B-7739-4610-81AE-DA8FB6D1C761}" type="presParOf" srcId="{4718E5A3-2946-48E6-994F-1C150BA7C8B4}" destId="{7BA3485E-4945-467E-9034-6BE83F463420}" srcOrd="1" destOrd="0" presId="urn:microsoft.com/office/officeart/2005/8/layout/vProcess5"/>
    <dgm:cxn modelId="{B536CBFB-49EA-42A6-BA4E-32813BA8269B}" type="presParOf" srcId="{4718E5A3-2946-48E6-994F-1C150BA7C8B4}" destId="{6E7BD658-7B23-42F5-A3B0-8FD1C9E03564}" srcOrd="2" destOrd="0" presId="urn:microsoft.com/office/officeart/2005/8/layout/vProcess5"/>
    <dgm:cxn modelId="{37C4EA2B-A2A8-4059-944A-AAA936846BB0}" type="presParOf" srcId="{4718E5A3-2946-48E6-994F-1C150BA7C8B4}" destId="{3F4FAFF4-FC32-46F9-8EDA-3585AC8CA4BF}" srcOrd="3" destOrd="0" presId="urn:microsoft.com/office/officeart/2005/8/layout/vProcess5"/>
    <dgm:cxn modelId="{6038DF26-D3E1-4E92-AD40-AC9B571C0E30}" type="presParOf" srcId="{4718E5A3-2946-48E6-994F-1C150BA7C8B4}" destId="{395B3AAF-23AE-4DD4-A512-5CDA57C547AB}" srcOrd="4" destOrd="0" presId="urn:microsoft.com/office/officeart/2005/8/layout/vProcess5"/>
    <dgm:cxn modelId="{9E8A2A5B-45A0-4296-A8DA-70CF1B321C8C}" type="presParOf" srcId="{4718E5A3-2946-48E6-994F-1C150BA7C8B4}" destId="{F52F8441-7BF2-4497-A82A-DE886676DF3A}" srcOrd="5" destOrd="0" presId="urn:microsoft.com/office/officeart/2005/8/layout/vProcess5"/>
    <dgm:cxn modelId="{A601EF1E-285B-444B-9723-CEF04D23EA9C}" type="presParOf" srcId="{4718E5A3-2946-48E6-994F-1C150BA7C8B4}" destId="{07F729B1-0553-462A-BCE1-F5D25886CA83}" srcOrd="6" destOrd="0" presId="urn:microsoft.com/office/officeart/2005/8/layout/vProcess5"/>
    <dgm:cxn modelId="{ED5DCBCC-B548-479D-86D9-1097F6C16E13}" type="presParOf" srcId="{4718E5A3-2946-48E6-994F-1C150BA7C8B4}" destId="{39C41A21-6D90-4D4C-822D-00502E2BB43A}" srcOrd="7" destOrd="0" presId="urn:microsoft.com/office/officeart/2005/8/layout/vProcess5"/>
    <dgm:cxn modelId="{B1FDA8D0-49FC-4DB1-B2D4-98023679609A}" type="presParOf" srcId="{4718E5A3-2946-48E6-994F-1C150BA7C8B4}" destId="{270FF01B-C5A2-4CF6-9B93-DA2CE7348C67}" srcOrd="8" destOrd="0" presId="urn:microsoft.com/office/officeart/2005/8/layout/vProcess5"/>
    <dgm:cxn modelId="{622B90D0-59AA-40C0-AD34-D32F95F4BE4A}" type="presParOf" srcId="{4718E5A3-2946-48E6-994F-1C150BA7C8B4}" destId="{12124AD7-E4F8-435E-93F9-46D46D63EA2C}" srcOrd="9" destOrd="0" presId="urn:microsoft.com/office/officeart/2005/8/layout/vProcess5"/>
    <dgm:cxn modelId="{AD3A7273-4C30-4143-98E9-38631133A7C2}" type="presParOf" srcId="{4718E5A3-2946-48E6-994F-1C150BA7C8B4}" destId="{362C6885-0AEF-4217-8332-221A61611D68}" srcOrd="10" destOrd="0" presId="urn:microsoft.com/office/officeart/2005/8/layout/vProcess5"/>
    <dgm:cxn modelId="{62C886B3-7D52-4E81-A35F-54FAE46233B2}" type="presParOf" srcId="{4718E5A3-2946-48E6-994F-1C150BA7C8B4}" destId="{8D61C7F4-4B61-4017-92D1-9345F5B2FBA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E6BA2F-9C5E-4EFF-AF28-592400CEEE83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7EA5B6F-BA48-4C2B-AF00-1DB37DFC24C7}">
      <dgm:prSet custT="1"/>
      <dgm:spPr/>
      <dgm:t>
        <a:bodyPr/>
        <a:lstStyle/>
        <a:p>
          <a:r>
            <a:rPr lang="de-DE" sz="1600" b="0" i="0" u="sng" baseline="0" dirty="0"/>
            <a:t>Herr Selahattin Karakaya </a:t>
          </a:r>
        </a:p>
        <a:p>
          <a:r>
            <a:rPr lang="de-DE" sz="1600" b="0" i="0" baseline="0" dirty="0"/>
            <a:t>für die Umsetzung des Projektes verantwortlich. </a:t>
          </a:r>
          <a:endParaRPr lang="en-US" sz="1600" dirty="0"/>
        </a:p>
      </dgm:t>
    </dgm:pt>
    <dgm:pt modelId="{FF9A37C9-CDD7-435E-AAA3-5D719C2768EB}" type="parTrans" cxnId="{C936E482-324D-40E6-AAD6-15FE09D43A9E}">
      <dgm:prSet/>
      <dgm:spPr/>
      <dgm:t>
        <a:bodyPr/>
        <a:lstStyle/>
        <a:p>
          <a:endParaRPr lang="en-US"/>
        </a:p>
      </dgm:t>
    </dgm:pt>
    <dgm:pt modelId="{0263AC66-5BF6-4F4E-9337-A18A8DFF56AA}" type="sibTrans" cxnId="{C936E482-324D-40E6-AAD6-15FE09D43A9E}">
      <dgm:prSet/>
      <dgm:spPr/>
      <dgm:t>
        <a:bodyPr/>
        <a:lstStyle/>
        <a:p>
          <a:endParaRPr lang="en-US"/>
        </a:p>
      </dgm:t>
    </dgm:pt>
    <dgm:pt modelId="{8B64E902-B693-4D9E-96B3-07D24ADF79DB}">
      <dgm:prSet custT="1"/>
      <dgm:spPr/>
      <dgm:t>
        <a:bodyPr/>
        <a:lstStyle/>
        <a:p>
          <a:r>
            <a:rPr lang="de-DE" sz="1600" b="0" i="0" u="sng" baseline="0" dirty="0"/>
            <a:t>Herr Andre </a:t>
          </a:r>
          <a:r>
            <a:rPr lang="de-DE" sz="1600" b="0" i="0" u="sng" baseline="0" dirty="0" err="1"/>
            <a:t>Hosbach</a:t>
          </a:r>
          <a:r>
            <a:rPr lang="de-DE" sz="1600" b="0" i="0" u="sng" baseline="0" dirty="0"/>
            <a:t> </a:t>
          </a:r>
        </a:p>
        <a:p>
          <a:r>
            <a:rPr lang="de-DE" sz="1600" b="0" i="0" baseline="0" dirty="0"/>
            <a:t>Produktmanager und verantwortlich für die Projektübergabe; weil diese CICD Pipeline würde von er benutzt. </a:t>
          </a:r>
          <a:endParaRPr lang="en-US" sz="1600" dirty="0"/>
        </a:p>
      </dgm:t>
    </dgm:pt>
    <dgm:pt modelId="{EE23A666-4049-435B-A3E2-E0DFA4968967}" type="parTrans" cxnId="{E5AEB754-848E-4A90-B193-B67A921CD241}">
      <dgm:prSet/>
      <dgm:spPr/>
      <dgm:t>
        <a:bodyPr/>
        <a:lstStyle/>
        <a:p>
          <a:endParaRPr lang="en-US"/>
        </a:p>
      </dgm:t>
    </dgm:pt>
    <dgm:pt modelId="{5214D000-BAAF-4912-8311-2EBFF6394E73}" type="sibTrans" cxnId="{E5AEB754-848E-4A90-B193-B67A921CD241}">
      <dgm:prSet/>
      <dgm:spPr/>
      <dgm:t>
        <a:bodyPr/>
        <a:lstStyle/>
        <a:p>
          <a:endParaRPr lang="en-US"/>
        </a:p>
      </dgm:t>
    </dgm:pt>
    <dgm:pt modelId="{2C19EC3C-5435-4F18-9072-E2577A6D0FDC}">
      <dgm:prSet custT="1"/>
      <dgm:spPr/>
      <dgm:t>
        <a:bodyPr/>
        <a:lstStyle/>
        <a:p>
          <a:r>
            <a:rPr lang="de-DE" sz="1600" b="0" i="0" u="sng" baseline="0" dirty="0"/>
            <a:t>Herr Michael Sieber </a:t>
          </a:r>
        </a:p>
        <a:p>
          <a:r>
            <a:rPr lang="de-DE" sz="1600" b="0" i="0" baseline="0" dirty="0"/>
            <a:t>als Softwareentwickler verantwortlich für die Projektdefinition und Unterstützung</a:t>
          </a:r>
          <a:endParaRPr lang="en-US" sz="1600" dirty="0"/>
        </a:p>
      </dgm:t>
    </dgm:pt>
    <dgm:pt modelId="{D9545E81-3971-4AD7-B206-B4319FB00EC1}" type="parTrans" cxnId="{1D09CBBA-EE68-46E9-A8F9-518F325D240B}">
      <dgm:prSet/>
      <dgm:spPr/>
      <dgm:t>
        <a:bodyPr/>
        <a:lstStyle/>
        <a:p>
          <a:endParaRPr lang="en-US"/>
        </a:p>
      </dgm:t>
    </dgm:pt>
    <dgm:pt modelId="{45DCAFDD-9218-4DAD-B82E-700B108795EF}" type="sibTrans" cxnId="{1D09CBBA-EE68-46E9-A8F9-518F325D240B}">
      <dgm:prSet/>
      <dgm:spPr/>
      <dgm:t>
        <a:bodyPr/>
        <a:lstStyle/>
        <a:p>
          <a:endParaRPr lang="en-US"/>
        </a:p>
      </dgm:t>
    </dgm:pt>
    <dgm:pt modelId="{E1059388-A6C2-4E90-BD2F-CC24EEBAB8BF}" type="pres">
      <dgm:prSet presAssocID="{6BE6BA2F-9C5E-4EFF-AF28-592400CEEE83}" presName="Name0" presStyleCnt="0">
        <dgm:presLayoutVars>
          <dgm:dir/>
          <dgm:resizeHandles val="exact"/>
        </dgm:presLayoutVars>
      </dgm:prSet>
      <dgm:spPr/>
    </dgm:pt>
    <dgm:pt modelId="{23C5221F-FC1E-4F77-A330-072B474052A9}" type="pres">
      <dgm:prSet presAssocID="{37EA5B6F-BA48-4C2B-AF00-1DB37DFC24C7}" presName="node" presStyleLbl="node1" presStyleIdx="0" presStyleCnt="3" custScaleX="100328" custScaleY="140691">
        <dgm:presLayoutVars>
          <dgm:bulletEnabled val="1"/>
        </dgm:presLayoutVars>
      </dgm:prSet>
      <dgm:spPr/>
    </dgm:pt>
    <dgm:pt modelId="{A4069AF4-75E5-42F5-A85C-E4D16F0C6233}" type="pres">
      <dgm:prSet presAssocID="{0263AC66-5BF6-4F4E-9337-A18A8DFF56AA}" presName="sibTrans" presStyleLbl="sibTrans1D1" presStyleIdx="0" presStyleCnt="2"/>
      <dgm:spPr/>
    </dgm:pt>
    <dgm:pt modelId="{FAD2DE94-8FDE-4114-A0B7-FB39351D7E9E}" type="pres">
      <dgm:prSet presAssocID="{0263AC66-5BF6-4F4E-9337-A18A8DFF56AA}" presName="connectorText" presStyleLbl="sibTrans1D1" presStyleIdx="0" presStyleCnt="2"/>
      <dgm:spPr/>
    </dgm:pt>
    <dgm:pt modelId="{CBAF3B78-4B26-41AB-8D22-BC2366627E7C}" type="pres">
      <dgm:prSet presAssocID="{8B64E902-B693-4D9E-96B3-07D24ADF79DB}" presName="node" presStyleLbl="node1" presStyleIdx="1" presStyleCnt="3" custScaleX="97905" custScaleY="139745">
        <dgm:presLayoutVars>
          <dgm:bulletEnabled val="1"/>
        </dgm:presLayoutVars>
      </dgm:prSet>
      <dgm:spPr/>
    </dgm:pt>
    <dgm:pt modelId="{72FE56B9-62D6-4AA6-8163-555787D43E6A}" type="pres">
      <dgm:prSet presAssocID="{5214D000-BAAF-4912-8311-2EBFF6394E73}" presName="sibTrans" presStyleLbl="sibTrans1D1" presStyleIdx="1" presStyleCnt="2"/>
      <dgm:spPr/>
    </dgm:pt>
    <dgm:pt modelId="{0177A1DF-84F7-49EC-8DF2-8E97BE0D1D64}" type="pres">
      <dgm:prSet presAssocID="{5214D000-BAAF-4912-8311-2EBFF6394E73}" presName="connectorText" presStyleLbl="sibTrans1D1" presStyleIdx="1" presStyleCnt="2"/>
      <dgm:spPr/>
    </dgm:pt>
    <dgm:pt modelId="{9DF8FCDF-9513-4D21-B5A7-2868980FB318}" type="pres">
      <dgm:prSet presAssocID="{2C19EC3C-5435-4F18-9072-E2577A6D0FDC}" presName="node" presStyleLbl="node1" presStyleIdx="2" presStyleCnt="3" custScaleX="89827" custScaleY="135642" custLinFactNeighborX="-3976" custLinFactNeighborY="-1132">
        <dgm:presLayoutVars>
          <dgm:bulletEnabled val="1"/>
        </dgm:presLayoutVars>
      </dgm:prSet>
      <dgm:spPr/>
    </dgm:pt>
  </dgm:ptLst>
  <dgm:cxnLst>
    <dgm:cxn modelId="{D2668002-D0C5-4C69-9E23-F47D2311217E}" type="presOf" srcId="{0263AC66-5BF6-4F4E-9337-A18A8DFF56AA}" destId="{A4069AF4-75E5-42F5-A85C-E4D16F0C6233}" srcOrd="0" destOrd="0" presId="urn:microsoft.com/office/officeart/2016/7/layout/RepeatingBendingProcessNew"/>
    <dgm:cxn modelId="{46306305-773C-4591-A010-873E6D58AC0D}" type="presOf" srcId="{2C19EC3C-5435-4F18-9072-E2577A6D0FDC}" destId="{9DF8FCDF-9513-4D21-B5A7-2868980FB318}" srcOrd="0" destOrd="0" presId="urn:microsoft.com/office/officeart/2016/7/layout/RepeatingBendingProcessNew"/>
    <dgm:cxn modelId="{009FA427-6B92-4585-886E-D0E2CEE17CCE}" type="presOf" srcId="{8B64E902-B693-4D9E-96B3-07D24ADF79DB}" destId="{CBAF3B78-4B26-41AB-8D22-BC2366627E7C}" srcOrd="0" destOrd="0" presId="urn:microsoft.com/office/officeart/2016/7/layout/RepeatingBendingProcessNew"/>
    <dgm:cxn modelId="{357A123B-70AD-4A00-B5D3-9590E09DB39C}" type="presOf" srcId="{5214D000-BAAF-4912-8311-2EBFF6394E73}" destId="{0177A1DF-84F7-49EC-8DF2-8E97BE0D1D64}" srcOrd="1" destOrd="0" presId="urn:microsoft.com/office/officeart/2016/7/layout/RepeatingBendingProcessNew"/>
    <dgm:cxn modelId="{4062BC4A-008D-45B3-A3CD-E98788AD839C}" type="presOf" srcId="{5214D000-BAAF-4912-8311-2EBFF6394E73}" destId="{72FE56B9-62D6-4AA6-8163-555787D43E6A}" srcOrd="0" destOrd="0" presId="urn:microsoft.com/office/officeart/2016/7/layout/RepeatingBendingProcessNew"/>
    <dgm:cxn modelId="{818F504E-366D-4B8F-BA09-483A78151665}" type="presOf" srcId="{0263AC66-5BF6-4F4E-9337-A18A8DFF56AA}" destId="{FAD2DE94-8FDE-4114-A0B7-FB39351D7E9E}" srcOrd="1" destOrd="0" presId="urn:microsoft.com/office/officeart/2016/7/layout/RepeatingBendingProcessNew"/>
    <dgm:cxn modelId="{E5AEB754-848E-4A90-B193-B67A921CD241}" srcId="{6BE6BA2F-9C5E-4EFF-AF28-592400CEEE83}" destId="{8B64E902-B693-4D9E-96B3-07D24ADF79DB}" srcOrd="1" destOrd="0" parTransId="{EE23A666-4049-435B-A3E2-E0DFA4968967}" sibTransId="{5214D000-BAAF-4912-8311-2EBFF6394E73}"/>
    <dgm:cxn modelId="{C936E482-324D-40E6-AAD6-15FE09D43A9E}" srcId="{6BE6BA2F-9C5E-4EFF-AF28-592400CEEE83}" destId="{37EA5B6F-BA48-4C2B-AF00-1DB37DFC24C7}" srcOrd="0" destOrd="0" parTransId="{FF9A37C9-CDD7-435E-AAA3-5D719C2768EB}" sibTransId="{0263AC66-5BF6-4F4E-9337-A18A8DFF56AA}"/>
    <dgm:cxn modelId="{DB32E8AE-48B7-46DE-BC54-5E388BAB75C8}" type="presOf" srcId="{37EA5B6F-BA48-4C2B-AF00-1DB37DFC24C7}" destId="{23C5221F-FC1E-4F77-A330-072B474052A9}" srcOrd="0" destOrd="0" presId="urn:microsoft.com/office/officeart/2016/7/layout/RepeatingBendingProcessNew"/>
    <dgm:cxn modelId="{3CB338B2-4342-4020-A484-0057EED08168}" type="presOf" srcId="{6BE6BA2F-9C5E-4EFF-AF28-592400CEEE83}" destId="{E1059388-A6C2-4E90-BD2F-CC24EEBAB8BF}" srcOrd="0" destOrd="0" presId="urn:microsoft.com/office/officeart/2016/7/layout/RepeatingBendingProcessNew"/>
    <dgm:cxn modelId="{1D09CBBA-EE68-46E9-A8F9-518F325D240B}" srcId="{6BE6BA2F-9C5E-4EFF-AF28-592400CEEE83}" destId="{2C19EC3C-5435-4F18-9072-E2577A6D0FDC}" srcOrd="2" destOrd="0" parTransId="{D9545E81-3971-4AD7-B206-B4319FB00EC1}" sibTransId="{45DCAFDD-9218-4DAD-B82E-700B108795EF}"/>
    <dgm:cxn modelId="{3219DCAA-0B15-41A1-928C-8EAF0AA42B6D}" type="presParOf" srcId="{E1059388-A6C2-4E90-BD2F-CC24EEBAB8BF}" destId="{23C5221F-FC1E-4F77-A330-072B474052A9}" srcOrd="0" destOrd="0" presId="urn:microsoft.com/office/officeart/2016/7/layout/RepeatingBendingProcessNew"/>
    <dgm:cxn modelId="{994C4AE9-76B3-477E-ABB9-DDA96E2350C9}" type="presParOf" srcId="{E1059388-A6C2-4E90-BD2F-CC24EEBAB8BF}" destId="{A4069AF4-75E5-42F5-A85C-E4D16F0C6233}" srcOrd="1" destOrd="0" presId="urn:microsoft.com/office/officeart/2016/7/layout/RepeatingBendingProcessNew"/>
    <dgm:cxn modelId="{BCB94D97-753D-4DD1-B726-B25C09C7B3A6}" type="presParOf" srcId="{A4069AF4-75E5-42F5-A85C-E4D16F0C6233}" destId="{FAD2DE94-8FDE-4114-A0B7-FB39351D7E9E}" srcOrd="0" destOrd="0" presId="urn:microsoft.com/office/officeart/2016/7/layout/RepeatingBendingProcessNew"/>
    <dgm:cxn modelId="{B0107370-C88F-497E-A7CC-0CABD6035853}" type="presParOf" srcId="{E1059388-A6C2-4E90-BD2F-CC24EEBAB8BF}" destId="{CBAF3B78-4B26-41AB-8D22-BC2366627E7C}" srcOrd="2" destOrd="0" presId="urn:microsoft.com/office/officeart/2016/7/layout/RepeatingBendingProcessNew"/>
    <dgm:cxn modelId="{4B4B2310-8CB6-4789-8BA9-B07FFF879CB9}" type="presParOf" srcId="{E1059388-A6C2-4E90-BD2F-CC24EEBAB8BF}" destId="{72FE56B9-62D6-4AA6-8163-555787D43E6A}" srcOrd="3" destOrd="0" presId="urn:microsoft.com/office/officeart/2016/7/layout/RepeatingBendingProcessNew"/>
    <dgm:cxn modelId="{BE10B65E-6497-4BB0-A8F7-7E50BA72B721}" type="presParOf" srcId="{72FE56B9-62D6-4AA6-8163-555787D43E6A}" destId="{0177A1DF-84F7-49EC-8DF2-8E97BE0D1D64}" srcOrd="0" destOrd="0" presId="urn:microsoft.com/office/officeart/2016/7/layout/RepeatingBendingProcessNew"/>
    <dgm:cxn modelId="{AA05658C-4AF3-41B6-B2F4-22EDA8C2087E}" type="presParOf" srcId="{E1059388-A6C2-4E90-BD2F-CC24EEBAB8BF}" destId="{9DF8FCDF-9513-4D21-B5A7-2868980FB318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C9485-C74B-4CE2-AE61-455C65CC68D3}" type="doc">
      <dgm:prSet loTypeId="urn:microsoft.com/office/officeart/2005/8/layout/hierarchy2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9E3DD1-B80A-4F4E-9B07-8EC3AE353801}">
      <dgm:prSet custT="1"/>
      <dgm:spPr/>
      <dgm:t>
        <a:bodyPr/>
        <a:lstStyle/>
        <a:p>
          <a:pPr>
            <a:defRPr b="1"/>
          </a:pPr>
          <a:r>
            <a:rPr lang="en-US" sz="1600" b="0" i="0" baseline="0"/>
            <a:t>Jenkins Open-Source-Automatisierung-Server  zur Automatisierung aller Aufgaben </a:t>
          </a:r>
          <a:endParaRPr lang="en-US" sz="1600" dirty="0"/>
        </a:p>
      </dgm:t>
    </dgm:pt>
    <dgm:pt modelId="{4888FF2B-2420-4C5B-B35D-892C1FA685FD}" type="parTrans" cxnId="{CD9D1A0E-63E7-43FB-B919-5D1FF6AD5217}">
      <dgm:prSet/>
      <dgm:spPr/>
      <dgm:t>
        <a:bodyPr/>
        <a:lstStyle/>
        <a:p>
          <a:endParaRPr lang="en-US"/>
        </a:p>
      </dgm:t>
    </dgm:pt>
    <dgm:pt modelId="{A71A6815-2DFB-4A0A-8A27-D43B570C17F5}" type="sibTrans" cxnId="{CD9D1A0E-63E7-43FB-B919-5D1FF6AD5217}">
      <dgm:prSet/>
      <dgm:spPr/>
      <dgm:t>
        <a:bodyPr/>
        <a:lstStyle/>
        <a:p>
          <a:endParaRPr lang="en-US"/>
        </a:p>
      </dgm:t>
    </dgm:pt>
    <dgm:pt modelId="{D307CF1B-E2C0-44B7-AC62-D140EB83ED04}">
      <dgm:prSet custT="1"/>
      <dgm:spPr/>
      <dgm:t>
        <a:bodyPr/>
        <a:lstStyle/>
        <a:p>
          <a:pPr>
            <a:defRPr b="1"/>
          </a:pPr>
          <a:r>
            <a:rPr lang="en-US" sz="1600" b="0" i="0" baseline="0"/>
            <a:t>Installation des Servers:</a:t>
          </a:r>
          <a:endParaRPr lang="en-US" sz="1600" dirty="0"/>
        </a:p>
      </dgm:t>
    </dgm:pt>
    <dgm:pt modelId="{4BA53917-C5A2-4FC7-BFEF-6B72A5B1E692}" type="parTrans" cxnId="{88908C92-F86A-4B6B-A73F-5325AD6B1644}">
      <dgm:prSet/>
      <dgm:spPr/>
      <dgm:t>
        <a:bodyPr/>
        <a:lstStyle/>
        <a:p>
          <a:endParaRPr lang="en-US"/>
        </a:p>
      </dgm:t>
    </dgm:pt>
    <dgm:pt modelId="{BFAC80AF-1330-401F-A3FD-C625D0B5BD60}" type="sibTrans" cxnId="{88908C92-F86A-4B6B-A73F-5325AD6B1644}">
      <dgm:prSet/>
      <dgm:spPr/>
      <dgm:t>
        <a:bodyPr/>
        <a:lstStyle/>
        <a:p>
          <a:endParaRPr lang="en-US"/>
        </a:p>
      </dgm:t>
    </dgm:pt>
    <dgm:pt modelId="{8A3DD876-0DC6-40E9-ADAB-9D8C1DC96486}">
      <dgm:prSet custT="1"/>
      <dgm:spPr/>
      <dgm:t>
        <a:bodyPr/>
        <a:lstStyle/>
        <a:p>
          <a:pPr>
            <a:defRPr b="1"/>
          </a:pPr>
          <a:r>
            <a:rPr lang="en-US" sz="1600" b="0" i="0" baseline="0" dirty="0"/>
            <a:t>Git, Docker, Docker-Compose, Open-JDK.11, Gradle auf dem </a:t>
          </a:r>
          <a:r>
            <a:rPr lang="en-US" sz="1600" b="0" i="0" baseline="0" dirty="0" err="1"/>
            <a:t>Rechnern</a:t>
          </a:r>
          <a:r>
            <a:rPr lang="en-US" sz="1600" b="0" i="0" baseline="0" dirty="0"/>
            <a:t> </a:t>
          </a:r>
          <a:r>
            <a:rPr lang="en-US" sz="1600" b="0" i="0" baseline="0" dirty="0" err="1"/>
            <a:t>installieren</a:t>
          </a:r>
          <a:r>
            <a:rPr lang="en-US" sz="1600" b="0" i="0" baseline="0" dirty="0"/>
            <a:t>. </a:t>
          </a:r>
          <a:endParaRPr lang="en-US" sz="1600" dirty="0"/>
        </a:p>
      </dgm:t>
    </dgm:pt>
    <dgm:pt modelId="{C4F2D6A4-DB22-4C78-B045-152EF5350D68}" type="parTrans" cxnId="{46E28AD2-0AF1-41BE-A99D-6714BC1D5D33}">
      <dgm:prSet/>
      <dgm:spPr/>
      <dgm:t>
        <a:bodyPr/>
        <a:lstStyle/>
        <a:p>
          <a:endParaRPr lang="en-US"/>
        </a:p>
      </dgm:t>
    </dgm:pt>
    <dgm:pt modelId="{81B50DD0-4CE9-4C58-85D1-774E9C8349EC}" type="sibTrans" cxnId="{46E28AD2-0AF1-41BE-A99D-6714BC1D5D33}">
      <dgm:prSet/>
      <dgm:spPr/>
      <dgm:t>
        <a:bodyPr/>
        <a:lstStyle/>
        <a:p>
          <a:endParaRPr lang="en-US"/>
        </a:p>
      </dgm:t>
    </dgm:pt>
    <dgm:pt modelId="{C8325D30-4E6A-4203-9A00-AB7FE9E84F44}">
      <dgm:prSet custT="1"/>
      <dgm:spPr/>
      <dgm:t>
        <a:bodyPr/>
        <a:lstStyle/>
        <a:p>
          <a:pPr>
            <a:defRPr b="1"/>
          </a:pPr>
          <a:r>
            <a:rPr lang="en-US" sz="1600" b="0" i="0" baseline="0" dirty="0" err="1"/>
            <a:t>Schreiben</a:t>
          </a:r>
          <a:r>
            <a:rPr lang="en-US" sz="1600" b="0" i="0" baseline="0" dirty="0"/>
            <a:t> von </a:t>
          </a:r>
          <a:r>
            <a:rPr lang="en-US" sz="1600" b="0" i="0" baseline="0" dirty="0" err="1"/>
            <a:t>Dockerfile</a:t>
          </a:r>
          <a:r>
            <a:rPr lang="en-US" sz="1600" b="0" i="0" baseline="0" dirty="0"/>
            <a:t>:</a:t>
          </a:r>
          <a:endParaRPr lang="en-US" sz="1600" dirty="0"/>
        </a:p>
      </dgm:t>
    </dgm:pt>
    <dgm:pt modelId="{95A98431-026A-47F0-8578-23AE6841EFF1}" type="parTrans" cxnId="{044F1528-96FD-4CE6-88D1-490857CDC6D2}">
      <dgm:prSet/>
      <dgm:spPr/>
      <dgm:t>
        <a:bodyPr/>
        <a:lstStyle/>
        <a:p>
          <a:endParaRPr lang="en-US"/>
        </a:p>
      </dgm:t>
    </dgm:pt>
    <dgm:pt modelId="{10C7BEED-7E42-4B3C-B2FA-2251759CE8E0}" type="sibTrans" cxnId="{044F1528-96FD-4CE6-88D1-490857CDC6D2}">
      <dgm:prSet/>
      <dgm:spPr/>
      <dgm:t>
        <a:bodyPr/>
        <a:lstStyle/>
        <a:p>
          <a:endParaRPr lang="en-US"/>
        </a:p>
      </dgm:t>
    </dgm:pt>
    <dgm:pt modelId="{BE735502-132F-4E16-92B1-0A6743493736}" type="pres">
      <dgm:prSet presAssocID="{8CDC9485-C74B-4CE2-AE61-455C65CC68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9A42D78-BEDD-431F-B1AF-8968D76D34A8}" type="pres">
      <dgm:prSet presAssocID="{A49E3DD1-B80A-4F4E-9B07-8EC3AE353801}" presName="root1" presStyleCnt="0"/>
      <dgm:spPr/>
    </dgm:pt>
    <dgm:pt modelId="{592CB610-0E1F-4185-A0CB-6D26157DDE40}" type="pres">
      <dgm:prSet presAssocID="{A49E3DD1-B80A-4F4E-9B07-8EC3AE353801}" presName="LevelOneTextNode" presStyleLbl="node0" presStyleIdx="0" presStyleCnt="4">
        <dgm:presLayoutVars>
          <dgm:chPref val="3"/>
        </dgm:presLayoutVars>
      </dgm:prSet>
      <dgm:spPr/>
    </dgm:pt>
    <dgm:pt modelId="{9B2C069F-3491-4C18-AD63-299F86E4481A}" type="pres">
      <dgm:prSet presAssocID="{A49E3DD1-B80A-4F4E-9B07-8EC3AE353801}" presName="level2hierChild" presStyleCnt="0"/>
      <dgm:spPr/>
    </dgm:pt>
    <dgm:pt modelId="{B241DB1A-8A10-40CA-A39F-7312C32BA0FD}" type="pres">
      <dgm:prSet presAssocID="{D307CF1B-E2C0-44B7-AC62-D140EB83ED04}" presName="root1" presStyleCnt="0"/>
      <dgm:spPr/>
    </dgm:pt>
    <dgm:pt modelId="{8D7E8AB1-1670-41A9-ADF8-0217D6F5D845}" type="pres">
      <dgm:prSet presAssocID="{D307CF1B-E2C0-44B7-AC62-D140EB83ED04}" presName="LevelOneTextNode" presStyleLbl="node0" presStyleIdx="1" presStyleCnt="4">
        <dgm:presLayoutVars>
          <dgm:chPref val="3"/>
        </dgm:presLayoutVars>
      </dgm:prSet>
      <dgm:spPr/>
    </dgm:pt>
    <dgm:pt modelId="{ABA55B81-AA2D-4C19-B381-B1A87B5FCE73}" type="pres">
      <dgm:prSet presAssocID="{D307CF1B-E2C0-44B7-AC62-D140EB83ED04}" presName="level2hierChild" presStyleCnt="0"/>
      <dgm:spPr/>
    </dgm:pt>
    <dgm:pt modelId="{B72333B3-DE68-4AF8-AEC3-0413091607DE}" type="pres">
      <dgm:prSet presAssocID="{8A3DD876-0DC6-40E9-ADAB-9D8C1DC96486}" presName="root1" presStyleCnt="0"/>
      <dgm:spPr/>
    </dgm:pt>
    <dgm:pt modelId="{E798CD4A-DA9E-432B-8B43-CBF82780C623}" type="pres">
      <dgm:prSet presAssocID="{8A3DD876-0DC6-40E9-ADAB-9D8C1DC96486}" presName="LevelOneTextNode" presStyleLbl="node0" presStyleIdx="2" presStyleCnt="4">
        <dgm:presLayoutVars>
          <dgm:chPref val="3"/>
        </dgm:presLayoutVars>
      </dgm:prSet>
      <dgm:spPr/>
    </dgm:pt>
    <dgm:pt modelId="{123CD495-DBEC-4E4A-A18C-0EFE356EFD1B}" type="pres">
      <dgm:prSet presAssocID="{8A3DD876-0DC6-40E9-ADAB-9D8C1DC96486}" presName="level2hierChild" presStyleCnt="0"/>
      <dgm:spPr/>
    </dgm:pt>
    <dgm:pt modelId="{676B789C-DA41-4AEF-B10D-A5D7B50C4BC9}" type="pres">
      <dgm:prSet presAssocID="{C8325D30-4E6A-4203-9A00-AB7FE9E84F44}" presName="root1" presStyleCnt="0"/>
      <dgm:spPr/>
    </dgm:pt>
    <dgm:pt modelId="{84D7B1B6-933D-4384-9FA6-0933F119144F}" type="pres">
      <dgm:prSet presAssocID="{C8325D30-4E6A-4203-9A00-AB7FE9E84F44}" presName="LevelOneTextNode" presStyleLbl="node0" presStyleIdx="3" presStyleCnt="4">
        <dgm:presLayoutVars>
          <dgm:chPref val="3"/>
        </dgm:presLayoutVars>
      </dgm:prSet>
      <dgm:spPr/>
    </dgm:pt>
    <dgm:pt modelId="{6463CC52-03F5-44F1-83EC-78601D5F7AB4}" type="pres">
      <dgm:prSet presAssocID="{C8325D30-4E6A-4203-9A00-AB7FE9E84F44}" presName="level2hierChild" presStyleCnt="0"/>
      <dgm:spPr/>
    </dgm:pt>
  </dgm:ptLst>
  <dgm:cxnLst>
    <dgm:cxn modelId="{94B29407-5443-4340-A1FD-16E01004FB2D}" type="presOf" srcId="{8A3DD876-0DC6-40E9-ADAB-9D8C1DC96486}" destId="{E798CD4A-DA9E-432B-8B43-CBF82780C623}" srcOrd="0" destOrd="0" presId="urn:microsoft.com/office/officeart/2005/8/layout/hierarchy2"/>
    <dgm:cxn modelId="{CD9D1A0E-63E7-43FB-B919-5D1FF6AD5217}" srcId="{8CDC9485-C74B-4CE2-AE61-455C65CC68D3}" destId="{A49E3DD1-B80A-4F4E-9B07-8EC3AE353801}" srcOrd="0" destOrd="0" parTransId="{4888FF2B-2420-4C5B-B35D-892C1FA685FD}" sibTransId="{A71A6815-2DFB-4A0A-8A27-D43B570C17F5}"/>
    <dgm:cxn modelId="{044F1528-96FD-4CE6-88D1-490857CDC6D2}" srcId="{8CDC9485-C74B-4CE2-AE61-455C65CC68D3}" destId="{C8325D30-4E6A-4203-9A00-AB7FE9E84F44}" srcOrd="3" destOrd="0" parTransId="{95A98431-026A-47F0-8578-23AE6841EFF1}" sibTransId="{10C7BEED-7E42-4B3C-B2FA-2251759CE8E0}"/>
    <dgm:cxn modelId="{4A45A477-BD0A-4999-A347-8A3D80ABC067}" type="presOf" srcId="{D307CF1B-E2C0-44B7-AC62-D140EB83ED04}" destId="{8D7E8AB1-1670-41A9-ADF8-0217D6F5D845}" srcOrd="0" destOrd="0" presId="urn:microsoft.com/office/officeart/2005/8/layout/hierarchy2"/>
    <dgm:cxn modelId="{88908C92-F86A-4B6B-A73F-5325AD6B1644}" srcId="{8CDC9485-C74B-4CE2-AE61-455C65CC68D3}" destId="{D307CF1B-E2C0-44B7-AC62-D140EB83ED04}" srcOrd="1" destOrd="0" parTransId="{4BA53917-C5A2-4FC7-BFEF-6B72A5B1E692}" sibTransId="{BFAC80AF-1330-401F-A3FD-C625D0B5BD60}"/>
    <dgm:cxn modelId="{F16BA2A1-605F-4E61-A686-E390F7E9433B}" type="presOf" srcId="{8CDC9485-C74B-4CE2-AE61-455C65CC68D3}" destId="{BE735502-132F-4E16-92B1-0A6743493736}" srcOrd="0" destOrd="0" presId="urn:microsoft.com/office/officeart/2005/8/layout/hierarchy2"/>
    <dgm:cxn modelId="{D47360B4-CD8B-4C12-9D2D-04EC9DD73CEF}" type="presOf" srcId="{C8325D30-4E6A-4203-9A00-AB7FE9E84F44}" destId="{84D7B1B6-933D-4384-9FA6-0933F119144F}" srcOrd="0" destOrd="0" presId="urn:microsoft.com/office/officeart/2005/8/layout/hierarchy2"/>
    <dgm:cxn modelId="{2A7E98CE-AE9E-4C19-A6B0-261EE7457298}" type="presOf" srcId="{A49E3DD1-B80A-4F4E-9B07-8EC3AE353801}" destId="{592CB610-0E1F-4185-A0CB-6D26157DDE40}" srcOrd="0" destOrd="0" presId="urn:microsoft.com/office/officeart/2005/8/layout/hierarchy2"/>
    <dgm:cxn modelId="{46E28AD2-0AF1-41BE-A99D-6714BC1D5D33}" srcId="{8CDC9485-C74B-4CE2-AE61-455C65CC68D3}" destId="{8A3DD876-0DC6-40E9-ADAB-9D8C1DC96486}" srcOrd="2" destOrd="0" parTransId="{C4F2D6A4-DB22-4C78-B045-152EF5350D68}" sibTransId="{81B50DD0-4CE9-4C58-85D1-774E9C8349EC}"/>
    <dgm:cxn modelId="{7231F815-B45B-4FDE-9E7A-A6C8582D348E}" type="presParOf" srcId="{BE735502-132F-4E16-92B1-0A6743493736}" destId="{79A42D78-BEDD-431F-B1AF-8968D76D34A8}" srcOrd="0" destOrd="0" presId="urn:microsoft.com/office/officeart/2005/8/layout/hierarchy2"/>
    <dgm:cxn modelId="{3E1B4BCE-712A-4841-B8E5-8732ECE2E9AF}" type="presParOf" srcId="{79A42D78-BEDD-431F-B1AF-8968D76D34A8}" destId="{592CB610-0E1F-4185-A0CB-6D26157DDE40}" srcOrd="0" destOrd="0" presId="urn:microsoft.com/office/officeart/2005/8/layout/hierarchy2"/>
    <dgm:cxn modelId="{482C5D0D-4B21-453A-801C-CC003D1F1144}" type="presParOf" srcId="{79A42D78-BEDD-431F-B1AF-8968D76D34A8}" destId="{9B2C069F-3491-4C18-AD63-299F86E4481A}" srcOrd="1" destOrd="0" presId="urn:microsoft.com/office/officeart/2005/8/layout/hierarchy2"/>
    <dgm:cxn modelId="{FCF9BDA9-5C61-4C34-BEDA-5FACDD0BC06A}" type="presParOf" srcId="{BE735502-132F-4E16-92B1-0A6743493736}" destId="{B241DB1A-8A10-40CA-A39F-7312C32BA0FD}" srcOrd="1" destOrd="0" presId="urn:microsoft.com/office/officeart/2005/8/layout/hierarchy2"/>
    <dgm:cxn modelId="{2A6B22B9-1CBB-4446-B0A0-A5A1AA8AF099}" type="presParOf" srcId="{B241DB1A-8A10-40CA-A39F-7312C32BA0FD}" destId="{8D7E8AB1-1670-41A9-ADF8-0217D6F5D845}" srcOrd="0" destOrd="0" presId="urn:microsoft.com/office/officeart/2005/8/layout/hierarchy2"/>
    <dgm:cxn modelId="{C1CDCE41-AFB5-41DC-BF92-6CE6FA104E9A}" type="presParOf" srcId="{B241DB1A-8A10-40CA-A39F-7312C32BA0FD}" destId="{ABA55B81-AA2D-4C19-B381-B1A87B5FCE73}" srcOrd="1" destOrd="0" presId="urn:microsoft.com/office/officeart/2005/8/layout/hierarchy2"/>
    <dgm:cxn modelId="{703165A2-1D24-465C-934F-4FBEC1FA33D8}" type="presParOf" srcId="{BE735502-132F-4E16-92B1-0A6743493736}" destId="{B72333B3-DE68-4AF8-AEC3-0413091607DE}" srcOrd="2" destOrd="0" presId="urn:microsoft.com/office/officeart/2005/8/layout/hierarchy2"/>
    <dgm:cxn modelId="{B81B5FFF-C67F-44A5-8033-8FCAE9050D6E}" type="presParOf" srcId="{B72333B3-DE68-4AF8-AEC3-0413091607DE}" destId="{E798CD4A-DA9E-432B-8B43-CBF82780C623}" srcOrd="0" destOrd="0" presId="urn:microsoft.com/office/officeart/2005/8/layout/hierarchy2"/>
    <dgm:cxn modelId="{26265B7F-6091-4D1D-B362-E77BCE340838}" type="presParOf" srcId="{B72333B3-DE68-4AF8-AEC3-0413091607DE}" destId="{123CD495-DBEC-4E4A-A18C-0EFE356EFD1B}" srcOrd="1" destOrd="0" presId="urn:microsoft.com/office/officeart/2005/8/layout/hierarchy2"/>
    <dgm:cxn modelId="{37D7221E-7BBA-44B8-9B2B-CF0ADD1828D5}" type="presParOf" srcId="{BE735502-132F-4E16-92B1-0A6743493736}" destId="{676B789C-DA41-4AEF-B10D-A5D7B50C4BC9}" srcOrd="3" destOrd="0" presId="urn:microsoft.com/office/officeart/2005/8/layout/hierarchy2"/>
    <dgm:cxn modelId="{B4E603D2-783D-4AC2-B88B-4EF9AF41EF44}" type="presParOf" srcId="{676B789C-DA41-4AEF-B10D-A5D7B50C4BC9}" destId="{84D7B1B6-933D-4384-9FA6-0933F119144F}" srcOrd="0" destOrd="0" presId="urn:microsoft.com/office/officeart/2005/8/layout/hierarchy2"/>
    <dgm:cxn modelId="{3357418D-2F7C-4026-AEE1-E6CC7760204B}" type="presParOf" srcId="{676B789C-DA41-4AEF-B10D-A5D7B50C4BC9}" destId="{6463CC52-03F5-44F1-83EC-78601D5F7AB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987CEA-6BEE-40D3-8B22-16EAC05765B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850391-6363-4AB4-8164-35FF196E106B}">
      <dgm:prSet/>
      <dgm:spPr/>
      <dgm:t>
        <a:bodyPr/>
        <a:lstStyle/>
        <a:p>
          <a:r>
            <a:rPr lang="de-DE" b="0" i="0" baseline="0" dirty="0"/>
            <a:t>Installation benötigter Software</a:t>
          </a:r>
          <a:endParaRPr lang="en-US" dirty="0"/>
        </a:p>
      </dgm:t>
    </dgm:pt>
    <dgm:pt modelId="{D25D0550-6755-4A87-8B6F-8EB96BD05797}" type="parTrans" cxnId="{268FC0FC-34FC-482C-82A7-1F54E8411243}">
      <dgm:prSet/>
      <dgm:spPr/>
      <dgm:t>
        <a:bodyPr/>
        <a:lstStyle/>
        <a:p>
          <a:endParaRPr lang="en-US"/>
        </a:p>
      </dgm:t>
    </dgm:pt>
    <dgm:pt modelId="{31C0E66D-164E-4832-BC00-367F88120CB0}" type="sibTrans" cxnId="{268FC0FC-34FC-482C-82A7-1F54E8411243}">
      <dgm:prSet/>
      <dgm:spPr/>
      <dgm:t>
        <a:bodyPr/>
        <a:lstStyle/>
        <a:p>
          <a:endParaRPr lang="en-US"/>
        </a:p>
      </dgm:t>
    </dgm:pt>
    <dgm:pt modelId="{E82AABD7-ED08-4695-A6BF-F88E325F9A0D}">
      <dgm:prSet/>
      <dgm:spPr/>
      <dgm:t>
        <a:bodyPr/>
        <a:lstStyle/>
        <a:p>
          <a:r>
            <a:rPr lang="de-DE" b="0" i="0" baseline="0"/>
            <a:t>Multi-Container Applikation. </a:t>
          </a:r>
          <a:endParaRPr lang="en-US"/>
        </a:p>
      </dgm:t>
    </dgm:pt>
    <dgm:pt modelId="{11AF1BEF-0723-43D7-97C0-82938D6E48B8}" type="parTrans" cxnId="{A6BA45A3-FB39-4E45-AEBD-9949B7F2EF80}">
      <dgm:prSet/>
      <dgm:spPr/>
      <dgm:t>
        <a:bodyPr/>
        <a:lstStyle/>
        <a:p>
          <a:endParaRPr lang="en-US"/>
        </a:p>
      </dgm:t>
    </dgm:pt>
    <dgm:pt modelId="{45E18E0E-3A52-41DD-8BAD-278CF7D69EC4}" type="sibTrans" cxnId="{A6BA45A3-FB39-4E45-AEBD-9949B7F2EF80}">
      <dgm:prSet/>
      <dgm:spPr/>
      <dgm:t>
        <a:bodyPr/>
        <a:lstStyle/>
        <a:p>
          <a:endParaRPr lang="en-US"/>
        </a:p>
      </dgm:t>
    </dgm:pt>
    <dgm:pt modelId="{8945D195-05C7-4825-8FA8-02BD5CAB5580}">
      <dgm:prSet/>
      <dgm:spPr/>
      <dgm:t>
        <a:bodyPr/>
        <a:lstStyle/>
        <a:p>
          <a:r>
            <a:rPr lang="de-DE" b="0" i="0" baseline="0" dirty="0" err="1"/>
            <a:t>docker</a:t>
          </a:r>
          <a:r>
            <a:rPr lang="de-DE" b="0" i="0" baseline="0" dirty="0"/>
            <a:t> und </a:t>
          </a:r>
          <a:r>
            <a:rPr lang="de-DE" b="0" i="0" baseline="0" dirty="0" err="1"/>
            <a:t>docker-compose</a:t>
          </a:r>
          <a:r>
            <a:rPr lang="de-DE" b="0" i="0" baseline="0" dirty="0"/>
            <a:t> auf dem Server </a:t>
          </a:r>
          <a:endParaRPr lang="en-US" dirty="0"/>
        </a:p>
      </dgm:t>
    </dgm:pt>
    <dgm:pt modelId="{0FE11678-2C11-426F-AEFD-E7229370F442}" type="parTrans" cxnId="{B6CCA0CF-E12B-4205-B09A-3D047E2F0BDA}">
      <dgm:prSet/>
      <dgm:spPr/>
      <dgm:t>
        <a:bodyPr/>
        <a:lstStyle/>
        <a:p>
          <a:endParaRPr lang="en-US"/>
        </a:p>
      </dgm:t>
    </dgm:pt>
    <dgm:pt modelId="{AA41144F-6460-473B-8486-B5FCFC1468F1}" type="sibTrans" cxnId="{B6CCA0CF-E12B-4205-B09A-3D047E2F0BDA}">
      <dgm:prSet/>
      <dgm:spPr/>
      <dgm:t>
        <a:bodyPr/>
        <a:lstStyle/>
        <a:p>
          <a:endParaRPr lang="en-US"/>
        </a:p>
      </dgm:t>
    </dgm:pt>
    <dgm:pt modelId="{915FED8F-265D-4622-A23B-A8E5D20A833C}">
      <dgm:prSet/>
      <dgm:spPr/>
      <dgm:t>
        <a:bodyPr/>
        <a:lstStyle/>
        <a:p>
          <a:r>
            <a:rPr lang="de-DE" b="0" i="0" baseline="0"/>
            <a:t>Schreiben von Docker-Compose File</a:t>
          </a:r>
          <a:endParaRPr lang="en-US"/>
        </a:p>
      </dgm:t>
    </dgm:pt>
    <dgm:pt modelId="{E1D58081-7EEA-4DE3-8BBB-FECBA151502E}" type="parTrans" cxnId="{19EA0FAA-2D89-4C6A-A266-2C2934CC5728}">
      <dgm:prSet/>
      <dgm:spPr/>
      <dgm:t>
        <a:bodyPr/>
        <a:lstStyle/>
        <a:p>
          <a:endParaRPr lang="en-US"/>
        </a:p>
      </dgm:t>
    </dgm:pt>
    <dgm:pt modelId="{66CD59FC-8677-4D2D-8D93-5183C4C59C0C}" type="sibTrans" cxnId="{19EA0FAA-2D89-4C6A-A266-2C2934CC5728}">
      <dgm:prSet/>
      <dgm:spPr/>
      <dgm:t>
        <a:bodyPr/>
        <a:lstStyle/>
        <a:p>
          <a:endParaRPr lang="en-US"/>
        </a:p>
      </dgm:t>
    </dgm:pt>
    <dgm:pt modelId="{003F3BE7-B203-40B2-AF71-C619E22F8FCB}">
      <dgm:prSet/>
      <dgm:spPr/>
      <dgm:t>
        <a:bodyPr/>
        <a:lstStyle/>
        <a:p>
          <a:pPr marL="0" lvl="0" defTabSz="488950">
            <a:spcBef>
              <a:spcPct val="0"/>
            </a:spcBef>
            <a:spcAft>
              <a:spcPct val="35000"/>
            </a:spcAft>
            <a:buNone/>
          </a:pPr>
          <a:r>
            <a:rPr lang="de-DE" b="0" i="0" baseline="0"/>
            <a:t>als Docker-Container laufende Anwendung über Port 8080. </a:t>
          </a:r>
          <a:endParaRPr lang="en-US"/>
        </a:p>
      </dgm:t>
    </dgm:pt>
    <dgm:pt modelId="{A64C8717-7F33-439A-8576-24BAFF629F24}" type="parTrans" cxnId="{7567ACB4-5313-45F2-B535-44958CBCA030}">
      <dgm:prSet/>
      <dgm:spPr/>
      <dgm:t>
        <a:bodyPr/>
        <a:lstStyle/>
        <a:p>
          <a:endParaRPr lang="en-US"/>
        </a:p>
      </dgm:t>
    </dgm:pt>
    <dgm:pt modelId="{FBC8ED7B-5932-428B-9EE8-75AE2D42931B}" type="sibTrans" cxnId="{7567ACB4-5313-45F2-B535-44958CBCA030}">
      <dgm:prSet/>
      <dgm:spPr/>
      <dgm:t>
        <a:bodyPr/>
        <a:lstStyle/>
        <a:p>
          <a:endParaRPr lang="en-US"/>
        </a:p>
      </dgm:t>
    </dgm:pt>
    <dgm:pt modelId="{BDBEBC9B-53EC-49A5-A6AD-9340364405B5}">
      <dgm:prSet/>
      <dgm:spPr/>
      <dgm:t>
        <a:bodyPr/>
        <a:lstStyle/>
        <a:p>
          <a:pPr marL="0" lvl="0" defTabSz="488950">
            <a:spcBef>
              <a:spcPct val="0"/>
            </a:spcBef>
            <a:spcAft>
              <a:spcPct val="35000"/>
            </a:spcAft>
            <a:buNone/>
          </a:pPr>
          <a:endParaRPr lang="en-US"/>
        </a:p>
      </dgm:t>
    </dgm:pt>
    <dgm:pt modelId="{9712422A-AF86-400F-925A-EAAECDF6F4EC}" type="parTrans" cxnId="{C9C3B056-79F5-4935-9810-95D74FBC89FC}">
      <dgm:prSet/>
      <dgm:spPr/>
      <dgm:t>
        <a:bodyPr/>
        <a:lstStyle/>
        <a:p>
          <a:endParaRPr lang="en-US"/>
        </a:p>
      </dgm:t>
    </dgm:pt>
    <dgm:pt modelId="{0300EF38-A8E9-4C6F-B655-7BA93A91EA9C}" type="sibTrans" cxnId="{C9C3B056-79F5-4935-9810-95D74FBC89FC}">
      <dgm:prSet/>
      <dgm:spPr/>
      <dgm:t>
        <a:bodyPr/>
        <a:lstStyle/>
        <a:p>
          <a:endParaRPr lang="en-US"/>
        </a:p>
      </dgm:t>
    </dgm:pt>
    <dgm:pt modelId="{58E578FA-6525-455C-A9F0-E5A84C0A5800}">
      <dgm:prSet/>
      <dgm:spPr/>
      <dgm:t>
        <a:bodyPr/>
        <a:lstStyle/>
        <a:p>
          <a:pPr marL="0" marR="0" lvl="0" indent="0" defTabSz="914400" eaLnBrk="1" fontAlgn="auto" latinLnBrk="0" hangingPunct="1"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b="0" i="0" baseline="0" dirty="0"/>
            <a:t>„docker-compose -f &lt;comp</a:t>
          </a:r>
          <a:r>
            <a:rPr lang="de-DE" b="0" i="0" baseline="0" dirty="0"/>
            <a:t>ein Volum zum Speichern von Docker-Images in  der Pfad „/</a:t>
          </a:r>
          <a:r>
            <a:rPr lang="de-DE" b="0" i="0" baseline="0" dirty="0" err="1"/>
            <a:t>var</a:t>
          </a:r>
          <a:r>
            <a:rPr lang="de-DE" b="0" i="0" baseline="0" dirty="0"/>
            <a:t>/</a:t>
          </a:r>
          <a:r>
            <a:rPr lang="de-DE" b="0" i="0" baseline="0" dirty="0" err="1"/>
            <a:t>lib</a:t>
          </a:r>
          <a:r>
            <a:rPr lang="de-DE" b="0" i="0" baseline="0" dirty="0"/>
            <a:t>/</a:t>
          </a:r>
          <a:r>
            <a:rPr lang="de-DE" b="0" i="0" baseline="0" dirty="0" err="1"/>
            <a:t>registry</a:t>
          </a:r>
          <a:r>
            <a:rPr lang="de-DE" b="0" i="0" baseline="0" dirty="0"/>
            <a:t>“ geplant.</a:t>
          </a:r>
          <a:endParaRPr lang="en-US" dirty="0"/>
        </a:p>
        <a:p>
          <a:pPr marL="0" lvl="0" defTabSz="488950">
            <a:spcBef>
              <a:spcPct val="0"/>
            </a:spcBef>
            <a:spcAft>
              <a:spcPct val="35000"/>
            </a:spcAft>
            <a:buNone/>
          </a:pPr>
          <a:r>
            <a:rPr lang="en-US" b="0" i="0" baseline="0" dirty="0" err="1"/>
            <a:t>ose</a:t>
          </a:r>
          <a:r>
            <a:rPr lang="en-US" b="0" i="0" baseline="0" dirty="0"/>
            <a:t>-file-name&gt; up“ </a:t>
          </a:r>
          <a:endParaRPr lang="en-US" dirty="0"/>
        </a:p>
      </dgm:t>
    </dgm:pt>
    <dgm:pt modelId="{1ECD939A-5BF0-40D4-B62F-7B96B312B55F}" type="parTrans" cxnId="{24BDE8E7-611A-4601-B8B4-D3E9BA56078D}">
      <dgm:prSet/>
      <dgm:spPr/>
      <dgm:t>
        <a:bodyPr/>
        <a:lstStyle/>
        <a:p>
          <a:endParaRPr lang="en-US"/>
        </a:p>
      </dgm:t>
    </dgm:pt>
    <dgm:pt modelId="{56104391-4005-4BE7-BB56-9CD04F0BFFB7}" type="sibTrans" cxnId="{24BDE8E7-611A-4601-B8B4-D3E9BA56078D}">
      <dgm:prSet/>
      <dgm:spPr/>
      <dgm:t>
        <a:bodyPr/>
        <a:lstStyle/>
        <a:p>
          <a:endParaRPr lang="en-US"/>
        </a:p>
      </dgm:t>
    </dgm:pt>
    <dgm:pt modelId="{17B08315-85CC-40B9-8C2F-D5CE6FF68412}">
      <dgm:prSet/>
      <dgm:spPr/>
      <dgm:t>
        <a:bodyPr/>
        <a:lstStyle/>
        <a:p>
          <a:pPr marL="0" lvl="0" defTabSz="488950">
            <a:spcBef>
              <a:spcPct val="0"/>
            </a:spcBef>
            <a:spcAft>
              <a:spcPct val="35000"/>
            </a:spcAft>
            <a:buNone/>
          </a:pPr>
          <a:r>
            <a:rPr lang="de-DE" b="0" i="0" baseline="0"/>
            <a:t>In diesem Projekt ist die Adresse von Docker-Registry-Server 192.168.22.128:8080 .</a:t>
          </a:r>
          <a:endParaRPr lang="en-US"/>
        </a:p>
      </dgm:t>
    </dgm:pt>
    <dgm:pt modelId="{BBA34FF0-B7A1-45CB-B591-719E51B7BDFF}" type="parTrans" cxnId="{922FDAA7-BAA4-4C94-8A3B-84399FB7DC4A}">
      <dgm:prSet/>
      <dgm:spPr/>
      <dgm:t>
        <a:bodyPr/>
        <a:lstStyle/>
        <a:p>
          <a:endParaRPr lang="en-US"/>
        </a:p>
      </dgm:t>
    </dgm:pt>
    <dgm:pt modelId="{D73B67CD-8611-4EB1-B434-902F4FD4F5A2}" type="sibTrans" cxnId="{922FDAA7-BAA4-4C94-8A3B-84399FB7DC4A}">
      <dgm:prSet/>
      <dgm:spPr/>
      <dgm:t>
        <a:bodyPr/>
        <a:lstStyle/>
        <a:p>
          <a:endParaRPr lang="en-US"/>
        </a:p>
      </dgm:t>
    </dgm:pt>
    <dgm:pt modelId="{DA75DD46-A095-4832-B3D3-39E764540EC4}" type="pres">
      <dgm:prSet presAssocID="{93987CEA-6BEE-40D3-8B22-16EAC05765B2}" presName="linear" presStyleCnt="0">
        <dgm:presLayoutVars>
          <dgm:dir/>
          <dgm:animLvl val="lvl"/>
          <dgm:resizeHandles val="exact"/>
        </dgm:presLayoutVars>
      </dgm:prSet>
      <dgm:spPr/>
    </dgm:pt>
    <dgm:pt modelId="{92A4F446-E930-47AB-AF2E-F0411544E791}" type="pres">
      <dgm:prSet presAssocID="{CE850391-6363-4AB4-8164-35FF196E106B}" presName="parentLin" presStyleCnt="0"/>
      <dgm:spPr/>
    </dgm:pt>
    <dgm:pt modelId="{3BE427F9-0BEA-4E8B-9882-94313DCC6858}" type="pres">
      <dgm:prSet presAssocID="{CE850391-6363-4AB4-8164-35FF196E106B}" presName="parentLeftMargin" presStyleLbl="node1" presStyleIdx="0" presStyleCnt="2"/>
      <dgm:spPr/>
    </dgm:pt>
    <dgm:pt modelId="{A9BCCA18-D335-4AF7-AC30-1EF4C2ED9ABE}" type="pres">
      <dgm:prSet presAssocID="{CE850391-6363-4AB4-8164-35FF196E106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522800-1CF4-47B9-8444-5CBE7D3A6D33}" type="pres">
      <dgm:prSet presAssocID="{CE850391-6363-4AB4-8164-35FF196E106B}" presName="negativeSpace" presStyleCnt="0"/>
      <dgm:spPr/>
    </dgm:pt>
    <dgm:pt modelId="{6BBDC3DD-B777-49D8-ADA0-4BC9DF862886}" type="pres">
      <dgm:prSet presAssocID="{CE850391-6363-4AB4-8164-35FF196E106B}" presName="childText" presStyleLbl="conFgAcc1" presStyleIdx="0" presStyleCnt="2">
        <dgm:presLayoutVars>
          <dgm:bulletEnabled val="1"/>
        </dgm:presLayoutVars>
      </dgm:prSet>
      <dgm:spPr/>
    </dgm:pt>
    <dgm:pt modelId="{302066E7-3436-4361-87A5-53D2C3107A7D}" type="pres">
      <dgm:prSet presAssocID="{31C0E66D-164E-4832-BC00-367F88120CB0}" presName="spaceBetweenRectangles" presStyleCnt="0"/>
      <dgm:spPr/>
    </dgm:pt>
    <dgm:pt modelId="{90009338-15F0-4CAD-A51D-58264F9A0621}" type="pres">
      <dgm:prSet presAssocID="{915FED8F-265D-4622-A23B-A8E5D20A833C}" presName="parentLin" presStyleCnt="0"/>
      <dgm:spPr/>
    </dgm:pt>
    <dgm:pt modelId="{7FE18E7A-2C63-48D8-97BD-3E05CFF5520C}" type="pres">
      <dgm:prSet presAssocID="{915FED8F-265D-4622-A23B-A8E5D20A833C}" presName="parentLeftMargin" presStyleLbl="node1" presStyleIdx="0" presStyleCnt="2"/>
      <dgm:spPr/>
    </dgm:pt>
    <dgm:pt modelId="{4D84D222-3846-4CD0-A74C-0C6143D5A1C3}" type="pres">
      <dgm:prSet presAssocID="{915FED8F-265D-4622-A23B-A8E5D20A83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8EF8A85-46AC-4EF2-8E96-F4ED6C5CFC92}" type="pres">
      <dgm:prSet presAssocID="{915FED8F-265D-4622-A23B-A8E5D20A833C}" presName="negativeSpace" presStyleCnt="0"/>
      <dgm:spPr/>
    </dgm:pt>
    <dgm:pt modelId="{650AB927-E43F-454B-B2E7-B57F3C3D87E0}" type="pres">
      <dgm:prSet presAssocID="{915FED8F-265D-4622-A23B-A8E5D20A833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F05FC0A-0468-4FF6-9F97-B5411708E758}" type="presOf" srcId="{BDBEBC9B-53EC-49A5-A6AD-9340364405B5}" destId="{650AB927-E43F-454B-B2E7-B57F3C3D87E0}" srcOrd="0" destOrd="1" presId="urn:microsoft.com/office/officeart/2005/8/layout/list1"/>
    <dgm:cxn modelId="{BA87553E-B873-4AB7-AF1A-61C8133D09D5}" type="presOf" srcId="{915FED8F-265D-4622-A23B-A8E5D20A833C}" destId="{4D84D222-3846-4CD0-A74C-0C6143D5A1C3}" srcOrd="1" destOrd="0" presId="urn:microsoft.com/office/officeart/2005/8/layout/list1"/>
    <dgm:cxn modelId="{34661C5D-2FA2-430F-90BF-11784DF7CB97}" type="presOf" srcId="{58E578FA-6525-455C-A9F0-E5A84C0A5800}" destId="{650AB927-E43F-454B-B2E7-B57F3C3D87E0}" srcOrd="0" destOrd="2" presId="urn:microsoft.com/office/officeart/2005/8/layout/list1"/>
    <dgm:cxn modelId="{944F6D64-9AFB-4F18-9012-873E9F51848B}" type="presOf" srcId="{CE850391-6363-4AB4-8164-35FF196E106B}" destId="{A9BCCA18-D335-4AF7-AC30-1EF4C2ED9ABE}" srcOrd="1" destOrd="0" presId="urn:microsoft.com/office/officeart/2005/8/layout/list1"/>
    <dgm:cxn modelId="{505F9F4E-7FE9-4129-935B-BA82CAEEE726}" type="presOf" srcId="{E82AABD7-ED08-4695-A6BF-F88E325F9A0D}" destId="{6BBDC3DD-B777-49D8-ADA0-4BC9DF862886}" srcOrd="0" destOrd="0" presId="urn:microsoft.com/office/officeart/2005/8/layout/list1"/>
    <dgm:cxn modelId="{31861353-795A-4072-9418-B07DE9D6E176}" type="presOf" srcId="{8945D195-05C7-4825-8FA8-02BD5CAB5580}" destId="{6BBDC3DD-B777-49D8-ADA0-4BC9DF862886}" srcOrd="0" destOrd="1" presId="urn:microsoft.com/office/officeart/2005/8/layout/list1"/>
    <dgm:cxn modelId="{C9C3B056-79F5-4935-9810-95D74FBC89FC}" srcId="{915FED8F-265D-4622-A23B-A8E5D20A833C}" destId="{BDBEBC9B-53EC-49A5-A6AD-9340364405B5}" srcOrd="1" destOrd="0" parTransId="{9712422A-AF86-400F-925A-EAAECDF6F4EC}" sibTransId="{0300EF38-A8E9-4C6F-B655-7BA93A91EA9C}"/>
    <dgm:cxn modelId="{3CB20D7E-DD9C-4C5E-9FB7-58B9623D6213}" type="presOf" srcId="{003F3BE7-B203-40B2-AF71-C619E22F8FCB}" destId="{650AB927-E43F-454B-B2E7-B57F3C3D87E0}" srcOrd="0" destOrd="0" presId="urn:microsoft.com/office/officeart/2005/8/layout/list1"/>
    <dgm:cxn modelId="{AAD42188-6E11-4300-BE89-DF00BCC67251}" type="presOf" srcId="{93987CEA-6BEE-40D3-8B22-16EAC05765B2}" destId="{DA75DD46-A095-4832-B3D3-39E764540EC4}" srcOrd="0" destOrd="0" presId="urn:microsoft.com/office/officeart/2005/8/layout/list1"/>
    <dgm:cxn modelId="{FF6D2788-483F-4F0F-A314-83EE5FE8C7B1}" type="presOf" srcId="{17B08315-85CC-40B9-8C2F-D5CE6FF68412}" destId="{650AB927-E43F-454B-B2E7-B57F3C3D87E0}" srcOrd="0" destOrd="3" presId="urn:microsoft.com/office/officeart/2005/8/layout/list1"/>
    <dgm:cxn modelId="{A4D3859D-4053-4775-A29B-3025BAF0EF24}" type="presOf" srcId="{CE850391-6363-4AB4-8164-35FF196E106B}" destId="{3BE427F9-0BEA-4E8B-9882-94313DCC6858}" srcOrd="0" destOrd="0" presId="urn:microsoft.com/office/officeart/2005/8/layout/list1"/>
    <dgm:cxn modelId="{A6BA45A3-FB39-4E45-AEBD-9949B7F2EF80}" srcId="{CE850391-6363-4AB4-8164-35FF196E106B}" destId="{E82AABD7-ED08-4695-A6BF-F88E325F9A0D}" srcOrd="0" destOrd="0" parTransId="{11AF1BEF-0723-43D7-97C0-82938D6E48B8}" sibTransId="{45E18E0E-3A52-41DD-8BAD-278CF7D69EC4}"/>
    <dgm:cxn modelId="{922FDAA7-BAA4-4C94-8A3B-84399FB7DC4A}" srcId="{915FED8F-265D-4622-A23B-A8E5D20A833C}" destId="{17B08315-85CC-40B9-8C2F-D5CE6FF68412}" srcOrd="3" destOrd="0" parTransId="{BBA34FF0-B7A1-45CB-B591-719E51B7BDFF}" sibTransId="{D73B67CD-8611-4EB1-B434-902F4FD4F5A2}"/>
    <dgm:cxn modelId="{19EA0FAA-2D89-4C6A-A266-2C2934CC5728}" srcId="{93987CEA-6BEE-40D3-8B22-16EAC05765B2}" destId="{915FED8F-265D-4622-A23B-A8E5D20A833C}" srcOrd="1" destOrd="0" parTransId="{E1D58081-7EEA-4DE3-8BBB-FECBA151502E}" sibTransId="{66CD59FC-8677-4D2D-8D93-5183C4C59C0C}"/>
    <dgm:cxn modelId="{7567ACB4-5313-45F2-B535-44958CBCA030}" srcId="{915FED8F-265D-4622-A23B-A8E5D20A833C}" destId="{003F3BE7-B203-40B2-AF71-C619E22F8FCB}" srcOrd="0" destOrd="0" parTransId="{A64C8717-7F33-439A-8576-24BAFF629F24}" sibTransId="{FBC8ED7B-5932-428B-9EE8-75AE2D42931B}"/>
    <dgm:cxn modelId="{B6CCA0CF-E12B-4205-B09A-3D047E2F0BDA}" srcId="{CE850391-6363-4AB4-8164-35FF196E106B}" destId="{8945D195-05C7-4825-8FA8-02BD5CAB5580}" srcOrd="1" destOrd="0" parTransId="{0FE11678-2C11-426F-AEFD-E7229370F442}" sibTransId="{AA41144F-6460-473B-8486-B5FCFC1468F1}"/>
    <dgm:cxn modelId="{24BDE8E7-611A-4601-B8B4-D3E9BA56078D}" srcId="{915FED8F-265D-4622-A23B-A8E5D20A833C}" destId="{58E578FA-6525-455C-A9F0-E5A84C0A5800}" srcOrd="2" destOrd="0" parTransId="{1ECD939A-5BF0-40D4-B62F-7B96B312B55F}" sibTransId="{56104391-4005-4BE7-BB56-9CD04F0BFFB7}"/>
    <dgm:cxn modelId="{189B30F4-3B20-4B27-A066-F798291D93DA}" type="presOf" srcId="{915FED8F-265D-4622-A23B-A8E5D20A833C}" destId="{7FE18E7A-2C63-48D8-97BD-3E05CFF5520C}" srcOrd="0" destOrd="0" presId="urn:microsoft.com/office/officeart/2005/8/layout/list1"/>
    <dgm:cxn modelId="{268FC0FC-34FC-482C-82A7-1F54E8411243}" srcId="{93987CEA-6BEE-40D3-8B22-16EAC05765B2}" destId="{CE850391-6363-4AB4-8164-35FF196E106B}" srcOrd="0" destOrd="0" parTransId="{D25D0550-6755-4A87-8B6F-8EB96BD05797}" sibTransId="{31C0E66D-164E-4832-BC00-367F88120CB0}"/>
    <dgm:cxn modelId="{608F992A-3CB0-4732-B8B4-A70F5B5DD281}" type="presParOf" srcId="{DA75DD46-A095-4832-B3D3-39E764540EC4}" destId="{92A4F446-E930-47AB-AF2E-F0411544E791}" srcOrd="0" destOrd="0" presId="urn:microsoft.com/office/officeart/2005/8/layout/list1"/>
    <dgm:cxn modelId="{95D28BBF-7225-4096-A251-36A6DCAC55A2}" type="presParOf" srcId="{92A4F446-E930-47AB-AF2E-F0411544E791}" destId="{3BE427F9-0BEA-4E8B-9882-94313DCC6858}" srcOrd="0" destOrd="0" presId="urn:microsoft.com/office/officeart/2005/8/layout/list1"/>
    <dgm:cxn modelId="{A9D35E01-FBD2-4F53-8501-7FBBFE3AC706}" type="presParOf" srcId="{92A4F446-E930-47AB-AF2E-F0411544E791}" destId="{A9BCCA18-D335-4AF7-AC30-1EF4C2ED9ABE}" srcOrd="1" destOrd="0" presId="urn:microsoft.com/office/officeart/2005/8/layout/list1"/>
    <dgm:cxn modelId="{10787B30-269E-4FB6-85B1-591EAD045E34}" type="presParOf" srcId="{DA75DD46-A095-4832-B3D3-39E764540EC4}" destId="{BE522800-1CF4-47B9-8444-5CBE7D3A6D33}" srcOrd="1" destOrd="0" presId="urn:microsoft.com/office/officeart/2005/8/layout/list1"/>
    <dgm:cxn modelId="{C8544963-562F-405E-B2A6-14C0BF50B702}" type="presParOf" srcId="{DA75DD46-A095-4832-B3D3-39E764540EC4}" destId="{6BBDC3DD-B777-49D8-ADA0-4BC9DF862886}" srcOrd="2" destOrd="0" presId="urn:microsoft.com/office/officeart/2005/8/layout/list1"/>
    <dgm:cxn modelId="{9EF41A75-AD41-4DF3-9559-B50143D4BE3C}" type="presParOf" srcId="{DA75DD46-A095-4832-B3D3-39E764540EC4}" destId="{302066E7-3436-4361-87A5-53D2C3107A7D}" srcOrd="3" destOrd="0" presId="urn:microsoft.com/office/officeart/2005/8/layout/list1"/>
    <dgm:cxn modelId="{2C5940B7-5633-4F3E-8185-244EB6938B42}" type="presParOf" srcId="{DA75DD46-A095-4832-B3D3-39E764540EC4}" destId="{90009338-15F0-4CAD-A51D-58264F9A0621}" srcOrd="4" destOrd="0" presId="urn:microsoft.com/office/officeart/2005/8/layout/list1"/>
    <dgm:cxn modelId="{8D9D8302-20F0-4DCA-A35E-E68E08E001E7}" type="presParOf" srcId="{90009338-15F0-4CAD-A51D-58264F9A0621}" destId="{7FE18E7A-2C63-48D8-97BD-3E05CFF5520C}" srcOrd="0" destOrd="0" presId="urn:microsoft.com/office/officeart/2005/8/layout/list1"/>
    <dgm:cxn modelId="{302F058B-D119-48DE-A7A5-ECF55D94E134}" type="presParOf" srcId="{90009338-15F0-4CAD-A51D-58264F9A0621}" destId="{4D84D222-3846-4CD0-A74C-0C6143D5A1C3}" srcOrd="1" destOrd="0" presId="urn:microsoft.com/office/officeart/2005/8/layout/list1"/>
    <dgm:cxn modelId="{4B668B62-DD17-4EBB-A5B0-CFFCF8070A7D}" type="presParOf" srcId="{DA75DD46-A095-4832-B3D3-39E764540EC4}" destId="{B8EF8A85-46AC-4EF2-8E96-F4ED6C5CFC92}" srcOrd="5" destOrd="0" presId="urn:microsoft.com/office/officeart/2005/8/layout/list1"/>
    <dgm:cxn modelId="{31599EA4-33EB-43BB-B863-918C2B54BCD4}" type="presParOf" srcId="{DA75DD46-A095-4832-B3D3-39E764540EC4}" destId="{650AB927-E43F-454B-B2E7-B57F3C3D87E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981049-7471-45AD-8ACB-CD3F4DE87078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90D830B-569E-40E6-99AA-6BDF3CA415F9}">
      <dgm:prSet/>
      <dgm:spPr/>
      <dgm:t>
        <a:bodyPr/>
        <a:lstStyle/>
        <a:p>
          <a:r>
            <a:rPr lang="de-DE" b="0" i="0" baseline="0" dirty="0"/>
            <a:t>Global Tool Konfiguration</a:t>
          </a:r>
          <a:endParaRPr lang="en-US" dirty="0"/>
        </a:p>
      </dgm:t>
    </dgm:pt>
    <dgm:pt modelId="{A236CCE5-BFE3-4C81-8614-20F8B950E0AB}" type="parTrans" cxnId="{0BF56781-C638-4DEA-8B33-3449044D365A}">
      <dgm:prSet/>
      <dgm:spPr/>
      <dgm:t>
        <a:bodyPr/>
        <a:lstStyle/>
        <a:p>
          <a:endParaRPr lang="en-US"/>
        </a:p>
      </dgm:t>
    </dgm:pt>
    <dgm:pt modelId="{B3478492-E54A-4732-8DFE-272E669B78EC}" type="sibTrans" cxnId="{0BF56781-C638-4DEA-8B33-3449044D365A}">
      <dgm:prSet/>
      <dgm:spPr/>
      <dgm:t>
        <a:bodyPr/>
        <a:lstStyle/>
        <a:p>
          <a:endParaRPr lang="en-US"/>
        </a:p>
      </dgm:t>
    </dgm:pt>
    <dgm:pt modelId="{118C377F-A168-436E-968B-93E18882164D}">
      <dgm:prSet/>
      <dgm:spPr/>
      <dgm:t>
        <a:bodyPr/>
        <a:lstStyle/>
        <a:p>
          <a:r>
            <a:rPr lang="de-DE" b="0" i="0" baseline="0"/>
            <a:t>Programme, die automatisch von Jenkins in der Pipeline verwendet werden sollen, müssen auf Jenkins im Abschnitt globale Toolkonfigurationen angegeben werden.</a:t>
          </a:r>
          <a:endParaRPr lang="en-US"/>
        </a:p>
      </dgm:t>
    </dgm:pt>
    <dgm:pt modelId="{8B539ECC-351C-4B5D-A9E6-93E1858550FA}" type="parTrans" cxnId="{2F000E37-70D4-47E4-AE30-1DF8E774CD35}">
      <dgm:prSet/>
      <dgm:spPr/>
      <dgm:t>
        <a:bodyPr/>
        <a:lstStyle/>
        <a:p>
          <a:endParaRPr lang="en-US"/>
        </a:p>
      </dgm:t>
    </dgm:pt>
    <dgm:pt modelId="{C7AC9FF4-FED4-483D-94ED-A38A4F092CE6}" type="sibTrans" cxnId="{2F000E37-70D4-47E4-AE30-1DF8E774CD35}">
      <dgm:prSet/>
      <dgm:spPr/>
      <dgm:t>
        <a:bodyPr/>
        <a:lstStyle/>
        <a:p>
          <a:endParaRPr lang="en-US"/>
        </a:p>
      </dgm:t>
    </dgm:pt>
    <dgm:pt modelId="{089A7124-6863-4F6D-8536-FAFE7EDD70FA}">
      <dgm:prSet/>
      <dgm:spPr/>
      <dgm:t>
        <a:bodyPr/>
        <a:lstStyle/>
        <a:p>
          <a:r>
            <a:rPr lang="de-DE" b="0" i="0" baseline="0"/>
            <a:t>Git, OpenJDK11, Gradle, Docker </a:t>
          </a:r>
          <a:endParaRPr lang="en-US"/>
        </a:p>
      </dgm:t>
    </dgm:pt>
    <dgm:pt modelId="{9D5453E4-94CE-4E05-94C9-4944EC0752F1}" type="parTrans" cxnId="{67B02DE2-4034-4599-8CCC-CC5E173CC30A}">
      <dgm:prSet/>
      <dgm:spPr/>
      <dgm:t>
        <a:bodyPr/>
        <a:lstStyle/>
        <a:p>
          <a:endParaRPr lang="en-US"/>
        </a:p>
      </dgm:t>
    </dgm:pt>
    <dgm:pt modelId="{0F9D7DE5-4523-4AE0-AD27-1D2D4D360027}" type="sibTrans" cxnId="{67B02DE2-4034-4599-8CCC-CC5E173CC30A}">
      <dgm:prSet/>
      <dgm:spPr/>
      <dgm:t>
        <a:bodyPr/>
        <a:lstStyle/>
        <a:p>
          <a:endParaRPr lang="en-US"/>
        </a:p>
      </dgm:t>
    </dgm:pt>
    <dgm:pt modelId="{26DE2099-C75E-4CC9-B150-8E10A7D1303C}">
      <dgm:prSet/>
      <dgm:spPr/>
      <dgm:t>
        <a:bodyPr/>
        <a:lstStyle/>
        <a:p>
          <a:r>
            <a:rPr lang="de-DE" b="0" i="0" baseline="0"/>
            <a:t>Agent-Knoten Konfigurieren</a:t>
          </a:r>
          <a:endParaRPr lang="en-US"/>
        </a:p>
      </dgm:t>
    </dgm:pt>
    <dgm:pt modelId="{571B878E-B533-497E-BAF3-3F48A009104B}" type="parTrans" cxnId="{A195D81A-3BB2-4D4A-8F6D-62419A396DFE}">
      <dgm:prSet/>
      <dgm:spPr/>
      <dgm:t>
        <a:bodyPr/>
        <a:lstStyle/>
        <a:p>
          <a:endParaRPr lang="en-US"/>
        </a:p>
      </dgm:t>
    </dgm:pt>
    <dgm:pt modelId="{B680A145-B9B7-46C8-B32A-03D104AFC7FE}" type="sibTrans" cxnId="{A195D81A-3BB2-4D4A-8F6D-62419A396DFE}">
      <dgm:prSet/>
      <dgm:spPr/>
      <dgm:t>
        <a:bodyPr/>
        <a:lstStyle/>
        <a:p>
          <a:endParaRPr lang="en-US"/>
        </a:p>
      </dgm:t>
    </dgm:pt>
    <dgm:pt modelId="{027A140D-A0A0-4CE4-A899-66F695F30850}">
      <dgm:prSet/>
      <dgm:spPr/>
      <dgm:t>
        <a:bodyPr/>
        <a:lstStyle/>
        <a:p>
          <a:r>
            <a:rPr lang="de-DE" b="0" i="0" baseline="0"/>
            <a:t>Über  ssh-Verbindung zwischen Jenkins-Server und Agent-Knoten herstellen und die „Agent“-Datei vom Jenkins-Server auf den Agent-Knoten kopieren.</a:t>
          </a:r>
          <a:endParaRPr lang="en-US"/>
        </a:p>
      </dgm:t>
    </dgm:pt>
    <dgm:pt modelId="{6AC35121-2DE2-4423-88A9-9D68E1E0D367}" type="parTrans" cxnId="{5653E464-2796-4EF2-8EEC-853CD714EF9C}">
      <dgm:prSet/>
      <dgm:spPr/>
      <dgm:t>
        <a:bodyPr/>
        <a:lstStyle/>
        <a:p>
          <a:endParaRPr lang="en-US"/>
        </a:p>
      </dgm:t>
    </dgm:pt>
    <dgm:pt modelId="{6F2DCE4E-6B9E-440E-89AA-F89063791C2C}" type="sibTrans" cxnId="{5653E464-2796-4EF2-8EEC-853CD714EF9C}">
      <dgm:prSet/>
      <dgm:spPr/>
      <dgm:t>
        <a:bodyPr/>
        <a:lstStyle/>
        <a:p>
          <a:endParaRPr lang="en-US"/>
        </a:p>
      </dgm:t>
    </dgm:pt>
    <dgm:pt modelId="{732E8B5F-7DD2-4EE3-992C-08E6C67B5F32}">
      <dgm:prSet/>
      <dgm:spPr/>
      <dgm:t>
        <a:bodyPr/>
        <a:lstStyle/>
        <a:p>
          <a:r>
            <a:rPr lang="de-DE" b="0" i="0" baseline="0"/>
            <a:t>Schreiben von Jenkinsfile</a:t>
          </a:r>
          <a:endParaRPr lang="en-US"/>
        </a:p>
      </dgm:t>
    </dgm:pt>
    <dgm:pt modelId="{99C99DE5-E53E-45CC-AA71-C53DE5E926F7}" type="parTrans" cxnId="{EAD747AB-F336-48CE-BB19-AC28425A103F}">
      <dgm:prSet/>
      <dgm:spPr/>
      <dgm:t>
        <a:bodyPr/>
        <a:lstStyle/>
        <a:p>
          <a:endParaRPr lang="en-US"/>
        </a:p>
      </dgm:t>
    </dgm:pt>
    <dgm:pt modelId="{0C77494D-E60B-45A5-ADAA-BBF0944ABC7B}" type="sibTrans" cxnId="{EAD747AB-F336-48CE-BB19-AC28425A103F}">
      <dgm:prSet/>
      <dgm:spPr/>
      <dgm:t>
        <a:bodyPr/>
        <a:lstStyle/>
        <a:p>
          <a:endParaRPr lang="en-US"/>
        </a:p>
      </dgm:t>
    </dgm:pt>
    <dgm:pt modelId="{E0FA0B50-D816-48B6-A9E6-DCF1DB694650}" type="pres">
      <dgm:prSet presAssocID="{FD981049-7471-45AD-8ACB-CD3F4DE87078}" presName="linear" presStyleCnt="0">
        <dgm:presLayoutVars>
          <dgm:dir/>
          <dgm:animLvl val="lvl"/>
          <dgm:resizeHandles val="exact"/>
        </dgm:presLayoutVars>
      </dgm:prSet>
      <dgm:spPr/>
    </dgm:pt>
    <dgm:pt modelId="{3C307823-0456-481B-999D-36A935497159}" type="pres">
      <dgm:prSet presAssocID="{C90D830B-569E-40E6-99AA-6BDF3CA415F9}" presName="parentLin" presStyleCnt="0"/>
      <dgm:spPr/>
    </dgm:pt>
    <dgm:pt modelId="{331CC504-5475-4D52-89BF-B46B04FB640A}" type="pres">
      <dgm:prSet presAssocID="{C90D830B-569E-40E6-99AA-6BDF3CA415F9}" presName="parentLeftMargin" presStyleLbl="node1" presStyleIdx="0" presStyleCnt="3"/>
      <dgm:spPr/>
    </dgm:pt>
    <dgm:pt modelId="{8E612D28-C121-49B6-8343-ACD6B50428A2}" type="pres">
      <dgm:prSet presAssocID="{C90D830B-569E-40E6-99AA-6BDF3CA415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187A012-827F-4838-9892-E58BB70F2D47}" type="pres">
      <dgm:prSet presAssocID="{C90D830B-569E-40E6-99AA-6BDF3CA415F9}" presName="negativeSpace" presStyleCnt="0"/>
      <dgm:spPr/>
    </dgm:pt>
    <dgm:pt modelId="{AD8C03DC-EB90-412B-AC43-71E080F03051}" type="pres">
      <dgm:prSet presAssocID="{C90D830B-569E-40E6-99AA-6BDF3CA415F9}" presName="childText" presStyleLbl="conFgAcc1" presStyleIdx="0" presStyleCnt="3">
        <dgm:presLayoutVars>
          <dgm:bulletEnabled val="1"/>
        </dgm:presLayoutVars>
      </dgm:prSet>
      <dgm:spPr/>
    </dgm:pt>
    <dgm:pt modelId="{59AB69B6-BD91-4511-8C47-C21609EEF4C6}" type="pres">
      <dgm:prSet presAssocID="{B3478492-E54A-4732-8DFE-272E669B78EC}" presName="spaceBetweenRectangles" presStyleCnt="0"/>
      <dgm:spPr/>
    </dgm:pt>
    <dgm:pt modelId="{B7E46D42-631E-4397-9A6C-E726250FC1A6}" type="pres">
      <dgm:prSet presAssocID="{26DE2099-C75E-4CC9-B150-8E10A7D1303C}" presName="parentLin" presStyleCnt="0"/>
      <dgm:spPr/>
    </dgm:pt>
    <dgm:pt modelId="{3F997885-39C9-4C32-8D6C-D36858622171}" type="pres">
      <dgm:prSet presAssocID="{26DE2099-C75E-4CC9-B150-8E10A7D1303C}" presName="parentLeftMargin" presStyleLbl="node1" presStyleIdx="0" presStyleCnt="3"/>
      <dgm:spPr/>
    </dgm:pt>
    <dgm:pt modelId="{7DD16989-B3BF-4BFD-BBDC-1B6CC576B272}" type="pres">
      <dgm:prSet presAssocID="{26DE2099-C75E-4CC9-B150-8E10A7D130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10D3EA-AB97-4466-80A4-F292932E3E29}" type="pres">
      <dgm:prSet presAssocID="{26DE2099-C75E-4CC9-B150-8E10A7D1303C}" presName="negativeSpace" presStyleCnt="0"/>
      <dgm:spPr/>
    </dgm:pt>
    <dgm:pt modelId="{F57EF51C-8663-4BFE-8F4F-CF912272E120}" type="pres">
      <dgm:prSet presAssocID="{26DE2099-C75E-4CC9-B150-8E10A7D1303C}" presName="childText" presStyleLbl="conFgAcc1" presStyleIdx="1" presStyleCnt="3">
        <dgm:presLayoutVars>
          <dgm:bulletEnabled val="1"/>
        </dgm:presLayoutVars>
      </dgm:prSet>
      <dgm:spPr/>
    </dgm:pt>
    <dgm:pt modelId="{7D56CAE4-4214-44A4-AB91-16F1805520C0}" type="pres">
      <dgm:prSet presAssocID="{B680A145-B9B7-46C8-B32A-03D104AFC7FE}" presName="spaceBetweenRectangles" presStyleCnt="0"/>
      <dgm:spPr/>
    </dgm:pt>
    <dgm:pt modelId="{11F20879-1F0C-4DF8-894F-07A7359CEBD1}" type="pres">
      <dgm:prSet presAssocID="{732E8B5F-7DD2-4EE3-992C-08E6C67B5F32}" presName="parentLin" presStyleCnt="0"/>
      <dgm:spPr/>
    </dgm:pt>
    <dgm:pt modelId="{1CBB15EF-8450-4B16-B1C8-3882C772378E}" type="pres">
      <dgm:prSet presAssocID="{732E8B5F-7DD2-4EE3-992C-08E6C67B5F32}" presName="parentLeftMargin" presStyleLbl="node1" presStyleIdx="1" presStyleCnt="3"/>
      <dgm:spPr/>
    </dgm:pt>
    <dgm:pt modelId="{78A698FE-DF2C-4D22-A7ED-6CCEA5A8715A}" type="pres">
      <dgm:prSet presAssocID="{732E8B5F-7DD2-4EE3-992C-08E6C67B5F3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EC051D7-70E7-417F-BA01-D1DD7CDA60DE}" type="pres">
      <dgm:prSet presAssocID="{732E8B5F-7DD2-4EE3-992C-08E6C67B5F32}" presName="negativeSpace" presStyleCnt="0"/>
      <dgm:spPr/>
    </dgm:pt>
    <dgm:pt modelId="{B5C3A9A6-01A4-4A8B-BEDB-733B6FD7F4CA}" type="pres">
      <dgm:prSet presAssocID="{732E8B5F-7DD2-4EE3-992C-08E6C67B5F3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195D81A-3BB2-4D4A-8F6D-62419A396DFE}" srcId="{FD981049-7471-45AD-8ACB-CD3F4DE87078}" destId="{26DE2099-C75E-4CC9-B150-8E10A7D1303C}" srcOrd="1" destOrd="0" parTransId="{571B878E-B533-497E-BAF3-3F48A009104B}" sibTransId="{B680A145-B9B7-46C8-B32A-03D104AFC7FE}"/>
    <dgm:cxn modelId="{2F000E37-70D4-47E4-AE30-1DF8E774CD35}" srcId="{C90D830B-569E-40E6-99AA-6BDF3CA415F9}" destId="{118C377F-A168-436E-968B-93E18882164D}" srcOrd="0" destOrd="0" parTransId="{8B539ECC-351C-4B5D-A9E6-93E1858550FA}" sibTransId="{C7AC9FF4-FED4-483D-94ED-A38A4F092CE6}"/>
    <dgm:cxn modelId="{1FEC5A5E-8765-4704-A2CC-5C1BC2E3B1A3}" type="presOf" srcId="{26DE2099-C75E-4CC9-B150-8E10A7D1303C}" destId="{3F997885-39C9-4C32-8D6C-D36858622171}" srcOrd="0" destOrd="0" presId="urn:microsoft.com/office/officeart/2005/8/layout/list1"/>
    <dgm:cxn modelId="{5653E464-2796-4EF2-8EEC-853CD714EF9C}" srcId="{26DE2099-C75E-4CC9-B150-8E10A7D1303C}" destId="{027A140D-A0A0-4CE4-A899-66F695F30850}" srcOrd="0" destOrd="0" parTransId="{6AC35121-2DE2-4423-88A9-9D68E1E0D367}" sibTransId="{6F2DCE4E-6B9E-440E-89AA-F89063791C2C}"/>
    <dgm:cxn modelId="{12551478-D4EA-4DD3-9B7C-3E9B53EDB8F9}" type="presOf" srcId="{732E8B5F-7DD2-4EE3-992C-08E6C67B5F32}" destId="{78A698FE-DF2C-4D22-A7ED-6CCEA5A8715A}" srcOrd="1" destOrd="0" presId="urn:microsoft.com/office/officeart/2005/8/layout/list1"/>
    <dgm:cxn modelId="{0BF56781-C638-4DEA-8B33-3449044D365A}" srcId="{FD981049-7471-45AD-8ACB-CD3F4DE87078}" destId="{C90D830B-569E-40E6-99AA-6BDF3CA415F9}" srcOrd="0" destOrd="0" parTransId="{A236CCE5-BFE3-4C81-8614-20F8B950E0AB}" sibTransId="{B3478492-E54A-4732-8DFE-272E669B78EC}"/>
    <dgm:cxn modelId="{80506386-FA52-41EF-A0D6-0DE86DDE8DD4}" type="presOf" srcId="{089A7124-6863-4F6D-8536-FAFE7EDD70FA}" destId="{AD8C03DC-EB90-412B-AC43-71E080F03051}" srcOrd="0" destOrd="1" presId="urn:microsoft.com/office/officeart/2005/8/layout/list1"/>
    <dgm:cxn modelId="{1F66D88B-710E-4CCC-8903-928AC493B3A9}" type="presOf" srcId="{C90D830B-569E-40E6-99AA-6BDF3CA415F9}" destId="{8E612D28-C121-49B6-8343-ACD6B50428A2}" srcOrd="1" destOrd="0" presId="urn:microsoft.com/office/officeart/2005/8/layout/list1"/>
    <dgm:cxn modelId="{B5920898-DA0E-46C6-879E-33E9C7DCE7B0}" type="presOf" srcId="{FD981049-7471-45AD-8ACB-CD3F4DE87078}" destId="{E0FA0B50-D816-48B6-A9E6-DCF1DB694650}" srcOrd="0" destOrd="0" presId="urn:microsoft.com/office/officeart/2005/8/layout/list1"/>
    <dgm:cxn modelId="{C5701A9B-C815-4A56-9B3E-4DABFCA93A49}" type="presOf" srcId="{C90D830B-569E-40E6-99AA-6BDF3CA415F9}" destId="{331CC504-5475-4D52-89BF-B46B04FB640A}" srcOrd="0" destOrd="0" presId="urn:microsoft.com/office/officeart/2005/8/layout/list1"/>
    <dgm:cxn modelId="{1B5D6C9F-0564-4B9E-B229-3BD878BFEFBC}" type="presOf" srcId="{26DE2099-C75E-4CC9-B150-8E10A7D1303C}" destId="{7DD16989-B3BF-4BFD-BBDC-1B6CC576B272}" srcOrd="1" destOrd="0" presId="urn:microsoft.com/office/officeart/2005/8/layout/list1"/>
    <dgm:cxn modelId="{EAD747AB-F336-48CE-BB19-AC28425A103F}" srcId="{FD981049-7471-45AD-8ACB-CD3F4DE87078}" destId="{732E8B5F-7DD2-4EE3-992C-08E6C67B5F32}" srcOrd="2" destOrd="0" parTransId="{99C99DE5-E53E-45CC-AA71-C53DE5E926F7}" sibTransId="{0C77494D-E60B-45A5-ADAA-BBF0944ABC7B}"/>
    <dgm:cxn modelId="{BBBC79B8-94CA-4EA6-A5D7-1DBB1D7F7A26}" type="presOf" srcId="{118C377F-A168-436E-968B-93E18882164D}" destId="{AD8C03DC-EB90-412B-AC43-71E080F03051}" srcOrd="0" destOrd="0" presId="urn:microsoft.com/office/officeart/2005/8/layout/list1"/>
    <dgm:cxn modelId="{4F33EFCB-AD49-41EF-8B9C-959AA89504D0}" type="presOf" srcId="{732E8B5F-7DD2-4EE3-992C-08E6C67B5F32}" destId="{1CBB15EF-8450-4B16-B1C8-3882C772378E}" srcOrd="0" destOrd="0" presId="urn:microsoft.com/office/officeart/2005/8/layout/list1"/>
    <dgm:cxn modelId="{67B02DE2-4034-4599-8CCC-CC5E173CC30A}" srcId="{C90D830B-569E-40E6-99AA-6BDF3CA415F9}" destId="{089A7124-6863-4F6D-8536-FAFE7EDD70FA}" srcOrd="1" destOrd="0" parTransId="{9D5453E4-94CE-4E05-94C9-4944EC0752F1}" sibTransId="{0F9D7DE5-4523-4AE0-AD27-1D2D4D360027}"/>
    <dgm:cxn modelId="{F81E3CE5-3D00-47AD-B43A-1656DD6E7423}" type="presOf" srcId="{027A140D-A0A0-4CE4-A899-66F695F30850}" destId="{F57EF51C-8663-4BFE-8F4F-CF912272E120}" srcOrd="0" destOrd="0" presId="urn:microsoft.com/office/officeart/2005/8/layout/list1"/>
    <dgm:cxn modelId="{9D4FA662-0A68-4E78-A430-3F644CF001B7}" type="presParOf" srcId="{E0FA0B50-D816-48B6-A9E6-DCF1DB694650}" destId="{3C307823-0456-481B-999D-36A935497159}" srcOrd="0" destOrd="0" presId="urn:microsoft.com/office/officeart/2005/8/layout/list1"/>
    <dgm:cxn modelId="{7A87A089-C37D-4BEF-BD84-A303BEEE0B3E}" type="presParOf" srcId="{3C307823-0456-481B-999D-36A935497159}" destId="{331CC504-5475-4D52-89BF-B46B04FB640A}" srcOrd="0" destOrd="0" presId="urn:microsoft.com/office/officeart/2005/8/layout/list1"/>
    <dgm:cxn modelId="{AD7544FD-ECB5-47BD-A464-73554FFB652A}" type="presParOf" srcId="{3C307823-0456-481B-999D-36A935497159}" destId="{8E612D28-C121-49B6-8343-ACD6B50428A2}" srcOrd="1" destOrd="0" presId="urn:microsoft.com/office/officeart/2005/8/layout/list1"/>
    <dgm:cxn modelId="{78ECA823-BA37-46ED-831E-1E7D5AB0B943}" type="presParOf" srcId="{E0FA0B50-D816-48B6-A9E6-DCF1DB694650}" destId="{9187A012-827F-4838-9892-E58BB70F2D47}" srcOrd="1" destOrd="0" presId="urn:microsoft.com/office/officeart/2005/8/layout/list1"/>
    <dgm:cxn modelId="{6F58D416-3CA1-465F-AF0F-2407945E5975}" type="presParOf" srcId="{E0FA0B50-D816-48B6-A9E6-DCF1DB694650}" destId="{AD8C03DC-EB90-412B-AC43-71E080F03051}" srcOrd="2" destOrd="0" presId="urn:microsoft.com/office/officeart/2005/8/layout/list1"/>
    <dgm:cxn modelId="{39735F0B-33CB-4E92-96BB-0CFC04CC8B20}" type="presParOf" srcId="{E0FA0B50-D816-48B6-A9E6-DCF1DB694650}" destId="{59AB69B6-BD91-4511-8C47-C21609EEF4C6}" srcOrd="3" destOrd="0" presId="urn:microsoft.com/office/officeart/2005/8/layout/list1"/>
    <dgm:cxn modelId="{27FF5AF6-D467-4829-8A8B-32D228D8D1C8}" type="presParOf" srcId="{E0FA0B50-D816-48B6-A9E6-DCF1DB694650}" destId="{B7E46D42-631E-4397-9A6C-E726250FC1A6}" srcOrd="4" destOrd="0" presId="urn:microsoft.com/office/officeart/2005/8/layout/list1"/>
    <dgm:cxn modelId="{FD834423-4185-4373-B1A7-63FFD8D5A4C4}" type="presParOf" srcId="{B7E46D42-631E-4397-9A6C-E726250FC1A6}" destId="{3F997885-39C9-4C32-8D6C-D36858622171}" srcOrd="0" destOrd="0" presId="urn:microsoft.com/office/officeart/2005/8/layout/list1"/>
    <dgm:cxn modelId="{C1AEAA37-A1CC-4D8D-9B11-11D7E8720E65}" type="presParOf" srcId="{B7E46D42-631E-4397-9A6C-E726250FC1A6}" destId="{7DD16989-B3BF-4BFD-BBDC-1B6CC576B272}" srcOrd="1" destOrd="0" presId="urn:microsoft.com/office/officeart/2005/8/layout/list1"/>
    <dgm:cxn modelId="{0F226E32-0A60-4F66-941A-923141C5CE16}" type="presParOf" srcId="{E0FA0B50-D816-48B6-A9E6-DCF1DB694650}" destId="{7310D3EA-AB97-4466-80A4-F292932E3E29}" srcOrd="5" destOrd="0" presId="urn:microsoft.com/office/officeart/2005/8/layout/list1"/>
    <dgm:cxn modelId="{FDA950D4-6823-4AA9-B7ED-295E306313D7}" type="presParOf" srcId="{E0FA0B50-D816-48B6-A9E6-DCF1DB694650}" destId="{F57EF51C-8663-4BFE-8F4F-CF912272E120}" srcOrd="6" destOrd="0" presId="urn:microsoft.com/office/officeart/2005/8/layout/list1"/>
    <dgm:cxn modelId="{4E2E98CB-44B6-40A3-86E1-143CC5461150}" type="presParOf" srcId="{E0FA0B50-D816-48B6-A9E6-DCF1DB694650}" destId="{7D56CAE4-4214-44A4-AB91-16F1805520C0}" srcOrd="7" destOrd="0" presId="urn:microsoft.com/office/officeart/2005/8/layout/list1"/>
    <dgm:cxn modelId="{D30F5A75-3058-42DB-A872-D9C984AC5834}" type="presParOf" srcId="{E0FA0B50-D816-48B6-A9E6-DCF1DB694650}" destId="{11F20879-1F0C-4DF8-894F-07A7359CEBD1}" srcOrd="8" destOrd="0" presId="urn:microsoft.com/office/officeart/2005/8/layout/list1"/>
    <dgm:cxn modelId="{7879E5D1-E969-495D-A7FC-5E7F8DC76C84}" type="presParOf" srcId="{11F20879-1F0C-4DF8-894F-07A7359CEBD1}" destId="{1CBB15EF-8450-4B16-B1C8-3882C772378E}" srcOrd="0" destOrd="0" presId="urn:microsoft.com/office/officeart/2005/8/layout/list1"/>
    <dgm:cxn modelId="{75FE2C8D-9668-44FD-8B26-40DF07EF8184}" type="presParOf" srcId="{11F20879-1F0C-4DF8-894F-07A7359CEBD1}" destId="{78A698FE-DF2C-4D22-A7ED-6CCEA5A8715A}" srcOrd="1" destOrd="0" presId="urn:microsoft.com/office/officeart/2005/8/layout/list1"/>
    <dgm:cxn modelId="{1DB7EAF7-9CC0-42AF-9C41-4F6AD1D7D0A3}" type="presParOf" srcId="{E0FA0B50-D816-48B6-A9E6-DCF1DB694650}" destId="{6EC051D7-70E7-417F-BA01-D1DD7CDA60DE}" srcOrd="9" destOrd="0" presId="urn:microsoft.com/office/officeart/2005/8/layout/list1"/>
    <dgm:cxn modelId="{3680C6D2-A0B1-4A2B-8680-85FB33ADF483}" type="presParOf" srcId="{E0FA0B50-D816-48B6-A9E6-DCF1DB694650}" destId="{B5C3A9A6-01A4-4A8B-BEDB-733B6FD7F4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AEA89-F734-4633-9AF4-1C2A881D5C82}">
      <dsp:nvSpPr>
        <dsp:cNvPr id="0" name=""/>
        <dsp:cNvSpPr/>
      </dsp:nvSpPr>
      <dsp:spPr>
        <a:xfrm>
          <a:off x="2525879" y="565684"/>
          <a:ext cx="4357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73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2090" y="609070"/>
        <a:ext cx="23316" cy="4667"/>
      </dsp:txXfrm>
    </dsp:sp>
    <dsp:sp modelId="{4F503690-B80E-4DA1-881E-B82187A9509E}">
      <dsp:nvSpPr>
        <dsp:cNvPr id="0" name=""/>
        <dsp:cNvSpPr/>
      </dsp:nvSpPr>
      <dsp:spPr>
        <a:xfrm>
          <a:off x="500115" y="3135"/>
          <a:ext cx="2027563" cy="1216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352" tIns="104288" rIns="99352" bIns="10428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baseline="0" dirty="0"/>
            <a:t>Projektumfeld</a:t>
          </a:r>
          <a:endParaRPr lang="en-US" sz="1800" kern="1200" dirty="0"/>
        </a:p>
      </dsp:txBody>
      <dsp:txXfrm>
        <a:off x="500115" y="3135"/>
        <a:ext cx="2027563" cy="1216538"/>
      </dsp:txXfrm>
    </dsp:sp>
    <dsp:sp modelId="{4A95F34C-572D-488F-B335-20EEB6508E8D}">
      <dsp:nvSpPr>
        <dsp:cNvPr id="0" name=""/>
        <dsp:cNvSpPr/>
      </dsp:nvSpPr>
      <dsp:spPr>
        <a:xfrm>
          <a:off x="5019782" y="565684"/>
          <a:ext cx="4357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73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5993" y="609070"/>
        <a:ext cx="23316" cy="4667"/>
      </dsp:txXfrm>
    </dsp:sp>
    <dsp:sp modelId="{2C3C3EC0-FEFD-4DC9-8308-FF08FAA42D16}">
      <dsp:nvSpPr>
        <dsp:cNvPr id="0" name=""/>
        <dsp:cNvSpPr/>
      </dsp:nvSpPr>
      <dsp:spPr>
        <a:xfrm>
          <a:off x="2994018" y="3135"/>
          <a:ext cx="2027563" cy="1216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352" tIns="104288" rIns="99352" bIns="10428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baseline="0" dirty="0"/>
            <a:t>Problemstellung/Ausgangsituation</a:t>
          </a:r>
          <a:endParaRPr lang="en-US" sz="1800" kern="1200" dirty="0"/>
        </a:p>
      </dsp:txBody>
      <dsp:txXfrm>
        <a:off x="2994018" y="3135"/>
        <a:ext cx="2027563" cy="1216538"/>
      </dsp:txXfrm>
    </dsp:sp>
    <dsp:sp modelId="{5E011CDC-0CAB-462C-BECC-DF179BFE56C1}">
      <dsp:nvSpPr>
        <dsp:cNvPr id="0" name=""/>
        <dsp:cNvSpPr/>
      </dsp:nvSpPr>
      <dsp:spPr>
        <a:xfrm>
          <a:off x="7513685" y="565684"/>
          <a:ext cx="4357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73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19896" y="609070"/>
        <a:ext cx="23316" cy="4667"/>
      </dsp:txXfrm>
    </dsp:sp>
    <dsp:sp modelId="{2E549FB2-3AA0-4310-8300-89433C1615E5}">
      <dsp:nvSpPr>
        <dsp:cNvPr id="0" name=""/>
        <dsp:cNvSpPr/>
      </dsp:nvSpPr>
      <dsp:spPr>
        <a:xfrm>
          <a:off x="5487921" y="3135"/>
          <a:ext cx="2027563" cy="1216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352" tIns="104288" rIns="99352" bIns="10428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baseline="0" dirty="0"/>
            <a:t>Projektplanung</a:t>
          </a:r>
          <a:endParaRPr lang="en-US" sz="1800" kern="1200" dirty="0"/>
        </a:p>
      </dsp:txBody>
      <dsp:txXfrm>
        <a:off x="5487921" y="3135"/>
        <a:ext cx="2027563" cy="1216538"/>
      </dsp:txXfrm>
    </dsp:sp>
    <dsp:sp modelId="{B06951E7-9EDB-40C5-AED1-4CC581BF7A35}">
      <dsp:nvSpPr>
        <dsp:cNvPr id="0" name=""/>
        <dsp:cNvSpPr/>
      </dsp:nvSpPr>
      <dsp:spPr>
        <a:xfrm>
          <a:off x="1513897" y="1217873"/>
          <a:ext cx="7481708" cy="435739"/>
        </a:xfrm>
        <a:custGeom>
          <a:avLst/>
          <a:gdLst/>
          <a:ahLst/>
          <a:cxnLst/>
          <a:rect l="0" t="0" r="0" b="0"/>
          <a:pathLst>
            <a:path>
              <a:moveTo>
                <a:pt x="7481708" y="0"/>
              </a:moveTo>
              <a:lnTo>
                <a:pt x="7481708" y="234969"/>
              </a:lnTo>
              <a:lnTo>
                <a:pt x="0" y="234969"/>
              </a:lnTo>
              <a:lnTo>
                <a:pt x="0" y="435739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7346" y="1433409"/>
        <a:ext cx="374811" cy="4667"/>
      </dsp:txXfrm>
    </dsp:sp>
    <dsp:sp modelId="{A7F23F78-7409-478C-8C8D-406768C800C7}">
      <dsp:nvSpPr>
        <dsp:cNvPr id="0" name=""/>
        <dsp:cNvSpPr/>
      </dsp:nvSpPr>
      <dsp:spPr>
        <a:xfrm>
          <a:off x="7981824" y="3135"/>
          <a:ext cx="2027563" cy="1216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352" tIns="104288" rIns="99352" bIns="10428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baseline="0" dirty="0"/>
            <a:t>Analyse</a:t>
          </a:r>
          <a:endParaRPr lang="en-US" sz="1800" kern="1200" dirty="0"/>
        </a:p>
      </dsp:txBody>
      <dsp:txXfrm>
        <a:off x="7981824" y="3135"/>
        <a:ext cx="2027563" cy="1216538"/>
      </dsp:txXfrm>
    </dsp:sp>
    <dsp:sp modelId="{2876DDFE-2D88-477B-8E4D-DEB2B6786968}">
      <dsp:nvSpPr>
        <dsp:cNvPr id="0" name=""/>
        <dsp:cNvSpPr/>
      </dsp:nvSpPr>
      <dsp:spPr>
        <a:xfrm>
          <a:off x="2525879" y="2248561"/>
          <a:ext cx="4357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73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2090" y="2291947"/>
        <a:ext cx="23316" cy="4667"/>
      </dsp:txXfrm>
    </dsp:sp>
    <dsp:sp modelId="{F2C377F2-9AC2-4CCD-B0BF-6187182A0645}">
      <dsp:nvSpPr>
        <dsp:cNvPr id="0" name=""/>
        <dsp:cNvSpPr/>
      </dsp:nvSpPr>
      <dsp:spPr>
        <a:xfrm>
          <a:off x="500115" y="1686012"/>
          <a:ext cx="2027563" cy="1216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352" tIns="104288" rIns="99352" bIns="10428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 err="1"/>
            <a:t>Implementierug</a:t>
          </a:r>
          <a:r>
            <a:rPr lang="en-US" sz="1200" b="0" i="0" kern="1200" baseline="0" dirty="0"/>
            <a:t>/</a:t>
          </a:r>
          <a:r>
            <a:rPr lang="en-US" sz="1800" b="0" i="0" kern="1200" baseline="0" dirty="0" err="1"/>
            <a:t>Realisierung</a:t>
          </a:r>
          <a:endParaRPr lang="en-US" sz="1800" kern="1200" dirty="0"/>
        </a:p>
      </dsp:txBody>
      <dsp:txXfrm>
        <a:off x="500115" y="1686012"/>
        <a:ext cx="2027563" cy="1216538"/>
      </dsp:txXfrm>
    </dsp:sp>
    <dsp:sp modelId="{D2A4E002-4334-4883-B6FD-744A86CCF2E4}">
      <dsp:nvSpPr>
        <dsp:cNvPr id="0" name=""/>
        <dsp:cNvSpPr/>
      </dsp:nvSpPr>
      <dsp:spPr>
        <a:xfrm>
          <a:off x="5019782" y="2248561"/>
          <a:ext cx="4357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73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5993" y="2291947"/>
        <a:ext cx="23316" cy="4667"/>
      </dsp:txXfrm>
    </dsp:sp>
    <dsp:sp modelId="{40ADE893-AAB2-43F1-8C36-BD66608E9AD6}">
      <dsp:nvSpPr>
        <dsp:cNvPr id="0" name=""/>
        <dsp:cNvSpPr/>
      </dsp:nvSpPr>
      <dsp:spPr>
        <a:xfrm>
          <a:off x="2994018" y="1686012"/>
          <a:ext cx="2027563" cy="1216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352" tIns="104288" rIns="99352" bIns="10428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 err="1"/>
            <a:t>Valisierungsphase</a:t>
          </a:r>
          <a:endParaRPr lang="en-US" sz="1800" kern="1200" dirty="0"/>
        </a:p>
      </dsp:txBody>
      <dsp:txXfrm>
        <a:off x="2994018" y="1686012"/>
        <a:ext cx="2027563" cy="1216538"/>
      </dsp:txXfrm>
    </dsp:sp>
    <dsp:sp modelId="{669AF053-2BF3-4DE5-9BE9-7947E76307F6}">
      <dsp:nvSpPr>
        <dsp:cNvPr id="0" name=""/>
        <dsp:cNvSpPr/>
      </dsp:nvSpPr>
      <dsp:spPr>
        <a:xfrm>
          <a:off x="5487921" y="1686012"/>
          <a:ext cx="2027563" cy="1216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352" tIns="104288" rIns="99352" bIns="10428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 err="1"/>
            <a:t>Fazit</a:t>
          </a:r>
          <a:endParaRPr lang="en-US" sz="1800" kern="1200" dirty="0"/>
        </a:p>
      </dsp:txBody>
      <dsp:txXfrm>
        <a:off x="5487921" y="1686012"/>
        <a:ext cx="2027563" cy="12165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4A5F1-64E1-43C8-B5A8-E1412DBD1BC2}">
      <dsp:nvSpPr>
        <dsp:cNvPr id="0" name=""/>
        <dsp:cNvSpPr/>
      </dsp:nvSpPr>
      <dsp:spPr>
        <a:xfrm>
          <a:off x="0" y="245049"/>
          <a:ext cx="10111033" cy="270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729" tIns="270764" rIns="78472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b="0" i="0" kern="1200" baseline="0" dirty="0"/>
            <a:t>Integrationsverfahren: 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1" kern="1200" baseline="0" dirty="0"/>
            <a:t>Code 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1" kern="1200" baseline="0" dirty="0"/>
            <a:t>Commit, 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1" kern="1200" baseline="0" dirty="0"/>
            <a:t>Compile 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1" kern="1200" baseline="0" dirty="0"/>
            <a:t>Test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1" kern="1200" baseline="0" dirty="0" err="1"/>
            <a:t>Dockerisation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 dirty="0"/>
            <a:t>Delivery/Deployment </a:t>
          </a:r>
          <a:r>
            <a:rPr lang="en-US" sz="1600" b="0" i="0" kern="1200" baseline="0" dirty="0" err="1"/>
            <a:t>Verfahren</a:t>
          </a:r>
          <a:r>
            <a:rPr lang="en-US" sz="1600" b="0" i="0" kern="1200" baseline="0" dirty="0"/>
            <a:t>: 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b="0" i="1" kern="1200" baseline="0" dirty="0"/>
            <a:t>Pushen der Image in der Repository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1" kern="1200" baseline="0" dirty="0"/>
            <a:t>Deployment der Application. </a:t>
          </a:r>
          <a:endParaRPr lang="en-US" sz="1600" kern="1200" dirty="0"/>
        </a:p>
      </dsp:txBody>
      <dsp:txXfrm>
        <a:off x="0" y="245049"/>
        <a:ext cx="10111033" cy="2702700"/>
      </dsp:txXfrm>
    </dsp:sp>
    <dsp:sp modelId="{6F28E3D9-B3BB-4946-BAFA-E45BDBB750A8}">
      <dsp:nvSpPr>
        <dsp:cNvPr id="0" name=""/>
        <dsp:cNvSpPr/>
      </dsp:nvSpPr>
      <dsp:spPr>
        <a:xfrm>
          <a:off x="505551" y="53169"/>
          <a:ext cx="7077723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521" tIns="0" rIns="26752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800" b="0" i="0" kern="1200" baseline="0" dirty="0"/>
            <a:t>Phasen in der Softwareentwicklung: </a:t>
          </a:r>
          <a:endParaRPr lang="en-US" sz="1800" kern="1200" dirty="0"/>
        </a:p>
      </dsp:txBody>
      <dsp:txXfrm>
        <a:off x="524285" y="71903"/>
        <a:ext cx="7040255" cy="346292"/>
      </dsp:txXfrm>
    </dsp:sp>
    <dsp:sp modelId="{BD8AFCB6-D1B3-4DA7-B461-BCAB392C974C}">
      <dsp:nvSpPr>
        <dsp:cNvPr id="0" name=""/>
        <dsp:cNvSpPr/>
      </dsp:nvSpPr>
      <dsp:spPr>
        <a:xfrm>
          <a:off x="0" y="3209829"/>
          <a:ext cx="101110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4F47D-7D3C-4E26-B871-DFB85C451C46}">
      <dsp:nvSpPr>
        <dsp:cNvPr id="0" name=""/>
        <dsp:cNvSpPr/>
      </dsp:nvSpPr>
      <dsp:spPr>
        <a:xfrm>
          <a:off x="505551" y="3017949"/>
          <a:ext cx="7077723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521" tIns="0" rIns="26752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800" b="0" i="0" kern="1200" baseline="0" dirty="0"/>
            <a:t>Integration verfahren </a:t>
          </a:r>
          <a:r>
            <a:rPr lang="de-DE" sz="1800" b="0" i="0" kern="1200" baseline="0" dirty="0">
              <a:sym typeface="Wingdings" panose="05000000000000000000" pitchFamily="2" charset="2"/>
            </a:rPr>
            <a:t></a:t>
          </a:r>
          <a:r>
            <a:rPr lang="de-DE" sz="1800" b="0" i="0" kern="1200" baseline="0" dirty="0"/>
            <a:t> </a:t>
          </a:r>
          <a:r>
            <a:rPr lang="de-DE" sz="1800" b="0" i="0" kern="1200" baseline="0" dirty="0" err="1"/>
            <a:t>automatish</a:t>
          </a:r>
          <a:endParaRPr lang="en-US" sz="1800" kern="1200" dirty="0"/>
        </a:p>
      </dsp:txBody>
      <dsp:txXfrm>
        <a:off x="524285" y="3036683"/>
        <a:ext cx="7040255" cy="346292"/>
      </dsp:txXfrm>
    </dsp:sp>
    <dsp:sp modelId="{83C6540C-A686-47CB-BCE8-1F60CA115C3C}">
      <dsp:nvSpPr>
        <dsp:cNvPr id="0" name=""/>
        <dsp:cNvSpPr/>
      </dsp:nvSpPr>
      <dsp:spPr>
        <a:xfrm>
          <a:off x="0" y="3799509"/>
          <a:ext cx="101110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CCB3F-F3D9-4196-8645-2547174AFAF0}">
      <dsp:nvSpPr>
        <dsp:cNvPr id="0" name=""/>
        <dsp:cNvSpPr/>
      </dsp:nvSpPr>
      <dsp:spPr>
        <a:xfrm>
          <a:off x="505551" y="3607629"/>
          <a:ext cx="7077723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521" tIns="0" rIns="26752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800" b="0" i="0" kern="1200" baseline="0" dirty="0" err="1"/>
            <a:t>Delivery</a:t>
          </a:r>
          <a:r>
            <a:rPr lang="de-DE" sz="1800" b="0" i="0" kern="1200" baseline="0" dirty="0"/>
            <a:t> / </a:t>
          </a:r>
          <a:r>
            <a:rPr lang="de-DE" sz="1800" b="0" i="0" kern="1200" baseline="0" dirty="0" err="1"/>
            <a:t>Deployment</a:t>
          </a:r>
          <a:r>
            <a:rPr lang="de-DE" sz="1800" b="0" i="0" kern="1200" baseline="0" dirty="0"/>
            <a:t> verfahren </a:t>
          </a:r>
          <a:r>
            <a:rPr lang="de-DE" sz="1800" b="0" i="0" kern="1200" baseline="0" dirty="0">
              <a:sym typeface="Wingdings" panose="05000000000000000000" pitchFamily="2" charset="2"/>
            </a:rPr>
            <a:t></a:t>
          </a:r>
          <a:r>
            <a:rPr lang="de-DE" sz="1800" b="0" i="0" kern="1200" baseline="0" dirty="0"/>
            <a:t> manuell</a:t>
          </a:r>
          <a:endParaRPr lang="en-US" sz="1800" kern="1200" dirty="0"/>
        </a:p>
      </dsp:txBody>
      <dsp:txXfrm>
        <a:off x="524285" y="3626363"/>
        <a:ext cx="7040255" cy="346292"/>
      </dsp:txXfrm>
    </dsp:sp>
    <dsp:sp modelId="{FC345C2B-FE75-44CD-969F-0159AD94077B}">
      <dsp:nvSpPr>
        <dsp:cNvPr id="0" name=""/>
        <dsp:cNvSpPr/>
      </dsp:nvSpPr>
      <dsp:spPr>
        <a:xfrm>
          <a:off x="0" y="4389189"/>
          <a:ext cx="1011103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FE62C-1F41-41C1-BD3D-C8D56620A0D0}">
      <dsp:nvSpPr>
        <dsp:cNvPr id="0" name=""/>
        <dsp:cNvSpPr/>
      </dsp:nvSpPr>
      <dsp:spPr>
        <a:xfrm>
          <a:off x="505551" y="4197309"/>
          <a:ext cx="7077723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521" tIns="0" rIns="26752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800" b="0" i="0" kern="1200" baseline="0" dirty="0"/>
            <a:t>Alle dieser Verfahren kann automatisiert werden und Zeit und </a:t>
          </a:r>
          <a:r>
            <a:rPr lang="de-DE" sz="1800" b="0" i="0" kern="1200" baseline="0" dirty="0" err="1"/>
            <a:t>Arbeitsaufwan</a:t>
          </a:r>
          <a:r>
            <a:rPr lang="de-DE" sz="1800" b="0" i="0" kern="1200" baseline="0" dirty="0"/>
            <a:t> Sparen. </a:t>
          </a:r>
          <a:endParaRPr lang="en-US" sz="1800" kern="1200" dirty="0"/>
        </a:p>
      </dsp:txBody>
      <dsp:txXfrm>
        <a:off x="524285" y="4216043"/>
        <a:ext cx="7040255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3485E-4945-467E-9034-6BE83F463420}">
      <dsp:nvSpPr>
        <dsp:cNvPr id="0" name=""/>
        <dsp:cNvSpPr/>
      </dsp:nvSpPr>
      <dsp:spPr>
        <a:xfrm>
          <a:off x="0" y="0"/>
          <a:ext cx="3669210" cy="802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baseline="0" dirty="0"/>
            <a:t>Projektphasen</a:t>
          </a:r>
          <a:endParaRPr lang="en-US" sz="1800" kern="1200" dirty="0"/>
        </a:p>
      </dsp:txBody>
      <dsp:txXfrm>
        <a:off x="23504" y="23504"/>
        <a:ext cx="2735444" cy="755488"/>
      </dsp:txXfrm>
    </dsp:sp>
    <dsp:sp modelId="{6E7BD658-7B23-42F5-A3B0-8FD1C9E03564}">
      <dsp:nvSpPr>
        <dsp:cNvPr id="0" name=""/>
        <dsp:cNvSpPr/>
      </dsp:nvSpPr>
      <dsp:spPr>
        <a:xfrm>
          <a:off x="307296" y="948404"/>
          <a:ext cx="3669210" cy="802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baseline="0" dirty="0"/>
            <a:t>Personalplanung</a:t>
          </a:r>
          <a:endParaRPr lang="en-US" sz="1800" kern="1200" dirty="0"/>
        </a:p>
      </dsp:txBody>
      <dsp:txXfrm>
        <a:off x="330800" y="971908"/>
        <a:ext cx="2793283" cy="755488"/>
      </dsp:txXfrm>
    </dsp:sp>
    <dsp:sp modelId="{3F4FAFF4-FC32-46F9-8EDA-3585AC8CA4BF}">
      <dsp:nvSpPr>
        <dsp:cNvPr id="0" name=""/>
        <dsp:cNvSpPr/>
      </dsp:nvSpPr>
      <dsp:spPr>
        <a:xfrm>
          <a:off x="610006" y="1896809"/>
          <a:ext cx="3669210" cy="802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baseline="0" dirty="0"/>
            <a:t>Sachmittelplanung</a:t>
          </a:r>
          <a:endParaRPr lang="en-US" sz="1800" kern="1200" dirty="0"/>
        </a:p>
      </dsp:txBody>
      <dsp:txXfrm>
        <a:off x="633510" y="1920313"/>
        <a:ext cx="2797870" cy="755488"/>
      </dsp:txXfrm>
    </dsp:sp>
    <dsp:sp modelId="{395B3AAF-23AE-4DD4-A512-5CDA57C547AB}">
      <dsp:nvSpPr>
        <dsp:cNvPr id="0" name=""/>
        <dsp:cNvSpPr/>
      </dsp:nvSpPr>
      <dsp:spPr>
        <a:xfrm>
          <a:off x="917302" y="2845213"/>
          <a:ext cx="3669210" cy="802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baseline="0" dirty="0"/>
            <a:t>Kostenplanung</a:t>
          </a:r>
          <a:endParaRPr lang="en-US" sz="1800" kern="1200" dirty="0"/>
        </a:p>
      </dsp:txBody>
      <dsp:txXfrm>
        <a:off x="940806" y="2868717"/>
        <a:ext cx="2793283" cy="755488"/>
      </dsp:txXfrm>
    </dsp:sp>
    <dsp:sp modelId="{F52F8441-7BF2-4497-A82A-DE886676DF3A}">
      <dsp:nvSpPr>
        <dsp:cNvPr id="0" name=""/>
        <dsp:cNvSpPr/>
      </dsp:nvSpPr>
      <dsp:spPr>
        <a:xfrm>
          <a:off x="3147587" y="614639"/>
          <a:ext cx="521622" cy="5216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264952" y="614639"/>
        <a:ext cx="286892" cy="392521"/>
      </dsp:txXfrm>
    </dsp:sp>
    <dsp:sp modelId="{07F729B1-0553-462A-BCE1-F5D25886CA83}">
      <dsp:nvSpPr>
        <dsp:cNvPr id="0" name=""/>
        <dsp:cNvSpPr/>
      </dsp:nvSpPr>
      <dsp:spPr>
        <a:xfrm>
          <a:off x="3454884" y="1563043"/>
          <a:ext cx="521622" cy="5216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572249" y="1563043"/>
        <a:ext cx="286892" cy="392521"/>
      </dsp:txXfrm>
    </dsp:sp>
    <dsp:sp modelId="{39C41A21-6D90-4D4C-822D-00502E2BB43A}">
      <dsp:nvSpPr>
        <dsp:cNvPr id="0" name=""/>
        <dsp:cNvSpPr/>
      </dsp:nvSpPr>
      <dsp:spPr>
        <a:xfrm>
          <a:off x="3757594" y="2511448"/>
          <a:ext cx="521622" cy="5216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874959" y="2511448"/>
        <a:ext cx="286892" cy="3925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69AF4-75E5-42F5-A85C-E4D16F0C6233}">
      <dsp:nvSpPr>
        <dsp:cNvPr id="0" name=""/>
        <dsp:cNvSpPr/>
      </dsp:nvSpPr>
      <dsp:spPr>
        <a:xfrm>
          <a:off x="2196094" y="1242784"/>
          <a:ext cx="4723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35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19699" y="1285987"/>
        <a:ext cx="25147" cy="5034"/>
      </dsp:txXfrm>
    </dsp:sp>
    <dsp:sp modelId="{23C5221F-FC1E-4F77-A330-072B474052A9}">
      <dsp:nvSpPr>
        <dsp:cNvPr id="0" name=""/>
        <dsp:cNvSpPr/>
      </dsp:nvSpPr>
      <dsp:spPr>
        <a:xfrm>
          <a:off x="3949" y="365526"/>
          <a:ext cx="2193945" cy="18459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154" tIns="112477" rIns="107154" bIns="1124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u="sng" kern="1200" baseline="0" dirty="0"/>
            <a:t>Herr Selahattin Karakaya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baseline="0" dirty="0"/>
            <a:t>für die Umsetzung des Projektes verantwortlich. </a:t>
          </a:r>
          <a:endParaRPr lang="en-US" sz="1600" kern="1200" dirty="0"/>
        </a:p>
      </dsp:txBody>
      <dsp:txXfrm>
        <a:off x="3949" y="365526"/>
        <a:ext cx="2193945" cy="1845955"/>
      </dsp:txXfrm>
    </dsp:sp>
    <dsp:sp modelId="{72FE56B9-62D6-4AA6-8163-555787D43E6A}">
      <dsp:nvSpPr>
        <dsp:cNvPr id="0" name=""/>
        <dsp:cNvSpPr/>
      </dsp:nvSpPr>
      <dsp:spPr>
        <a:xfrm>
          <a:off x="4840011" y="1227931"/>
          <a:ext cx="385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0572"/>
              </a:moveTo>
              <a:lnTo>
                <a:pt x="209805" y="60572"/>
              </a:lnTo>
              <a:lnTo>
                <a:pt x="209805" y="45720"/>
              </a:lnTo>
              <a:lnTo>
                <a:pt x="38541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2310" y="1271134"/>
        <a:ext cx="20813" cy="5034"/>
      </dsp:txXfrm>
    </dsp:sp>
    <dsp:sp modelId="{CBAF3B78-4B26-41AB-8D22-BC2366627E7C}">
      <dsp:nvSpPr>
        <dsp:cNvPr id="0" name=""/>
        <dsp:cNvSpPr/>
      </dsp:nvSpPr>
      <dsp:spPr>
        <a:xfrm>
          <a:off x="2700852" y="371732"/>
          <a:ext cx="2140959" cy="183354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154" tIns="112477" rIns="107154" bIns="1124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u="sng" kern="1200" baseline="0" dirty="0"/>
            <a:t>Herr Andre </a:t>
          </a:r>
          <a:r>
            <a:rPr lang="de-DE" sz="1600" b="0" i="0" u="sng" kern="1200" baseline="0" dirty="0" err="1"/>
            <a:t>Hosbach</a:t>
          </a:r>
          <a:r>
            <a:rPr lang="de-DE" sz="1600" b="0" i="0" u="sng" kern="1200" baseline="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baseline="0" dirty="0"/>
            <a:t>Produktmanager und verantwortlich für die Projektübergabe; weil diese CICD Pipeline würde von er benutzt. </a:t>
          </a:r>
          <a:endParaRPr lang="en-US" sz="1600" kern="1200" dirty="0"/>
        </a:p>
      </dsp:txBody>
      <dsp:txXfrm>
        <a:off x="2700852" y="371732"/>
        <a:ext cx="2140959" cy="1833543"/>
      </dsp:txXfrm>
    </dsp:sp>
    <dsp:sp modelId="{9DF8FCDF-9513-4D21-B5A7-2868980FB318}">
      <dsp:nvSpPr>
        <dsp:cNvPr id="0" name=""/>
        <dsp:cNvSpPr/>
      </dsp:nvSpPr>
      <dsp:spPr>
        <a:xfrm>
          <a:off x="5257823" y="383797"/>
          <a:ext cx="1964312" cy="17797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154" tIns="112477" rIns="107154" bIns="1124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u="sng" kern="1200" baseline="0" dirty="0"/>
            <a:t>Herr Michael Sieber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baseline="0" dirty="0"/>
            <a:t>als Softwareentwickler verantwortlich für die Projektdefinition und Unterstützung</a:t>
          </a:r>
          <a:endParaRPr lang="en-US" sz="1600" kern="1200" dirty="0"/>
        </a:p>
      </dsp:txBody>
      <dsp:txXfrm>
        <a:off x="5257823" y="383797"/>
        <a:ext cx="1964312" cy="17797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CB610-0E1F-4185-A0CB-6D26157DDE40}">
      <dsp:nvSpPr>
        <dsp:cNvPr id="0" name=""/>
        <dsp:cNvSpPr/>
      </dsp:nvSpPr>
      <dsp:spPr>
        <a:xfrm>
          <a:off x="2051629" y="1143"/>
          <a:ext cx="2104862" cy="1052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0" kern="1200" baseline="0"/>
            <a:t>Jenkins Open-Source-Automatisierung-Server  zur Automatisierung aller Aufgaben </a:t>
          </a:r>
          <a:endParaRPr lang="en-US" sz="1600" kern="1200" dirty="0"/>
        </a:p>
      </dsp:txBody>
      <dsp:txXfrm>
        <a:off x="2082454" y="31968"/>
        <a:ext cx="2043212" cy="990781"/>
      </dsp:txXfrm>
    </dsp:sp>
    <dsp:sp modelId="{8D7E8AB1-1670-41A9-ADF8-0217D6F5D845}">
      <dsp:nvSpPr>
        <dsp:cNvPr id="0" name=""/>
        <dsp:cNvSpPr/>
      </dsp:nvSpPr>
      <dsp:spPr>
        <a:xfrm>
          <a:off x="2051629" y="1211439"/>
          <a:ext cx="2104862" cy="1052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0" kern="1200" baseline="0"/>
            <a:t>Installation des Servers:</a:t>
          </a:r>
          <a:endParaRPr lang="en-US" sz="1600" kern="1200" dirty="0"/>
        </a:p>
      </dsp:txBody>
      <dsp:txXfrm>
        <a:off x="2082454" y="1242264"/>
        <a:ext cx="2043212" cy="990781"/>
      </dsp:txXfrm>
    </dsp:sp>
    <dsp:sp modelId="{E798CD4A-DA9E-432B-8B43-CBF82780C623}">
      <dsp:nvSpPr>
        <dsp:cNvPr id="0" name=""/>
        <dsp:cNvSpPr/>
      </dsp:nvSpPr>
      <dsp:spPr>
        <a:xfrm>
          <a:off x="2051629" y="2421735"/>
          <a:ext cx="2104862" cy="1052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0" kern="1200" baseline="0" dirty="0"/>
            <a:t>Git, Docker, Docker-Compose, Open-JDK.11, Gradle auf dem </a:t>
          </a:r>
          <a:r>
            <a:rPr lang="en-US" sz="1600" b="0" i="0" kern="1200" baseline="0" dirty="0" err="1"/>
            <a:t>Rechnern</a:t>
          </a:r>
          <a:r>
            <a:rPr lang="en-US" sz="1600" b="0" i="0" kern="1200" baseline="0" dirty="0"/>
            <a:t> </a:t>
          </a:r>
          <a:r>
            <a:rPr lang="en-US" sz="1600" b="0" i="0" kern="1200" baseline="0" dirty="0" err="1"/>
            <a:t>installieren</a:t>
          </a:r>
          <a:r>
            <a:rPr lang="en-US" sz="1600" b="0" i="0" kern="1200" baseline="0" dirty="0"/>
            <a:t>. </a:t>
          </a:r>
          <a:endParaRPr lang="en-US" sz="1600" kern="1200" dirty="0"/>
        </a:p>
      </dsp:txBody>
      <dsp:txXfrm>
        <a:off x="2082454" y="2452560"/>
        <a:ext cx="2043212" cy="990781"/>
      </dsp:txXfrm>
    </dsp:sp>
    <dsp:sp modelId="{84D7B1B6-933D-4384-9FA6-0933F119144F}">
      <dsp:nvSpPr>
        <dsp:cNvPr id="0" name=""/>
        <dsp:cNvSpPr/>
      </dsp:nvSpPr>
      <dsp:spPr>
        <a:xfrm>
          <a:off x="2051629" y="3632031"/>
          <a:ext cx="2104862" cy="10524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0" kern="1200" baseline="0" dirty="0" err="1"/>
            <a:t>Schreiben</a:t>
          </a:r>
          <a:r>
            <a:rPr lang="en-US" sz="1600" b="0" i="0" kern="1200" baseline="0" dirty="0"/>
            <a:t> von </a:t>
          </a:r>
          <a:r>
            <a:rPr lang="en-US" sz="1600" b="0" i="0" kern="1200" baseline="0" dirty="0" err="1"/>
            <a:t>Dockerfile</a:t>
          </a:r>
          <a:r>
            <a:rPr lang="en-US" sz="1600" b="0" i="0" kern="1200" baseline="0" dirty="0"/>
            <a:t>:</a:t>
          </a:r>
          <a:endParaRPr lang="en-US" sz="1600" kern="1200" dirty="0"/>
        </a:p>
      </dsp:txBody>
      <dsp:txXfrm>
        <a:off x="2082454" y="3662856"/>
        <a:ext cx="2043212" cy="9907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DC3DD-B777-49D8-ADA0-4BC9DF862886}">
      <dsp:nvSpPr>
        <dsp:cNvPr id="0" name=""/>
        <dsp:cNvSpPr/>
      </dsp:nvSpPr>
      <dsp:spPr>
        <a:xfrm>
          <a:off x="0" y="385474"/>
          <a:ext cx="9407525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128" tIns="374904" rIns="7301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0" i="0" kern="1200" baseline="0"/>
            <a:t>Multi-Container Applikation.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0" i="0" kern="1200" baseline="0" dirty="0" err="1"/>
            <a:t>docker</a:t>
          </a:r>
          <a:r>
            <a:rPr lang="de-DE" sz="1800" b="0" i="0" kern="1200" baseline="0" dirty="0"/>
            <a:t> und </a:t>
          </a:r>
          <a:r>
            <a:rPr lang="de-DE" sz="1800" b="0" i="0" kern="1200" baseline="0" dirty="0" err="1"/>
            <a:t>docker-compose</a:t>
          </a:r>
          <a:r>
            <a:rPr lang="de-DE" sz="1800" b="0" i="0" kern="1200" baseline="0" dirty="0"/>
            <a:t> auf dem Server </a:t>
          </a:r>
          <a:endParaRPr lang="en-US" sz="1800" kern="1200" dirty="0"/>
        </a:p>
      </dsp:txBody>
      <dsp:txXfrm>
        <a:off x="0" y="385474"/>
        <a:ext cx="9407525" cy="1048950"/>
      </dsp:txXfrm>
    </dsp:sp>
    <dsp:sp modelId="{A9BCCA18-D335-4AF7-AC30-1EF4C2ED9ABE}">
      <dsp:nvSpPr>
        <dsp:cNvPr id="0" name=""/>
        <dsp:cNvSpPr/>
      </dsp:nvSpPr>
      <dsp:spPr>
        <a:xfrm>
          <a:off x="470376" y="119794"/>
          <a:ext cx="6585267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07" tIns="0" rIns="24890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baseline="0" dirty="0"/>
            <a:t>Installation benötigter Software</a:t>
          </a:r>
          <a:endParaRPr lang="en-US" sz="1800" kern="1200" dirty="0"/>
        </a:p>
      </dsp:txBody>
      <dsp:txXfrm>
        <a:off x="496315" y="145733"/>
        <a:ext cx="6533389" cy="479482"/>
      </dsp:txXfrm>
    </dsp:sp>
    <dsp:sp modelId="{650AB927-E43F-454B-B2E7-B57F3C3D87E0}">
      <dsp:nvSpPr>
        <dsp:cNvPr id="0" name=""/>
        <dsp:cNvSpPr/>
      </dsp:nvSpPr>
      <dsp:spPr>
        <a:xfrm>
          <a:off x="0" y="1797305"/>
          <a:ext cx="9407525" cy="2324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128" tIns="374904" rIns="730128" bIns="128016" numCol="1" spcCol="1270" anchor="t" anchorCtr="0">
          <a:noAutofit/>
        </a:bodyPr>
        <a:lstStyle/>
        <a:p>
          <a:pPr marL="0" lvl="0" indent="-17145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baseline="0"/>
            <a:t>als Docker-Container laufende Anwendung über Port 8080. </a:t>
          </a:r>
          <a:endParaRPr lang="en-US" sz="1800" kern="1200"/>
        </a:p>
        <a:p>
          <a:pPr marL="0" lvl="0" indent="-17145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  <a:p>
          <a:pPr marL="0" marR="0" lvl="0" indent="0" algn="l" defTabSz="914400" eaLnBrk="1" fontAlgn="auto" latinLnBrk="0" hangingPunct="1">
            <a:lnSpc>
              <a:spcPct val="9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0" i="0" kern="1200" baseline="0" dirty="0"/>
            <a:t>„docker-compose -f &lt;comp</a:t>
          </a:r>
          <a:r>
            <a:rPr lang="de-DE" sz="1800" b="0" i="0" kern="1200" baseline="0" dirty="0"/>
            <a:t>ein Volum zum Speichern von Docker-Images in  der Pfad „/</a:t>
          </a:r>
          <a:r>
            <a:rPr lang="de-DE" sz="1800" b="0" i="0" kern="1200" baseline="0" dirty="0" err="1"/>
            <a:t>var</a:t>
          </a:r>
          <a:r>
            <a:rPr lang="de-DE" sz="1800" b="0" i="0" kern="1200" baseline="0" dirty="0"/>
            <a:t>/</a:t>
          </a:r>
          <a:r>
            <a:rPr lang="de-DE" sz="1800" b="0" i="0" kern="1200" baseline="0" dirty="0" err="1"/>
            <a:t>lib</a:t>
          </a:r>
          <a:r>
            <a:rPr lang="de-DE" sz="1800" b="0" i="0" kern="1200" baseline="0" dirty="0"/>
            <a:t>/</a:t>
          </a:r>
          <a:r>
            <a:rPr lang="de-DE" sz="1800" b="0" i="0" kern="1200" baseline="0" dirty="0" err="1"/>
            <a:t>registry</a:t>
          </a:r>
          <a:r>
            <a:rPr lang="de-DE" sz="1800" b="0" i="0" kern="1200" baseline="0" dirty="0"/>
            <a:t>“ geplant.</a:t>
          </a:r>
          <a:endParaRPr lang="en-US" sz="1800" kern="1200" dirty="0"/>
        </a:p>
        <a:p>
          <a:pPr marL="0"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 err="1"/>
            <a:t>ose</a:t>
          </a:r>
          <a:r>
            <a:rPr lang="en-US" sz="1800" b="0" i="0" kern="1200" baseline="0" dirty="0"/>
            <a:t>-file-name&gt; up“ </a:t>
          </a:r>
          <a:endParaRPr lang="en-US" sz="1800" kern="1200" dirty="0"/>
        </a:p>
        <a:p>
          <a:pPr marL="0" lvl="0" indent="-17145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baseline="0"/>
            <a:t>In diesem Projekt ist die Adresse von Docker-Registry-Server 192.168.22.128:8080 .</a:t>
          </a:r>
          <a:endParaRPr lang="en-US" sz="1800" kern="1200"/>
        </a:p>
      </dsp:txBody>
      <dsp:txXfrm>
        <a:off x="0" y="1797305"/>
        <a:ext cx="9407525" cy="2324700"/>
      </dsp:txXfrm>
    </dsp:sp>
    <dsp:sp modelId="{4D84D222-3846-4CD0-A74C-0C6143D5A1C3}">
      <dsp:nvSpPr>
        <dsp:cNvPr id="0" name=""/>
        <dsp:cNvSpPr/>
      </dsp:nvSpPr>
      <dsp:spPr>
        <a:xfrm>
          <a:off x="470376" y="1531624"/>
          <a:ext cx="6585267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07" tIns="0" rIns="24890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 baseline="0"/>
            <a:t>Schreiben von Docker-Compose File</a:t>
          </a:r>
          <a:endParaRPr lang="en-US" sz="1800" kern="1200"/>
        </a:p>
      </dsp:txBody>
      <dsp:txXfrm>
        <a:off x="496315" y="1557563"/>
        <a:ext cx="6533389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C03DC-EB90-412B-AC43-71E080F03051}">
      <dsp:nvSpPr>
        <dsp:cNvPr id="0" name=""/>
        <dsp:cNvSpPr/>
      </dsp:nvSpPr>
      <dsp:spPr>
        <a:xfrm>
          <a:off x="0" y="266809"/>
          <a:ext cx="4586513" cy="141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964" tIns="291592" rIns="35596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i="0" kern="1200" baseline="0"/>
            <a:t>Programme, die automatisch von Jenkins in der Pipeline verwendet werden sollen, müssen auf Jenkins im Abschnitt globale Toolkonfigurationen angegeben werden.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i="0" kern="1200" baseline="0"/>
            <a:t>Git, OpenJDK11, Gradle, Docker </a:t>
          </a:r>
          <a:endParaRPr lang="en-US" sz="1400" kern="1200"/>
        </a:p>
      </dsp:txBody>
      <dsp:txXfrm>
        <a:off x="0" y="266809"/>
        <a:ext cx="4586513" cy="1411200"/>
      </dsp:txXfrm>
    </dsp:sp>
    <dsp:sp modelId="{8E612D28-C121-49B6-8343-ACD6B50428A2}">
      <dsp:nvSpPr>
        <dsp:cNvPr id="0" name=""/>
        <dsp:cNvSpPr/>
      </dsp:nvSpPr>
      <dsp:spPr>
        <a:xfrm>
          <a:off x="229325" y="60169"/>
          <a:ext cx="3210559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351" tIns="0" rIns="12135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baseline="0" dirty="0"/>
            <a:t>Global Tool Konfiguration</a:t>
          </a:r>
          <a:endParaRPr lang="en-US" sz="1400" kern="1200" dirty="0"/>
        </a:p>
      </dsp:txBody>
      <dsp:txXfrm>
        <a:off x="249500" y="80344"/>
        <a:ext cx="3170209" cy="372930"/>
      </dsp:txXfrm>
    </dsp:sp>
    <dsp:sp modelId="{F57EF51C-8663-4BFE-8F4F-CF912272E120}">
      <dsp:nvSpPr>
        <dsp:cNvPr id="0" name=""/>
        <dsp:cNvSpPr/>
      </dsp:nvSpPr>
      <dsp:spPr>
        <a:xfrm>
          <a:off x="0" y="1960250"/>
          <a:ext cx="4586513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964" tIns="291592" rIns="35596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i="0" kern="1200" baseline="0"/>
            <a:t>Über  ssh-Verbindung zwischen Jenkins-Server und Agent-Knoten herstellen und die „Agent“-Datei vom Jenkins-Server auf den Agent-Knoten kopieren.</a:t>
          </a:r>
          <a:endParaRPr lang="en-US" sz="1400" kern="1200"/>
        </a:p>
      </dsp:txBody>
      <dsp:txXfrm>
        <a:off x="0" y="1960250"/>
        <a:ext cx="4586513" cy="992250"/>
      </dsp:txXfrm>
    </dsp:sp>
    <dsp:sp modelId="{7DD16989-B3BF-4BFD-BBDC-1B6CC576B272}">
      <dsp:nvSpPr>
        <dsp:cNvPr id="0" name=""/>
        <dsp:cNvSpPr/>
      </dsp:nvSpPr>
      <dsp:spPr>
        <a:xfrm>
          <a:off x="229325" y="1753610"/>
          <a:ext cx="3210559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351" tIns="0" rIns="12135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baseline="0"/>
            <a:t>Agent-Knoten Konfigurieren</a:t>
          </a:r>
          <a:endParaRPr lang="en-US" sz="1400" kern="1200"/>
        </a:p>
      </dsp:txBody>
      <dsp:txXfrm>
        <a:off x="249500" y="1773785"/>
        <a:ext cx="3170209" cy="372930"/>
      </dsp:txXfrm>
    </dsp:sp>
    <dsp:sp modelId="{B5C3A9A6-01A4-4A8B-BEDB-733B6FD7F4CA}">
      <dsp:nvSpPr>
        <dsp:cNvPr id="0" name=""/>
        <dsp:cNvSpPr/>
      </dsp:nvSpPr>
      <dsp:spPr>
        <a:xfrm>
          <a:off x="0" y="3234740"/>
          <a:ext cx="458651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698FE-DF2C-4D22-A7ED-6CCEA5A8715A}">
      <dsp:nvSpPr>
        <dsp:cNvPr id="0" name=""/>
        <dsp:cNvSpPr/>
      </dsp:nvSpPr>
      <dsp:spPr>
        <a:xfrm>
          <a:off x="229325" y="3028099"/>
          <a:ext cx="3210559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351" tIns="0" rIns="12135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 baseline="0"/>
            <a:t>Schreiben von Jenkinsfile</a:t>
          </a:r>
          <a:endParaRPr lang="en-US" sz="1400" kern="1200"/>
        </a:p>
      </dsp:txBody>
      <dsp:txXfrm>
        <a:off x="249500" y="3048274"/>
        <a:ext cx="3170209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D3B54-1D24-4CE7-BA91-13C8DB84332A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204A9-2E6C-40B4-9374-4F18B0211B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13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Guten Tag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Mein Name ist Selahattin Karakaya, ich bin 44 Jahre alt, verheiratet und habe drei Kinder. </a:t>
            </a:r>
          </a:p>
          <a:p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Ich präsentiere Euch heute meine Abschlussprojects mit dem Thema „Kontinuierliche Integration und </a:t>
            </a:r>
            <a:r>
              <a:rPr lang="de-D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</a:t>
            </a:r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CICD Pipeline. 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E4DAD-A75A-DCE9-91A2-CDF11D7CB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3A6E69-9C20-DC2C-CAB7-8DB66D197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D3E6DF-4921-043F-A73F-5EF85048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BDB6-325E-497E-BB79-92F5D6F54A9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BC460D-A790-92FA-E6A3-A87CA36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418B26-90B7-B4F9-5A76-0F4D6591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028-EFA3-4EF8-B8E4-2DD58B42D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28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96AD0-2C98-FD82-3693-F1AA2E73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F26A56-3203-D68A-4081-A216F7139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6270F-BD60-5DAF-12A8-C2D8F302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BDB6-325E-497E-BB79-92F5D6F54A9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901DA-0A0F-73F5-1EF7-D72CB45B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7D3AC6-95E9-1033-595D-CD846F36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028-EFA3-4EF8-B8E4-2DD58B42D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42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1CA77E-26FD-F42D-AD89-199E73773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A56E90-0954-1AE0-8283-793436E1F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8F722-AC25-FEE1-0F7D-43602C89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BDB6-325E-497E-BB79-92F5D6F54A9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F4F1D-1512-1BF7-A51D-AC0B2D90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2DED21-718D-1CA9-1BDE-BDECC237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028-EFA3-4EF8-B8E4-2DD58B42D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198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FA660-B3BE-F5C1-D2C0-24DFFF2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2B4801-A388-B0AA-5AF5-973CDD7B6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772DD0-FB08-15D3-E729-0A93FDAE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BF62-4339-45C1-B177-C98DB43338D7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73A705-167E-7420-CFC4-3156206D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C12E8B-5D85-B481-24C5-4738FF79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7E4-366A-473F-A40B-641DD03CF2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53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4975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2379153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53693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F026D-2531-DE8F-AAAB-2BC0F23F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A5F3A4-A12A-6703-35AD-CADE8F0C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162B3C-606F-0065-99FA-89C600E6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BDB6-325E-497E-BB79-92F5D6F54A9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03BD87-2F94-1C65-B84A-715739DE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FB1A85-BDA9-2DC1-3321-9D5173BA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028-EFA3-4EF8-B8E4-2DD58B42D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41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C066E-7338-1496-31BE-72165BB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E417FE-907A-1AEA-68C8-EC518DD9B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4C9BB4-D32B-D862-5174-B176F3F2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BDB6-325E-497E-BB79-92F5D6F54A9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F4B848-E4C8-CC19-7AD6-0DAFE8D4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9341EF-CC39-BA13-851C-B01BDD64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028-EFA3-4EF8-B8E4-2DD58B42D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11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BEB12-80C0-8707-7253-7A87B10A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1786CB-9C7D-120D-672C-176A62F91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43305A-C4F6-9BF1-3B8F-F1B6088FE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193EA3-3FCF-967D-6FE4-5A4123B7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BDB6-325E-497E-BB79-92F5D6F54A9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4FA9F-8974-2C92-7D1C-103EBF45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132915-35EC-9B50-A4E0-34319DEB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028-EFA3-4EF8-B8E4-2DD58B42D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E012A-E706-2AF0-5010-BF243945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339A7F-9316-77C0-B1D2-0F2C12B15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69F5E7-918F-A614-369B-4DCE9589F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93FB28-A0B0-C2B1-A5CB-72BBED052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048129-2BDF-0483-9E48-EF37AC34F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0CE790-2BB9-FF0D-9894-B7422792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BDB6-325E-497E-BB79-92F5D6F54A9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CDC6FD-9FC5-7EB1-A83D-C3D2D8D0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F5978B-CDFF-1169-3A5B-F1E2E914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028-EFA3-4EF8-B8E4-2DD58B42D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9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FE9FE-E9E7-40A2-69E9-F0A2542D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CD88BB-9E02-D29D-E402-E91EE854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BDB6-325E-497E-BB79-92F5D6F54A9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4E6C05-0F4A-FFF9-C807-2F03D495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BF4C82-B039-1465-C2D6-F4DA9F89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028-EFA3-4EF8-B8E4-2DD58B42D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09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19C0A6-6774-2CE5-A049-0EEEF171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BDB6-325E-497E-BB79-92F5D6F54A9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5EFCEE-10F1-5C70-F218-5DA53962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DBC759-8547-8BDB-F2F5-68AF6A61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028-EFA3-4EF8-B8E4-2DD58B42D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19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3FB6E-3CDB-8491-11E9-6A337257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EA2B2-0D03-67BE-539A-5599BA67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C9AEC-1CFA-2E66-18E5-AFE35D954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B4455D-9E6F-A23C-8CF7-E494093C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BDB6-325E-497E-BB79-92F5D6F54A9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754D26-9327-8856-B98B-B9768176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2C33AB-7624-A4D5-7F27-5037352B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028-EFA3-4EF8-B8E4-2DD58B42D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8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6DD48-87BC-5675-1FDA-EADC0348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102763-3A63-0945-1065-0F205DDDE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2EF5D6-05B7-85EA-7BA1-D5C0064C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B9D39F-F30B-C177-E9C6-7E69C02E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BDB6-325E-497E-BB79-92F5D6F54A9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FD8F6B-63D2-3ABD-378D-4ED49DCE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508B03-84FC-DC81-2D45-4427DCE0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028-EFA3-4EF8-B8E4-2DD58B42D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2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CE636A-7F75-9DC8-3819-0D0D1CAB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B84C01-B2C5-B2C8-305B-458CF607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3E7CA3-505A-23AF-6716-562539C23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1BDB6-325E-497E-BB79-92F5D6F54A9B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E84DB8-BBBB-D320-3BDB-0B03FE623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F5BA35-E348-8C99-DF7F-D21607BFE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36028-EFA3-4EF8-B8E4-2DD58B42D3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1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4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C49EA8EB-61B3-C5C8-6176-B2E1C11781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02421"/>
            <a:ext cx="7252505" cy="1313434"/>
          </a:xfrm>
        </p:spPr>
        <p:txBody>
          <a:bodyPr rtlCol="0"/>
          <a:lstStyle/>
          <a:p>
            <a:pPr rtl="0"/>
            <a:r>
              <a:rPr lang="de-DE" dirty="0"/>
              <a:t>KONTINUIERLICHE INTEGRATION- UND VERTEILUNG (CICD-Pipeline)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5300870"/>
            <a:ext cx="7252504" cy="1115805"/>
          </a:xfrm>
        </p:spPr>
        <p:txBody>
          <a:bodyPr rtlCol="0"/>
          <a:lstStyle/>
          <a:p>
            <a:pPr rtl="0"/>
            <a:r>
              <a:rPr lang="de-DE" dirty="0"/>
              <a:t>Selahattin Karakaya</a:t>
            </a:r>
          </a:p>
          <a:p>
            <a:pPr rtl="0"/>
            <a:r>
              <a:rPr lang="de-DE" dirty="0"/>
              <a:t>26.06.2023, Kassel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087E26-2A03-AE39-0A25-75691B1D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800" b="0" i="0" u="none" strike="noStrike" baseline="0" dirty="0" err="1">
                <a:solidFill>
                  <a:schemeClr val="bg1"/>
                </a:solidFill>
              </a:rPr>
              <a:t>Analyse</a:t>
            </a:r>
            <a:r>
              <a:rPr lang="en-US" sz="3800" b="0" i="0" u="none" strike="noStrike" baseline="0" dirty="0">
                <a:solidFill>
                  <a:schemeClr val="bg1"/>
                </a:solidFill>
              </a:rPr>
              <a:t>: </a:t>
            </a:r>
          </a:p>
        </p:txBody>
      </p:sp>
      <p:cxnSp>
        <p:nvCxnSpPr>
          <p:cNvPr id="45" name="Straight Connector 38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211569-21C6-43FA-ED82-34E3E7560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20204"/>
            <a:ext cx="4631033" cy="2577009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/>
            <a:r>
              <a:rPr lang="en-US" sz="2000" b="0" i="0" u="none" strike="noStrike" baseline="0" dirty="0" err="1">
                <a:solidFill>
                  <a:schemeClr val="bg1"/>
                </a:solidFill>
              </a:rPr>
              <a:t>Ist_Analyse</a:t>
            </a:r>
            <a:endParaRPr lang="en-US" sz="2000" b="0" i="0" u="none" strike="noStrike" baseline="0" dirty="0">
              <a:solidFill>
                <a:schemeClr val="bg1"/>
              </a:solidFill>
            </a:endParaRPr>
          </a:p>
        </p:txBody>
      </p:sp>
      <p:grpSp>
        <p:nvGrpSpPr>
          <p:cNvPr id="46" name="Group 40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Grafik 7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F075ADF8-53C0-F3FC-60E9-B05EFC281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5816"/>
            <a:ext cx="12191999" cy="44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4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087E26-2A03-AE39-0A25-75691B1D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113"/>
            <a:ext cx="4631033" cy="13831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600" b="0" i="0" u="none" strike="noStrike" baseline="0" dirty="0" err="1">
                <a:solidFill>
                  <a:schemeClr val="bg1"/>
                </a:solidFill>
              </a:rPr>
              <a:t>Analyse</a:t>
            </a:r>
            <a:r>
              <a:rPr lang="en-US" sz="3600" b="0" i="0" u="none" strike="noStrike" baseline="0" dirty="0">
                <a:solidFill>
                  <a:schemeClr val="bg1"/>
                </a:solidFill>
              </a:rPr>
              <a:t>: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E05351-315A-4BA9-A90A-FE5C9495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851222"/>
            <a:ext cx="54482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211569-21C6-43FA-ED82-34E3E7560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20204"/>
            <a:ext cx="4631033" cy="2577009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/>
            <a:r>
              <a:rPr lang="en-US" sz="2000" b="0" i="0" u="none" strike="noStrike" baseline="0" dirty="0">
                <a:solidFill>
                  <a:schemeClr val="bg1"/>
                </a:solidFill>
              </a:rPr>
              <a:t>Soll-</a:t>
            </a:r>
            <a:r>
              <a:rPr lang="en-US" sz="2000" b="0" i="0" u="none" strike="noStrike" baseline="0" dirty="0" err="1">
                <a:solidFill>
                  <a:schemeClr val="bg1"/>
                </a:solidFill>
              </a:rPr>
              <a:t>Konzept</a:t>
            </a:r>
            <a:endParaRPr lang="en-US" sz="2000" b="0" i="0" u="none" strike="noStrike" baseline="0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D20816A-53A8-414B-9615-2877C1081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4779" y="1850813"/>
            <a:ext cx="4917221" cy="5007187"/>
            <a:chOff x="6833344" y="1502570"/>
            <a:chExt cx="4917221" cy="500718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9CC84F6-0A3D-42D4-84D1-34E857123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6833344" y="1502570"/>
              <a:ext cx="0" cy="500718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6FD32F-1C07-4AF8-994F-CDC99B5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836570" y="1502570"/>
              <a:ext cx="49139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Grafik 7" descr="Ein Bild, das Text, Screenshot, Zahl, Diagramm enthält.&#10;&#10;Automatisch generierte Beschreibung">
            <a:extLst>
              <a:ext uri="{FF2B5EF4-FFF2-40B4-BE49-F238E27FC236}">
                <a16:creationId xmlns:a16="http://schemas.microsoft.com/office/drawing/2014/main" id="{8D5E3B80-4EE9-2600-66BE-6CF73473C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9692"/>
            <a:ext cx="12192000" cy="45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6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B29F1A-EEC5-84E2-A248-F64E90B7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5029200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600" b="0" i="0" u="none" strike="noStrike" kern="12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Wirtschaftlichkeitsanalyse</a:t>
            </a:r>
            <a:r>
              <a:rPr lang="en-US" sz="3600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56A6D-2C21-212B-A8B6-65F2C5569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Artefakte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in .jar-Form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werden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vom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Produktmanager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manuell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erntgenommen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und in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einem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Ausführungsumgebung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ausgeführt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und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geprüft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. </a:t>
            </a:r>
          </a:p>
          <a:p>
            <a:pPr marR="0" lvl="0"/>
            <a:r>
              <a:rPr lang="en-US" sz="1800" b="0" i="0" u="none" strike="noStrike" baseline="0" dirty="0">
                <a:solidFill>
                  <a:schemeClr val="bg1"/>
                </a:solidFill>
              </a:rPr>
              <a:t>30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Minuten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pro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Arbeitstag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. </a:t>
            </a:r>
          </a:p>
          <a:p>
            <a:pPr marR="0" lvl="0"/>
            <a:r>
              <a:rPr lang="en-US" sz="1800" b="0" i="0" u="none" strike="noStrike" baseline="0" dirty="0">
                <a:solidFill>
                  <a:schemeClr val="bg1"/>
                </a:solidFill>
              </a:rPr>
              <a:t>220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Arbeitstage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</a:p>
          <a:p>
            <a:pPr marR="0" lvl="0"/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Personalkosten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für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Produktmanager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in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einem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Jahr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3402,3 Euro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eingespart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, </a:t>
            </a:r>
          </a:p>
          <a:p>
            <a:pPr marR="0" lvl="0"/>
            <a:r>
              <a:rPr lang="en-US" sz="1800" b="0" i="0" u="none" strike="noStrike" baseline="0" dirty="0">
                <a:solidFill>
                  <a:schemeClr val="bg1"/>
                </a:solidFill>
              </a:rPr>
              <a:t>die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Kosten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des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Projekts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nach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etwa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sieben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Monaten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amortisiert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haben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und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danach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eingespart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wird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asten einer antiken Registrierkasse">
            <a:extLst>
              <a:ext uri="{FF2B5EF4-FFF2-40B4-BE49-F238E27FC236}">
                <a16:creationId xmlns:a16="http://schemas.microsoft.com/office/drawing/2014/main" id="{039C6062-C31F-25BE-0AD2-855AC93BB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38" r="29101"/>
          <a:stretch/>
        </p:blipFill>
        <p:spPr>
          <a:xfrm>
            <a:off x="6525453" y="0"/>
            <a:ext cx="4657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4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400A94-6046-906D-04A9-3F1D4975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562272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400" b="0" i="0" u="none" strike="noStrike" baseline="0" dirty="0" err="1">
                <a:solidFill>
                  <a:schemeClr val="bg1"/>
                </a:solidFill>
              </a:rPr>
              <a:t>Realisierung</a:t>
            </a:r>
            <a:r>
              <a:rPr lang="en-US" sz="3400" b="0" i="0" u="none" strike="noStrike" baseline="0" dirty="0">
                <a:solidFill>
                  <a:schemeClr val="bg1"/>
                </a:solidFill>
              </a:rPr>
              <a:t>: </a:t>
            </a:r>
            <a:r>
              <a:rPr lang="en-US" sz="3400" b="0" i="0" u="none" strike="noStrike" baseline="0" dirty="0" err="1">
                <a:solidFill>
                  <a:schemeClr val="bg1"/>
                </a:solidFill>
              </a:rPr>
              <a:t>Einrichtung</a:t>
            </a:r>
            <a:r>
              <a:rPr lang="en-US" sz="3400" b="0" i="0" u="none" strike="noStrike" baseline="0" dirty="0">
                <a:solidFill>
                  <a:schemeClr val="bg1"/>
                </a:solidFill>
              </a:rPr>
              <a:t> von </a:t>
            </a:r>
            <a:r>
              <a:rPr lang="en-US" sz="3400" b="0" i="0" u="none" strike="noStrike" baseline="0" dirty="0" err="1">
                <a:solidFill>
                  <a:schemeClr val="bg1"/>
                </a:solidFill>
              </a:rPr>
              <a:t>Virtuelle</a:t>
            </a:r>
            <a:r>
              <a:rPr lang="en-US" sz="34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3400" b="0" i="0" u="none" strike="noStrike" baseline="0" dirty="0" err="1">
                <a:solidFill>
                  <a:schemeClr val="bg1"/>
                </a:solidFill>
              </a:rPr>
              <a:t>Maschinen</a:t>
            </a:r>
            <a:endParaRPr lang="en-US" sz="3400" b="0" i="0" u="none" strike="noStrike" baseline="0" dirty="0">
              <a:solidFill>
                <a:schemeClr val="bg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180959-6088-F60B-8DE8-3D06D0F43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88833"/>
            <a:ext cx="4562272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600" b="0" i="0" u="none" strike="noStrike" baseline="0" dirty="0">
                <a:solidFill>
                  <a:schemeClr val="bg1"/>
                </a:solidFill>
              </a:rPr>
              <a:t>Jenkins-Server </a:t>
            </a:r>
            <a:r>
              <a:rPr lang="en-US" sz="1600" b="0" i="0" u="none" strike="noStrike" baseline="0" dirty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en-US" sz="1600" b="0" i="0" u="none" strike="noStrike" baseline="0" dirty="0" err="1">
                <a:solidFill>
                  <a:schemeClr val="bg1"/>
                </a:solidFill>
                <a:sym typeface="Wingdings" panose="05000000000000000000" pitchFamily="2" charset="2"/>
              </a:rPr>
              <a:t>mit</a:t>
            </a:r>
            <a:r>
              <a:rPr lang="en-US" sz="1600" b="0" i="0" u="none" strike="noStrike" baseline="0" dirty="0">
                <a:solidFill>
                  <a:schemeClr val="bg1"/>
                </a:solidFill>
                <a:sym typeface="Wingdings" panose="05000000000000000000" pitchFamily="2" charset="2"/>
              </a:rPr>
              <a:t> 4 GB RAM, 2 Kern CPU, 60 GB SATA, </a:t>
            </a:r>
            <a:r>
              <a:rPr lang="en-US" sz="1600" b="0" i="0" u="none" strike="noStrike" baseline="0" dirty="0" err="1">
                <a:solidFill>
                  <a:schemeClr val="bg1"/>
                </a:solidFill>
                <a:sym typeface="Wingdings" panose="05000000000000000000" pitchFamily="2" charset="2"/>
              </a:rPr>
              <a:t>Net_Adapter</a:t>
            </a:r>
            <a:r>
              <a:rPr lang="en-US" sz="1600" b="0" i="0" u="none" strike="noStrike" baseline="0" dirty="0">
                <a:solidFill>
                  <a:schemeClr val="bg1"/>
                </a:solidFill>
                <a:sym typeface="Wingdings" panose="05000000000000000000" pitchFamily="2" charset="2"/>
              </a:rPr>
              <a:t> Type: NAT </a:t>
            </a:r>
            <a:r>
              <a:rPr lang="en-US" sz="1600" b="0" i="0" u="none" strike="noStrike" baseline="0" dirty="0" err="1">
                <a:solidFill>
                  <a:schemeClr val="bg1"/>
                </a:solidFill>
                <a:sym typeface="Wingdings" panose="05000000000000000000" pitchFamily="2" charset="2"/>
              </a:rPr>
              <a:t>verwenden</a:t>
            </a:r>
            <a:r>
              <a:rPr lang="en-US" sz="1600" b="0" i="0" u="none" strike="noStrike" baseline="0" dirty="0">
                <a:solidFill>
                  <a:schemeClr val="bg1"/>
                </a:solidFill>
                <a:sym typeface="Wingdings" panose="05000000000000000000" pitchFamily="2" charset="2"/>
              </a:rPr>
              <a:t>. </a:t>
            </a:r>
          </a:p>
          <a:p>
            <a:pPr marR="0" lvl="0"/>
            <a:r>
              <a:rPr lang="en-US" sz="1600" b="0" i="0" u="none" strike="noStrike" baseline="0" dirty="0">
                <a:solidFill>
                  <a:schemeClr val="bg1"/>
                </a:solidFill>
              </a:rPr>
              <a:t>Docker-Registry </a:t>
            </a:r>
            <a:r>
              <a:rPr lang="en-US" sz="1600" b="0" i="0" u="none" strike="noStrike" baseline="0" dirty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en-US" sz="1600" b="0" i="0" u="none" strike="noStrike" baseline="0" dirty="0" err="1">
                <a:solidFill>
                  <a:schemeClr val="bg1"/>
                </a:solidFill>
                <a:sym typeface="Wingdings" panose="05000000000000000000" pitchFamily="2" charset="2"/>
              </a:rPr>
              <a:t>mit</a:t>
            </a:r>
            <a:r>
              <a:rPr lang="en-US" sz="1600" b="0" i="0" u="none" strike="noStrike" baseline="0" dirty="0">
                <a:solidFill>
                  <a:schemeClr val="bg1"/>
                </a:solidFill>
                <a:sym typeface="Wingdings" panose="05000000000000000000" pitchFamily="2" charset="2"/>
              </a:rPr>
              <a:t> 2 GB RAM + 10 GB Swap Area) , 2 Kern CPU, 60 GB SATA, </a:t>
            </a:r>
            <a:r>
              <a:rPr lang="en-US" sz="1600" b="0" i="0" u="none" strike="noStrike" baseline="0" dirty="0" err="1">
                <a:solidFill>
                  <a:schemeClr val="bg1"/>
                </a:solidFill>
                <a:sym typeface="Wingdings" panose="05000000000000000000" pitchFamily="2" charset="2"/>
              </a:rPr>
              <a:t>Net_Adapter</a:t>
            </a:r>
            <a:r>
              <a:rPr lang="en-US" sz="1600" b="0" i="0" u="none" strike="noStrike" baseline="0" dirty="0">
                <a:solidFill>
                  <a:schemeClr val="bg1"/>
                </a:solidFill>
                <a:sym typeface="Wingdings" panose="05000000000000000000" pitchFamily="2" charset="2"/>
              </a:rPr>
              <a:t> Type: NAT </a:t>
            </a:r>
            <a:r>
              <a:rPr lang="en-US" sz="1600" b="0" i="0" u="none" strike="noStrike" baseline="0" dirty="0" err="1">
                <a:solidFill>
                  <a:schemeClr val="bg1"/>
                </a:solidFill>
                <a:sym typeface="Wingdings" panose="05000000000000000000" pitchFamily="2" charset="2"/>
              </a:rPr>
              <a:t>verwenden</a:t>
            </a:r>
            <a:r>
              <a:rPr lang="en-US" sz="1600" b="0" i="0" u="none" strike="noStrike" baseline="0" dirty="0">
                <a:solidFill>
                  <a:schemeClr val="bg1"/>
                </a:solidFill>
                <a:sym typeface="Wingdings" panose="05000000000000000000" pitchFamily="2" charset="2"/>
              </a:rPr>
              <a:t>. </a:t>
            </a:r>
          </a:p>
          <a:p>
            <a:pPr marR="0" lvl="0"/>
            <a:r>
              <a:rPr lang="en-US" sz="1600" b="0" i="0" u="none" strike="noStrike" baseline="0" dirty="0">
                <a:solidFill>
                  <a:schemeClr val="bg1"/>
                </a:solidFill>
              </a:rPr>
              <a:t>Deployment-Server </a:t>
            </a:r>
            <a:r>
              <a:rPr lang="en-US" sz="1600" b="0" i="0" u="none" strike="noStrike" baseline="0" dirty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en-US" sz="1600" b="0" i="0" u="none" strike="noStrike" baseline="0" dirty="0" err="1">
                <a:solidFill>
                  <a:schemeClr val="bg1"/>
                </a:solidFill>
                <a:sym typeface="Wingdings" panose="05000000000000000000" pitchFamily="2" charset="2"/>
              </a:rPr>
              <a:t>mit</a:t>
            </a:r>
            <a:r>
              <a:rPr lang="en-US" sz="1600" b="0" i="0" u="none" strike="noStrike" baseline="0" dirty="0">
                <a:solidFill>
                  <a:schemeClr val="bg1"/>
                </a:solidFill>
                <a:sym typeface="Wingdings" panose="05000000000000000000" pitchFamily="2" charset="2"/>
              </a:rPr>
              <a:t> 4 GB RAM, 2 Kern CPU, 60 GB SATA, </a:t>
            </a:r>
            <a:r>
              <a:rPr lang="en-US" sz="1600" b="0" i="0" u="none" strike="noStrike" baseline="0" dirty="0" err="1">
                <a:solidFill>
                  <a:schemeClr val="bg1"/>
                </a:solidFill>
                <a:sym typeface="Wingdings" panose="05000000000000000000" pitchFamily="2" charset="2"/>
              </a:rPr>
              <a:t>Net_Adapter</a:t>
            </a:r>
            <a:r>
              <a:rPr lang="en-US" sz="1600" b="0" i="0" u="none" strike="noStrike" baseline="0" dirty="0">
                <a:solidFill>
                  <a:schemeClr val="bg1"/>
                </a:solidFill>
                <a:sym typeface="Wingdings" panose="05000000000000000000" pitchFamily="2" charset="2"/>
              </a:rPr>
              <a:t> Type: NAT </a:t>
            </a:r>
          </a:p>
          <a:p>
            <a:pPr marR="0" lvl="0"/>
            <a:r>
              <a:rPr lang="en-US" sz="1600" b="0" i="0" u="none" strike="noStrike" baseline="0" dirty="0" err="1">
                <a:solidFill>
                  <a:schemeClr val="bg1"/>
                </a:solidFill>
              </a:rPr>
              <a:t>Betriebssystem</a:t>
            </a:r>
            <a:r>
              <a:rPr lang="en-US" sz="16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600" b="0" i="0" u="none" strike="noStrike" baseline="0" dirty="0">
                <a:solidFill>
                  <a:schemeClr val="bg1"/>
                </a:solidFill>
                <a:sym typeface="Wingdings" panose="05000000000000000000" pitchFamily="2" charset="2"/>
              </a:rPr>
              <a:t> Ubuntu 20.04.LTS</a:t>
            </a:r>
          </a:p>
          <a:p>
            <a:pPr marR="0" lvl="1"/>
            <a:r>
              <a:rPr lang="en-US" sz="1600" b="0" i="0" u="none" strike="noStrike" baseline="0" dirty="0" err="1">
                <a:solidFill>
                  <a:schemeClr val="bg1"/>
                </a:solidFill>
              </a:rPr>
              <a:t>Stabilität</a:t>
            </a:r>
            <a:r>
              <a:rPr lang="en-US" sz="1600" b="0" i="0" u="none" strike="noStrike" baseline="0" dirty="0">
                <a:solidFill>
                  <a:schemeClr val="bg1"/>
                </a:solidFill>
              </a:rPr>
              <a:t>, </a:t>
            </a:r>
          </a:p>
          <a:p>
            <a:pPr marR="0" lvl="1"/>
            <a:r>
              <a:rPr lang="en-US" sz="1600" b="0" i="0" u="none" strike="noStrike" baseline="0" dirty="0" err="1">
                <a:solidFill>
                  <a:schemeClr val="bg1"/>
                </a:solidFill>
              </a:rPr>
              <a:t>Benutzerfreundlichkeit</a:t>
            </a:r>
            <a:r>
              <a:rPr lang="en-US" sz="1600" b="0" i="0" u="none" strike="noStrike" baseline="0" dirty="0">
                <a:solidFill>
                  <a:schemeClr val="bg1"/>
                </a:solidFill>
              </a:rPr>
              <a:t> </a:t>
            </a:r>
          </a:p>
          <a:p>
            <a:pPr marR="0" lvl="1"/>
            <a:r>
              <a:rPr lang="en-US" sz="1600" b="0" i="0" u="none" strike="noStrike" baseline="0" dirty="0" err="1">
                <a:solidFill>
                  <a:schemeClr val="bg1"/>
                </a:solidFill>
              </a:rPr>
              <a:t>weit</a:t>
            </a:r>
            <a:r>
              <a:rPr lang="en-US" sz="16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600" b="0" i="0" u="none" strike="noStrike" baseline="0" dirty="0" err="1">
                <a:solidFill>
                  <a:schemeClr val="bg1"/>
                </a:solidFill>
              </a:rPr>
              <a:t>verbreitende</a:t>
            </a:r>
            <a:r>
              <a:rPr lang="en-US" sz="1600" b="0" i="0" u="none" strike="noStrike" baseline="0" dirty="0">
                <a:solidFill>
                  <a:schemeClr val="bg1"/>
                </a:solidFill>
              </a:rPr>
              <a:t> Community-</a:t>
            </a:r>
            <a:r>
              <a:rPr lang="en-US" sz="1600" b="0" i="0" u="none" strike="noStrike" baseline="0" dirty="0" err="1">
                <a:solidFill>
                  <a:schemeClr val="bg1"/>
                </a:solidFill>
              </a:rPr>
              <a:t>Unterstützung</a:t>
            </a:r>
            <a:r>
              <a:rPr lang="en-US" sz="1600" b="0" i="0" u="none" strike="noStrike" baseline="0" dirty="0">
                <a:solidFill>
                  <a:schemeClr val="bg1"/>
                </a:solidFill>
              </a:rPr>
              <a:t> </a:t>
            </a:r>
          </a:p>
          <a:p>
            <a:pPr marR="0" lvl="0"/>
            <a:r>
              <a:rPr lang="en-US" sz="1600" b="0" i="0" u="none" strike="noStrike" baseline="0" dirty="0">
                <a:solidFill>
                  <a:schemeClr val="bg1"/>
                </a:solidFill>
              </a:rPr>
              <a:t>SWAP-Space für all Ubuntu 20.04.LTS VM.</a:t>
            </a:r>
          </a:p>
        </p:txBody>
      </p:sp>
      <p:pic>
        <p:nvPicPr>
          <p:cNvPr id="5" name="Picture 4" descr="Elektronische Platine">
            <a:extLst>
              <a:ext uri="{FF2B5EF4-FFF2-40B4-BE49-F238E27FC236}">
                <a16:creationId xmlns:a16="http://schemas.microsoft.com/office/drawing/2014/main" id="{C15DC759-D6FD-AB19-A7D1-CCA9DA1D7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59" r="12335" b="-1"/>
          <a:stretch/>
        </p:blipFill>
        <p:spPr>
          <a:xfrm>
            <a:off x="7629728" y="10"/>
            <a:ext cx="4562272" cy="685799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40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7EC9D0-B88A-5C4A-5C24-EE7886CC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562272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600" b="0" i="0" u="none" strike="noStrike" baseline="0">
                <a:solidFill>
                  <a:schemeClr val="bg1"/>
                </a:solidFill>
              </a:rPr>
              <a:t>Realisierung: Jenkinsserver</a:t>
            </a:r>
            <a:endParaRPr lang="en-US" sz="3600" b="0" i="0" u="none" strike="noStrike" baseline="0" dirty="0">
              <a:solidFill>
                <a:schemeClr val="bg1"/>
              </a:solidFill>
            </a:endParaRPr>
          </a:p>
        </p:txBody>
      </p:sp>
      <p:pic>
        <p:nvPicPr>
          <p:cNvPr id="5" name="Picture 4" descr="Leuchtendes Serverraumpanel">
            <a:extLst>
              <a:ext uri="{FF2B5EF4-FFF2-40B4-BE49-F238E27FC236}">
                <a16:creationId xmlns:a16="http://schemas.microsoft.com/office/drawing/2014/main" id="{CD019C7C-B31A-BDF7-CD46-01D02B38D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0" r="31464" b="-1"/>
          <a:stretch/>
        </p:blipFill>
        <p:spPr>
          <a:xfrm>
            <a:off x="7629728" y="10"/>
            <a:ext cx="4562272" cy="685799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40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extplatzhalter 2">
            <a:extLst>
              <a:ext uri="{FF2B5EF4-FFF2-40B4-BE49-F238E27FC236}">
                <a16:creationId xmlns:a16="http://schemas.microsoft.com/office/drawing/2014/main" id="{4408FE66-1F18-AB6B-BB62-5D805DFB6B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99089"/>
              </p:ext>
            </p:extLst>
          </p:nvPr>
        </p:nvGraphicFramePr>
        <p:xfrm>
          <a:off x="472475" y="2099367"/>
          <a:ext cx="6208122" cy="4685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 descr="Ein Bild, das Clipart, Menschliches Gesicht, Grafiken, Darstellung enthält.&#10;&#10;Automatisch generierte Beschreibung">
            <a:extLst>
              <a:ext uri="{FF2B5EF4-FFF2-40B4-BE49-F238E27FC236}">
                <a16:creationId xmlns:a16="http://schemas.microsoft.com/office/drawing/2014/main" id="{8A7D9867-193B-EEB3-80B4-AE49FA2F42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567" y="260780"/>
            <a:ext cx="3189033" cy="1750134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5241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F42DC6-52FF-8EA3-B812-B896715C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160"/>
            <a:ext cx="5499970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31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Realisierung: Docker-Compose Server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1440584"/>
            <a:ext cx="62119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platzhalter 2">
            <a:extLst>
              <a:ext uri="{FF2B5EF4-FFF2-40B4-BE49-F238E27FC236}">
                <a16:creationId xmlns:a16="http://schemas.microsoft.com/office/drawing/2014/main" id="{A08B8EDE-FEC7-9C60-C9BE-C1E1E5C60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131998"/>
              </p:ext>
            </p:extLst>
          </p:nvPr>
        </p:nvGraphicFramePr>
        <p:xfrm>
          <a:off x="1392238" y="1682750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 descr="Ein Bild, das Text, Screenshot, Cartoon, Logo enthält.&#10;&#10;Automatisch generierte Beschreibung">
            <a:extLst>
              <a:ext uri="{FF2B5EF4-FFF2-40B4-BE49-F238E27FC236}">
                <a16:creationId xmlns:a16="http://schemas.microsoft.com/office/drawing/2014/main" id="{5BE3C9F3-9C81-4627-28DA-3D25818D2E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400" y="242194"/>
            <a:ext cx="2336799" cy="1752599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0364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92CBB-ECBD-4F0E-D966-005DD7DE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29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Realisierung: Delivery/Deployment Server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A81C73-039B-2D8E-D092-C808F94B7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1"/>
            <a:ext cx="6266602" cy="379848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R="0" lvl="0"/>
            <a:r>
              <a:rPr lang="en-US" sz="1800" b="0" i="0" u="none" strike="noStrike" baseline="0" dirty="0">
                <a:solidFill>
                  <a:schemeClr val="bg1"/>
                </a:solidFill>
              </a:rPr>
              <a:t>Kubernetes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bietet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automatisierte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Funktionen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zum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Verwalten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und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Orchestrieren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mehrerer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Container. </a:t>
            </a:r>
          </a:p>
          <a:p>
            <a:pPr marR="0" lvl="0"/>
            <a:r>
              <a:rPr lang="en-US" sz="1800" b="0" i="0" u="none" strike="noStrike" baseline="0" dirty="0">
                <a:solidFill>
                  <a:schemeClr val="bg1"/>
                </a:solidFill>
              </a:rPr>
              <a:t>Installation des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Minikube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und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andere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benötigte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Software:</a:t>
            </a:r>
          </a:p>
          <a:p>
            <a:pPr marR="0" lvl="1"/>
            <a:r>
              <a:rPr lang="en-US" sz="1800" b="0" i="0" u="none" strike="noStrike" baseline="0" dirty="0">
                <a:solidFill>
                  <a:schemeClr val="bg1"/>
                </a:solidFill>
              </a:rPr>
              <a:t>Ein Kubernetes-Cluster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mit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einem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einzelnen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Knoten</a:t>
            </a:r>
            <a:endParaRPr lang="en-US" sz="1800" b="0" i="0" u="none" strike="noStrike" baseline="0" dirty="0">
              <a:solidFill>
                <a:schemeClr val="bg1"/>
              </a:solidFill>
            </a:endParaRPr>
          </a:p>
          <a:p>
            <a:pPr marR="0" lvl="1"/>
            <a:r>
              <a:rPr lang="en-US" sz="1800" b="0" i="0" u="none" strike="noStrike" baseline="0" dirty="0">
                <a:solidFill>
                  <a:schemeClr val="bg1"/>
                </a:solidFill>
              </a:rPr>
              <a:t>Die IP-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Adresse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des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Lieferungs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-/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Verteilungsservers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lautet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192.168.22.134. </a:t>
            </a:r>
          </a:p>
          <a:p>
            <a:pPr marR="0" lvl="0"/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Schreiben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von Deployment und Service Files</a:t>
            </a:r>
          </a:p>
          <a:p>
            <a:pPr marR="0" lvl="1"/>
            <a:r>
              <a:rPr lang="en-US" sz="1800" b="0" i="0" u="none" strike="noStrike" baseline="0" dirty="0">
                <a:solidFill>
                  <a:schemeClr val="bg1"/>
                </a:solidFill>
              </a:rPr>
              <a:t>Deployment Object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zu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skalieren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zurückzusetzen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und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bereitzustellen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. Service-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Objekt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die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Anwendung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im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Internet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zu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veröffentlichen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und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zu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übertragen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. </a:t>
            </a:r>
          </a:p>
          <a:p>
            <a:pPr marR="0" lvl="1"/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deklarative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Methode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verwendet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, </a:t>
            </a:r>
          </a:p>
          <a:p>
            <a:pPr marR="0" lvl="1"/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Datei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im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.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yaml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-Format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wird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erstellt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und das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Verteilungsobjekt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und das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Dienstobjekt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werden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in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dieser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Datei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definiert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Elektronische Platine">
            <a:extLst>
              <a:ext uri="{FF2B5EF4-FFF2-40B4-BE49-F238E27FC236}">
                <a16:creationId xmlns:a16="http://schemas.microsoft.com/office/drawing/2014/main" id="{5BCF68C9-0DC3-E23F-EE5D-E73955BE5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7343480" y="1835277"/>
            <a:ext cx="4848520" cy="3187446"/>
          </a:xfrm>
          <a:prstGeom prst="rect">
            <a:avLst/>
          </a:prstGeom>
        </p:spPr>
      </p:pic>
      <p:pic>
        <p:nvPicPr>
          <p:cNvPr id="6" name="Grafik 5" descr="Ein Bild, das Text, Logo, Grafiken, Schrift enthält.&#10;&#10;Automatisch generierte Beschreibung">
            <a:extLst>
              <a:ext uri="{FF2B5EF4-FFF2-40B4-BE49-F238E27FC236}">
                <a16:creationId xmlns:a16="http://schemas.microsoft.com/office/drawing/2014/main" id="{4B3074C4-5D5C-B45E-EDF8-6617318F0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20" y="401730"/>
            <a:ext cx="4707671" cy="1319632"/>
          </a:xfrm>
          <a:prstGeom prst="rect">
            <a:avLst/>
          </a:prstGeom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017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399CCA-10DD-9F68-C73B-21599518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8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Realisierung: CICD-Pipeline</a:t>
            </a:r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platzhalter 2">
            <a:extLst>
              <a:ext uri="{FF2B5EF4-FFF2-40B4-BE49-F238E27FC236}">
                <a16:creationId xmlns:a16="http://schemas.microsoft.com/office/drawing/2014/main" id="{E0BF355F-A29C-06A6-D166-39F0B5F15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84404"/>
              </p:ext>
            </p:extLst>
          </p:nvPr>
        </p:nvGraphicFramePr>
        <p:xfrm>
          <a:off x="897769" y="1909192"/>
          <a:ext cx="4586513" cy="3647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 descr="Ein Bild, das Text, Software, Webseite, Computersymbol enthält.&#10;&#10;Automatisch generierte Beschreibung">
            <a:extLst>
              <a:ext uri="{FF2B5EF4-FFF2-40B4-BE49-F238E27FC236}">
                <a16:creationId xmlns:a16="http://schemas.microsoft.com/office/drawing/2014/main" id="{5512D1D5-7919-2FBF-E00C-E6D86E409D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45" y="1749756"/>
            <a:ext cx="6153955" cy="35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0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62BE4A-E84F-652F-0849-D3119C99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9" y="669925"/>
            <a:ext cx="463560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800" b="0" i="0" u="none" strike="noStrike" kern="12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Validierungsphase</a:t>
            </a:r>
            <a:r>
              <a:rPr lang="en-US" sz="3800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</a:p>
        </p:txBody>
      </p:sp>
      <p:pic>
        <p:nvPicPr>
          <p:cNvPr id="35" name="Picture 4" descr="Computerskript auf einem Bildschirm">
            <a:extLst>
              <a:ext uri="{FF2B5EF4-FFF2-40B4-BE49-F238E27FC236}">
                <a16:creationId xmlns:a16="http://schemas.microsoft.com/office/drawing/2014/main" id="{44451702-CE95-49C2-287B-F0323AD52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902"/>
            <a:ext cx="5753102" cy="384019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A14AE1-71AB-4B18-826E-F563FF428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2916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17920" y="2026340"/>
            <a:ext cx="5974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A57761A9-0D54-74CC-CE60-0030F0161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7919" y="2400304"/>
            <a:ext cx="4635609" cy="3441692"/>
          </a:xfrm>
        </p:spPr>
        <p:txBody>
          <a:bodyPr vert="horz" lIns="91440" tIns="45720" rIns="91440" bIns="45720" rtlCol="0">
            <a:noAutofit/>
          </a:bodyPr>
          <a:lstStyle/>
          <a:p>
            <a:pPr marR="0" lvl="0"/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Quellcodebeispiel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, das die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Programmiersprache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Java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beschreibt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wurde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dem GitHub-Repository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entnommen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. </a:t>
            </a:r>
          </a:p>
          <a:p>
            <a:pPr marR="0" lvl="0"/>
            <a:r>
              <a:rPr lang="en-US" sz="1700" b="0" i="0" u="none" strike="noStrike" baseline="0" dirty="0">
                <a:solidFill>
                  <a:schemeClr val="bg1"/>
                </a:solidFill>
              </a:rPr>
              <a:t>Alle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Stufen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der Pipeline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werden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in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Jenkinsfile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deklariert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und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Jenkinsfile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wird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in Pipeline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eingegeben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. </a:t>
            </a:r>
          </a:p>
          <a:p>
            <a:pPr marR="0" lvl="0"/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Zum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Ausführen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der Pipeline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wird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die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Konsole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in der GUI von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Broser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verwendet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.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Sobald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wird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auf dem Knopf „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Buildnow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“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gedruckt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startet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die Pipeline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zu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laufen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.</a:t>
            </a:r>
          </a:p>
          <a:p>
            <a:pPr marR="0" lvl="0"/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Quellcode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von GitHub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übernommen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.</a:t>
            </a:r>
          </a:p>
          <a:p>
            <a:pPr marR="0" lvl="0"/>
            <a:r>
              <a:rPr lang="en-US" sz="1700" b="0" i="0" u="none" strike="noStrike" baseline="0" dirty="0">
                <a:solidFill>
                  <a:schemeClr val="bg1"/>
                </a:solidFill>
              </a:rPr>
              <a:t>Docker-Image-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Generierung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und Tagging-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Operationen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durchgeführt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.</a:t>
            </a:r>
          </a:p>
          <a:p>
            <a:pPr marR="0" lvl="0"/>
            <a:r>
              <a:rPr lang="en-US" sz="1700" b="0" i="0" u="none" strike="noStrike" baseline="0" dirty="0">
                <a:solidFill>
                  <a:schemeClr val="bg1"/>
                </a:solidFill>
              </a:rPr>
              <a:t>die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Applikation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als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Deployment-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Objekt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im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Delivery-Server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durchgeführt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35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62BE4A-E84F-652F-0849-D3119C99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8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Validierungsphase: </a:t>
            </a:r>
            <a:endParaRPr lang="en-US" sz="3800" b="0" i="0" u="none" strike="noStrike" kern="12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A57761A9-0D54-74CC-CE60-0030F0161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700" b="0" i="0" u="none" strike="noStrike" baseline="0" dirty="0">
                <a:solidFill>
                  <a:schemeClr val="bg1"/>
                </a:solidFill>
              </a:rPr>
              <a:t>Alle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Stufen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der Pipeline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werden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in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Jenkinsfile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deklariert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und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Jenkinsfile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wird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 in Pipeline </a:t>
            </a:r>
            <a:r>
              <a:rPr lang="en-US" sz="1700" b="0" i="0" u="none" strike="noStrike" baseline="0" dirty="0" err="1">
                <a:solidFill>
                  <a:schemeClr val="bg1"/>
                </a:solidFill>
              </a:rPr>
              <a:t>eingegeben</a:t>
            </a:r>
            <a:r>
              <a:rPr lang="en-US" sz="1700" b="0" i="0" u="none" strike="noStrike" baseline="0" dirty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77BE3DF5-2492-94B8-837A-52AEC72EA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25" y="2847174"/>
            <a:ext cx="882138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9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3DCAC0-2DC8-5752-A8BD-773F3852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800" b="0" i="0" u="none" strike="noStrike" kern="12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Projektumfeld</a:t>
            </a:r>
            <a:endParaRPr lang="en-US" sz="3800" b="0" i="0" u="none" strike="noStrike" kern="12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01C2A7-5D49-E093-898A-0A1FC62DB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800" b="0" i="0" u="none" strike="noStrike" baseline="0" dirty="0">
                <a:solidFill>
                  <a:schemeClr val="bg1"/>
                </a:solidFill>
              </a:rPr>
              <a:t>Die Nexus / IPS GmbH 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eine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Tochterfirma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der Nexus/ag. </a:t>
            </a:r>
          </a:p>
          <a:p>
            <a:pPr marR="0" lvl="0"/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Anbieter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für die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Dokumentation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der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Medizinprodukte-Aufbereitung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und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Prozesskommunikation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mit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seinen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Softwarelösungen</a:t>
            </a:r>
            <a:endParaRPr lang="en-US" sz="1800" b="0" i="0" u="none" strike="noStrike" baseline="0" dirty="0">
              <a:solidFill>
                <a:schemeClr val="bg1"/>
              </a:solidFill>
            </a:endParaRPr>
          </a:p>
          <a:p>
            <a:pPr marR="0" lvl="0"/>
            <a:r>
              <a:rPr lang="en-US" sz="1800" b="0" i="0" u="none" strike="noStrike" baseline="0" dirty="0">
                <a:solidFill>
                  <a:schemeClr val="bg1"/>
                </a:solidFill>
              </a:rPr>
              <a:t>33 Mitarbeiter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im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Standort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Kassel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5FD566C-763F-7D1F-A3D8-9602FB61F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23"/>
          <a:stretch/>
        </p:blipFill>
        <p:spPr>
          <a:xfrm>
            <a:off x="6525453" y="1187761"/>
            <a:ext cx="5666547" cy="44824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7DAFA1A-B687-7A9E-4CC6-6E77AA065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314" y="29563"/>
            <a:ext cx="1333686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02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62BE4A-E84F-652F-0849-D3119C99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707132"/>
            <a:ext cx="366712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5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Validierungsphase: 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A57761A9-0D54-74CC-CE60-0030F0161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8876" y="3494783"/>
            <a:ext cx="3667124" cy="2201159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sz="1800" b="0" i="0" u="none" strike="noStrike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Quellcode</a:t>
            </a:r>
            <a:r>
              <a:rPr lang="en-US" sz="1800" b="0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0" i="0" u="none" strike="noStrike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en-US" sz="1800" b="0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von GitHub </a:t>
            </a:r>
            <a:r>
              <a:rPr lang="en-US" sz="1800" b="0" i="0" u="none" strike="noStrike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übernommen</a:t>
            </a:r>
            <a:r>
              <a:rPr lang="en-US" sz="1800" b="0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3209925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A669C06A-5948-3C29-E6F3-05430259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4" r="26150"/>
          <a:stretch/>
        </p:blipFill>
        <p:spPr>
          <a:xfrm>
            <a:off x="7347472" y="573843"/>
            <a:ext cx="4718321" cy="5710309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07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 descr="Ein Bild, das Text, Screenshot, Karte Menü, Dokument enthält.&#10;&#10;Automatisch generierte Beschreibung">
            <a:extLst>
              <a:ext uri="{FF2B5EF4-FFF2-40B4-BE49-F238E27FC236}">
                <a16:creationId xmlns:a16="http://schemas.microsoft.com/office/drawing/2014/main" id="{93824561-8CAA-2479-55DB-5C9FF2606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9" r="35020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62BE4A-E84F-652F-0849-D3119C99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5000" b="0" i="0" u="none" strike="noStrike" baseline="0">
                <a:solidFill>
                  <a:schemeClr val="bg1"/>
                </a:solidFill>
              </a:rPr>
              <a:t>Validierungsphase: 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A57761A9-0D54-74CC-CE60-0030F0161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</a:rPr>
              <a:t>Dann 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werden</a:t>
            </a:r>
            <a:r>
              <a:rPr lang="en-US" sz="1800" dirty="0">
                <a:solidFill>
                  <a:schemeClr val="bg1"/>
                </a:solidFill>
                <a:effectLst/>
              </a:rPr>
              <a:t> Docker-Image-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Generierung</a:t>
            </a:r>
            <a:r>
              <a:rPr lang="en-US" sz="1800" dirty="0">
                <a:solidFill>
                  <a:schemeClr val="bg1"/>
                </a:solidFill>
                <a:effectLst/>
              </a:rPr>
              <a:t> und Tagging-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Operationen</a:t>
            </a:r>
            <a:r>
              <a:rPr lang="en-US" sz="180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durchgeführt</a:t>
            </a:r>
            <a:r>
              <a:rPr lang="en-US" sz="1800" dirty="0">
                <a:solidFill>
                  <a:schemeClr val="bg1"/>
                </a:solidFill>
                <a:effectLst/>
              </a:rPr>
              <a:t>.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48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62BE4A-E84F-652F-0849-D3119C99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800" b="0" i="0" u="none" strike="noStrike" baseline="0">
                <a:solidFill>
                  <a:schemeClr val="bg1"/>
                </a:solidFill>
              </a:rPr>
              <a:t>Validierungsphase: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A57761A9-0D54-74CC-CE60-0030F0161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800" dirty="0" err="1">
                <a:solidFill>
                  <a:schemeClr val="bg1"/>
                </a:solidFill>
                <a:effectLst/>
              </a:rPr>
              <a:t>Endlich</a:t>
            </a:r>
            <a:r>
              <a:rPr lang="en-US" sz="180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wird</a:t>
            </a:r>
            <a:r>
              <a:rPr lang="en-US" sz="1800" dirty="0">
                <a:solidFill>
                  <a:schemeClr val="bg1"/>
                </a:solidFill>
                <a:effectLst/>
              </a:rPr>
              <a:t> die 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Applikation</a:t>
            </a:r>
            <a:r>
              <a:rPr lang="en-US" sz="180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als</a:t>
            </a:r>
            <a:r>
              <a:rPr lang="en-US" sz="1800" dirty="0">
                <a:solidFill>
                  <a:schemeClr val="bg1"/>
                </a:solidFill>
                <a:effectLst/>
              </a:rPr>
              <a:t> Deployment-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Objekt</a:t>
            </a:r>
            <a:r>
              <a:rPr lang="en-US" sz="1800" dirty="0">
                <a:solidFill>
                  <a:schemeClr val="bg1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im</a:t>
            </a:r>
            <a:r>
              <a:rPr lang="en-US" sz="1800" dirty="0">
                <a:solidFill>
                  <a:schemeClr val="bg1"/>
                </a:solidFill>
                <a:effectLst/>
              </a:rPr>
              <a:t> Delivery-Server 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durchgeführt</a:t>
            </a:r>
            <a:r>
              <a:rPr lang="en-US" sz="1800" dirty="0">
                <a:solidFill>
                  <a:schemeClr val="bg1"/>
                </a:solidFill>
                <a:effectLst/>
              </a:rPr>
              <a:t>.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273786D1-830F-6650-3C80-E421511A0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0" r="27394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29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62BE4A-E84F-652F-0849-D3119C99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800" b="0" i="0" u="none" strike="noStrike" baseline="0" dirty="0" err="1">
                <a:solidFill>
                  <a:schemeClr val="bg1"/>
                </a:solidFill>
              </a:rPr>
              <a:t>Validierungsphase</a:t>
            </a:r>
            <a:r>
              <a:rPr lang="en-US" sz="3800" b="0" i="0" u="none" strike="noStrike" baseline="0" dirty="0">
                <a:solidFill>
                  <a:schemeClr val="bg1"/>
                </a:solidFill>
              </a:rPr>
              <a:t>: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A57761A9-0D54-74CC-CE60-0030F0161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</a:rPr>
              <a:t>Outputs</a:t>
            </a:r>
            <a:r>
              <a:rPr lang="en-US" sz="2000" dirty="0">
                <a:solidFill>
                  <a:schemeClr val="bg1"/>
                </a:solidFill>
                <a:effectLst/>
              </a:rPr>
              <a:t>.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562CC4D8-C2D1-A6BB-CF45-0DFE2A579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871" y="221606"/>
            <a:ext cx="6001588" cy="2905530"/>
          </a:xfrm>
          <a:prstGeom prst="rect">
            <a:avLst/>
          </a:prstGeom>
        </p:spPr>
      </p:pic>
      <p:pic>
        <p:nvPicPr>
          <p:cNvPr id="7" name="Grafik 6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7BA61AA6-EC2B-31F7-6357-F73C7FA34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43" y="3246971"/>
            <a:ext cx="7640116" cy="238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27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8F526A-3A98-9C55-65A5-39EDA945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8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Fazit: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AA4D6B-EE3F-1456-7208-7B543F02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800" dirty="0">
                <a:solidFill>
                  <a:schemeClr val="bg1"/>
                </a:solidFill>
              </a:rPr>
              <a:t>   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Soll-/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Ist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Vergleich</a:t>
            </a:r>
            <a:endParaRPr lang="en-US" sz="1800" b="0" i="0" u="none" strike="noStrike" baseline="0" dirty="0">
              <a:solidFill>
                <a:schemeClr val="bg1"/>
              </a:solidFill>
            </a:endParaRPr>
          </a:p>
          <a:p>
            <a:pPr marR="0" lvl="1"/>
            <a:r>
              <a:rPr lang="en-US" sz="1800" b="0" i="0" u="none" strike="noStrike" baseline="0" dirty="0">
                <a:solidFill>
                  <a:schemeClr val="bg1"/>
                </a:solidFill>
              </a:rPr>
              <a:t>Die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Projektziele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wurden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erreicht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. </a:t>
            </a:r>
          </a:p>
          <a:p>
            <a:pPr marR="0" lvl="1"/>
            <a:r>
              <a:rPr lang="en-US" sz="1800" b="0" i="0" u="none" strike="noStrike" baseline="0" dirty="0">
                <a:solidFill>
                  <a:schemeClr val="bg1"/>
                </a:solidFill>
              </a:rPr>
              <a:t>in 35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Stunden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56BA5B5-D1D8-D03D-E99E-03E5835E2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76" y="1749756"/>
            <a:ext cx="6309218" cy="296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09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B0F206-E51B-ED5D-257F-C9D1210F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8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Fazit: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68C579-8974-CECC-0295-4E57AB05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Lessons-Learned</a:t>
            </a:r>
          </a:p>
          <a:p>
            <a:pPr marR="0" lvl="1"/>
            <a:r>
              <a:rPr lang="en-US" sz="1800" b="0" i="0" u="none" strike="noStrike" baseline="0" dirty="0">
                <a:solidFill>
                  <a:schemeClr val="bg1"/>
                </a:solidFill>
              </a:rPr>
              <a:t>die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Anwendung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von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Technologien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wie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Docker und Kubernetes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praktisch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ausgeübt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fik auf Dokument mit Stift">
            <a:extLst>
              <a:ext uri="{FF2B5EF4-FFF2-40B4-BE49-F238E27FC236}">
                <a16:creationId xmlns:a16="http://schemas.microsoft.com/office/drawing/2014/main" id="{B888D903-4358-099B-90D5-596148198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" b="14220"/>
          <a:stretch/>
        </p:blipFill>
        <p:spPr>
          <a:xfrm>
            <a:off x="6525453" y="1835277"/>
            <a:ext cx="5666547" cy="31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70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A1DA84-CD3B-7599-A1E1-A00256B1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8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Fazit: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5F6778-148C-7B2A-4CEA-D7A80582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73" y="18964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Ausblick</a:t>
            </a:r>
            <a:endParaRPr lang="en-US" sz="1800" b="0" i="0" u="none" strike="noStrike" baseline="0" dirty="0">
              <a:solidFill>
                <a:schemeClr val="bg1"/>
              </a:solidFill>
            </a:endParaRPr>
          </a:p>
          <a:p>
            <a:pPr marR="0" lvl="1"/>
            <a:r>
              <a:rPr lang="en-US" sz="1800" b="0" i="0" u="none" strike="noStrike" baseline="0" dirty="0">
                <a:solidFill>
                  <a:schemeClr val="bg1"/>
                </a:solidFill>
              </a:rPr>
              <a:t>Das System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kann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sowohl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in der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Testumgebung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als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auch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in der Stage- und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Produktivumgebung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eingesetzt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</a:p>
          <a:p>
            <a:pPr marR="0" lvl="1"/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mit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anderen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Technologien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wie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Vagrant, Ansible, Terraform, GitLab und Helm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weiterentwickelt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werden</a:t>
            </a:r>
            <a:r>
              <a:rPr lang="en-US" sz="2000" b="0" i="0" u="none" strike="noStrike" baseline="0" dirty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phäre aus Gitter und Knoten">
            <a:extLst>
              <a:ext uri="{FF2B5EF4-FFF2-40B4-BE49-F238E27FC236}">
                <a16:creationId xmlns:a16="http://schemas.microsoft.com/office/drawing/2014/main" id="{E3C9E3AD-7E50-5917-3AA5-7EE817446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3" r="675"/>
          <a:stretch/>
        </p:blipFill>
        <p:spPr>
          <a:xfrm>
            <a:off x="6525453" y="288455"/>
            <a:ext cx="5666547" cy="628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25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A1DA84-CD3B-7599-A1E1-A00256B1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562272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endParaRPr lang="en-US" b="0" i="0" u="none" strike="noStrike" baseline="0">
              <a:solidFill>
                <a:schemeClr val="bg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5F6778-148C-7B2A-4CEA-D7A80582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88833"/>
            <a:ext cx="4562272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800"/>
              </a:spcAft>
            </a:pPr>
            <a:r>
              <a:rPr lang="en-US" sz="2200" dirty="0">
                <a:solidFill>
                  <a:schemeClr val="bg1"/>
                </a:solidFill>
                <a:effectLst/>
              </a:rPr>
              <a:t>Ich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bedanke</a:t>
            </a:r>
            <a:r>
              <a:rPr lang="en-US" sz="2200" dirty="0">
                <a:solidFill>
                  <a:schemeClr val="bg1"/>
                </a:solidFill>
                <a:effectLst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mich</a:t>
            </a:r>
            <a:r>
              <a:rPr lang="en-US" sz="2200" dirty="0">
                <a:solidFill>
                  <a:schemeClr val="bg1"/>
                </a:solidFill>
                <a:effectLst/>
              </a:rPr>
              <a:t> für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eure</a:t>
            </a:r>
            <a:r>
              <a:rPr lang="en-US" sz="2200" dirty="0">
                <a:solidFill>
                  <a:schemeClr val="bg1"/>
                </a:solidFill>
                <a:effectLst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Aufmerksamkeit</a:t>
            </a:r>
            <a:endParaRPr lang="en-US" sz="2200" dirty="0">
              <a:solidFill>
                <a:schemeClr val="bg1"/>
              </a:solidFill>
              <a:effectLst/>
            </a:endParaRPr>
          </a:p>
        </p:txBody>
      </p:sp>
      <p:pic>
        <p:nvPicPr>
          <p:cNvPr id="33" name="Picture 32" descr="Fragezeichen vor pastellgrünem Hintergrund">
            <a:extLst>
              <a:ext uri="{FF2B5EF4-FFF2-40B4-BE49-F238E27FC236}">
                <a16:creationId xmlns:a16="http://schemas.microsoft.com/office/drawing/2014/main" id="{E2653A7E-79D6-503B-E519-209EA7988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59" r="5147"/>
          <a:stretch/>
        </p:blipFill>
        <p:spPr>
          <a:xfrm>
            <a:off x="7629728" y="10"/>
            <a:ext cx="4562272" cy="685799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40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3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EFA5BE-F68F-0E57-0569-8CCA425A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714504"/>
            <a:ext cx="10253661" cy="1671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600" b="0" i="0" u="none" strike="noStrike" baseline="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6" y="115193"/>
            <a:ext cx="11934817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46">
            <a:extLst>
              <a:ext uri="{FF2B5EF4-FFF2-40B4-BE49-F238E27FC236}">
                <a16:creationId xmlns:a16="http://schemas.microsoft.com/office/drawing/2014/main" id="{2D07C3A8-02AE-4DC1-B13F-A6AA2ECA9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platzhalter 2">
            <a:extLst>
              <a:ext uri="{FF2B5EF4-FFF2-40B4-BE49-F238E27FC236}">
                <a16:creationId xmlns:a16="http://schemas.microsoft.com/office/drawing/2014/main" id="{8F7B0082-223B-0351-28AA-CB5B6563F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917900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80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FEEE5D-D728-4B3A-4BD3-E670DB75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562272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800" b="0" i="0" u="none" strike="noStrike" baseline="0" dirty="0" err="1">
                <a:solidFill>
                  <a:schemeClr val="bg1"/>
                </a:solidFill>
              </a:rPr>
              <a:t>Problemstellung</a:t>
            </a:r>
            <a:r>
              <a:rPr lang="en-US" sz="3800" b="0" i="0" u="none" strike="noStrike" baseline="0" dirty="0">
                <a:solidFill>
                  <a:schemeClr val="bg1"/>
                </a:solidFill>
              </a:rPr>
              <a:t>: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40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extplatzhalter 2">
            <a:extLst>
              <a:ext uri="{FF2B5EF4-FFF2-40B4-BE49-F238E27FC236}">
                <a16:creationId xmlns:a16="http://schemas.microsoft.com/office/drawing/2014/main" id="{A8850A8D-3C86-B67A-EF9D-374B2A2476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451509"/>
              </p:ext>
            </p:extLst>
          </p:nvPr>
        </p:nvGraphicFramePr>
        <p:xfrm>
          <a:off x="785567" y="1995488"/>
          <a:ext cx="10111033" cy="4769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399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ABD7C4-6803-8228-24DC-49FBD700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800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0" i="0" u="none" strike="noStrike" kern="12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Projektplanung</a:t>
            </a:r>
            <a:r>
              <a:rPr lang="en-US" sz="3800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</a:p>
        </p:txBody>
      </p:sp>
      <p:cxnSp>
        <p:nvCxnSpPr>
          <p:cNvPr id="40" name="Straight Connector 3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Ein Bild, das Maschen, Muster, Maschendrahtzaun, Netz enthält.&#10;&#10;Automatisch generierte Beschreibung">
            <a:extLst>
              <a:ext uri="{FF2B5EF4-FFF2-40B4-BE49-F238E27FC236}">
                <a16:creationId xmlns:a16="http://schemas.microsoft.com/office/drawing/2014/main" id="{86227344-6B98-57FB-F463-25CC811AF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6525453" y="1835284"/>
            <a:ext cx="5666547" cy="3187432"/>
          </a:xfrm>
          <a:prstGeom prst="rect">
            <a:avLst/>
          </a:prstGeom>
        </p:spPr>
      </p:pic>
      <p:graphicFrame>
        <p:nvGraphicFramePr>
          <p:cNvPr id="5" name="Textplatzhalter 2">
            <a:extLst>
              <a:ext uri="{FF2B5EF4-FFF2-40B4-BE49-F238E27FC236}">
                <a16:creationId xmlns:a16="http://schemas.microsoft.com/office/drawing/2014/main" id="{5B4E2560-8411-6719-745D-8CBF47611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905124"/>
              </p:ext>
            </p:extLst>
          </p:nvPr>
        </p:nvGraphicFramePr>
        <p:xfrm>
          <a:off x="897769" y="1909192"/>
          <a:ext cx="4586513" cy="3647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093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970330-720F-B995-557D-3ADF6CBF8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454" y="1360481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de-DE" sz="3600" dirty="0">
                <a:solidFill>
                  <a:schemeClr val="bg1"/>
                </a:solidFill>
              </a:rPr>
              <a:t>Projektphasen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FFE601-800A-DB86-AC60-67E38345B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454" y="3840156"/>
            <a:ext cx="4605340" cy="1655762"/>
          </a:xfrm>
        </p:spPr>
        <p:txBody>
          <a:bodyPr>
            <a:normAutofit/>
          </a:bodyPr>
          <a:lstStyle/>
          <a:p>
            <a:pPr algn="l"/>
            <a:endParaRPr lang="de-DE" sz="2000">
              <a:solidFill>
                <a:schemeClr val="bg1"/>
              </a:solidFill>
            </a:endParaRPr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FC73C6EA-8A1A-23D2-6718-B5C0F56B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39" y="2300535"/>
            <a:ext cx="5819136" cy="3303905"/>
          </a:xfrm>
          <a:prstGeom prst="rect">
            <a:avLst/>
          </a:prstGeom>
        </p:spPr>
      </p:pic>
      <p:sp>
        <p:nvSpPr>
          <p:cNvPr id="47" name="Rectangle 4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8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186EEF-D2BC-A2F3-9DC6-85449338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4" y="377814"/>
            <a:ext cx="10253661" cy="12816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600" b="0" i="0" u="none" strike="noStrike" baseline="0" dirty="0" err="1">
                <a:solidFill>
                  <a:schemeClr val="bg1"/>
                </a:solidFill>
              </a:rPr>
              <a:t>Projektplanung</a:t>
            </a:r>
            <a:r>
              <a:rPr lang="en-US" sz="5000" b="0" i="0" u="none" strike="noStrike" baseline="0" dirty="0">
                <a:solidFill>
                  <a:schemeClr val="bg1"/>
                </a:solidFill>
              </a:rPr>
              <a:t>: </a:t>
            </a:r>
            <a:r>
              <a:rPr lang="en-US" sz="3600" b="0" i="0" u="none" strike="noStrike" baseline="0" dirty="0" err="1">
                <a:solidFill>
                  <a:schemeClr val="bg1"/>
                </a:solidFill>
              </a:rPr>
              <a:t>Personalplanung</a:t>
            </a:r>
            <a:endParaRPr lang="en-US" sz="3600" b="0" i="0" u="none" strike="noStrike" baseline="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6" y="115193"/>
            <a:ext cx="11934817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07C3A8-02AE-4DC1-B13F-A6AA2ECA9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platzhalter 2">
            <a:extLst>
              <a:ext uri="{FF2B5EF4-FFF2-40B4-BE49-F238E27FC236}">
                <a16:creationId xmlns:a16="http://schemas.microsoft.com/office/drawing/2014/main" id="{C3E20203-5926-BE7E-511F-686E4BEFC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0716476"/>
              </p:ext>
            </p:extLst>
          </p:nvPr>
        </p:nvGraphicFramePr>
        <p:xfrm>
          <a:off x="952484" y="1219591"/>
          <a:ext cx="7313031" cy="257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CBF6EB50-C97F-B7EF-F7F7-235DAECB90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60" y="3796601"/>
            <a:ext cx="8485244" cy="294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5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851CFD-AFFD-67BE-BCA3-C5EAA68D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600" b="0" i="0" u="none" strike="noStrike" baseline="0" dirty="0" err="1">
                <a:solidFill>
                  <a:schemeClr val="bg1"/>
                </a:solidFill>
              </a:rPr>
              <a:t>Projektplanung</a:t>
            </a:r>
            <a:r>
              <a:rPr lang="en-US" sz="3600" b="0" i="0" u="none" strike="noStrike" baseline="0" dirty="0">
                <a:solidFill>
                  <a:schemeClr val="bg1"/>
                </a:solidFill>
              </a:rPr>
              <a:t>: </a:t>
            </a:r>
            <a:r>
              <a:rPr lang="en-US" sz="3600" b="0" i="0" u="none" strike="noStrike" baseline="0" dirty="0" err="1">
                <a:solidFill>
                  <a:schemeClr val="bg1"/>
                </a:solidFill>
              </a:rPr>
              <a:t>Sachmittelplanung</a:t>
            </a:r>
            <a:endParaRPr lang="en-US" sz="3600" b="0" i="0" u="none" strike="noStrike" baseline="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37AD25-034E-1448-9934-87C432F2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000" b="0" i="0" u="sng" strike="noStrike" baseline="0" dirty="0" err="1">
                <a:solidFill>
                  <a:schemeClr val="bg1"/>
                </a:solidFill>
              </a:rPr>
              <a:t>virtuellen</a:t>
            </a:r>
            <a:r>
              <a:rPr lang="en-US" sz="2000" b="0" i="0" u="sng" strike="noStrike" baseline="0" dirty="0">
                <a:solidFill>
                  <a:schemeClr val="bg1"/>
                </a:solidFill>
              </a:rPr>
              <a:t> </a:t>
            </a:r>
            <a:r>
              <a:rPr lang="en-US" sz="2000" b="0" i="0" u="sng" strike="noStrike" baseline="0" dirty="0" err="1">
                <a:solidFill>
                  <a:schemeClr val="bg1"/>
                </a:solidFill>
              </a:rPr>
              <a:t>Maschinen</a:t>
            </a:r>
            <a:r>
              <a:rPr lang="en-US" sz="2000" u="sng" dirty="0">
                <a:solidFill>
                  <a:schemeClr val="bg1"/>
                </a:solidFill>
              </a:rPr>
              <a:t>:</a:t>
            </a:r>
            <a:endParaRPr lang="en-US" sz="2000" dirty="0">
              <a:solidFill>
                <a:schemeClr val="bg1"/>
              </a:solidFill>
            </a:endParaRPr>
          </a:p>
          <a:p>
            <a:pPr marL="457200" lvl="1"/>
            <a:r>
              <a:rPr lang="en-US" sz="2000" b="0" i="0" strike="noStrike" baseline="0" dirty="0" err="1">
                <a:solidFill>
                  <a:schemeClr val="bg1"/>
                </a:solidFill>
              </a:rPr>
              <a:t>ein</a:t>
            </a:r>
            <a:r>
              <a:rPr lang="en-US" sz="2000" b="0" i="0" strike="noStrike" baseline="0" dirty="0">
                <a:solidFill>
                  <a:schemeClr val="bg1"/>
                </a:solidFill>
              </a:rPr>
              <a:t> Notebook </a:t>
            </a:r>
            <a:r>
              <a:rPr lang="en-US" sz="2000" b="0" i="0" strike="noStrike" baseline="0" dirty="0" err="1">
                <a:solidFill>
                  <a:schemeClr val="bg1"/>
                </a:solidFill>
              </a:rPr>
              <a:t>mit</a:t>
            </a:r>
            <a:r>
              <a:rPr lang="en-US" sz="2000" b="0" i="0" strike="noStrike" baseline="0" dirty="0">
                <a:solidFill>
                  <a:schemeClr val="bg1"/>
                </a:solidFill>
              </a:rPr>
              <a:t> SSD-</a:t>
            </a:r>
            <a:r>
              <a:rPr lang="en-US" sz="2000" b="0" i="0" strike="noStrike" baseline="0" dirty="0" err="1">
                <a:solidFill>
                  <a:schemeClr val="bg1"/>
                </a:solidFill>
              </a:rPr>
              <a:t>Festplatte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0" i="0" strike="noStrike" baseline="0" dirty="0">
                <a:solidFill>
                  <a:schemeClr val="bg1"/>
                </a:solidFill>
              </a:rPr>
              <a:t>Notebook muss </a:t>
            </a:r>
            <a:r>
              <a:rPr lang="en-US" sz="2000" b="0" i="0" strike="noStrike" baseline="0" dirty="0" err="1">
                <a:solidFill>
                  <a:schemeClr val="bg1"/>
                </a:solidFill>
              </a:rPr>
              <a:t>mit</a:t>
            </a:r>
            <a:r>
              <a:rPr lang="en-US" sz="2000" b="0" i="0" strike="noStrike" baseline="0" dirty="0">
                <a:solidFill>
                  <a:schemeClr val="bg1"/>
                </a:solidFill>
              </a:rPr>
              <a:t> dem LAN-</a:t>
            </a:r>
            <a:r>
              <a:rPr lang="en-US" sz="2000" b="0" i="0" strike="noStrike" baseline="0" dirty="0" err="1">
                <a:solidFill>
                  <a:schemeClr val="bg1"/>
                </a:solidFill>
              </a:rPr>
              <a:t>Netzwerk</a:t>
            </a:r>
            <a:r>
              <a:rPr lang="en-US" sz="2000" b="0" i="0" strike="noStrike" baseline="0" dirty="0">
                <a:solidFill>
                  <a:schemeClr val="bg1"/>
                </a:solidFill>
              </a:rPr>
              <a:t> des </a:t>
            </a:r>
            <a:r>
              <a:rPr lang="en-US" sz="2000" b="0" i="0" strike="noStrike" baseline="0" dirty="0" err="1">
                <a:solidFill>
                  <a:schemeClr val="bg1"/>
                </a:solidFill>
              </a:rPr>
              <a:t>Unternehmens</a:t>
            </a:r>
            <a:r>
              <a:rPr lang="en-US" sz="2000" b="0" i="0" strike="noStrike" baseline="0" dirty="0">
                <a:solidFill>
                  <a:schemeClr val="bg1"/>
                </a:solidFill>
              </a:rPr>
              <a:t> </a:t>
            </a:r>
            <a:r>
              <a:rPr lang="en-US" sz="2000" b="0" i="0" strike="noStrike" baseline="0" dirty="0" err="1">
                <a:solidFill>
                  <a:schemeClr val="bg1"/>
                </a:solidFill>
              </a:rPr>
              <a:t>verbundesein</a:t>
            </a:r>
            <a:r>
              <a:rPr lang="en-US" sz="2000" b="0" i="0" strike="noStrike" baseline="0" dirty="0">
                <a:solidFill>
                  <a:schemeClr val="bg1"/>
                </a:solidFill>
              </a:rPr>
              <a:t>.</a:t>
            </a:r>
          </a:p>
          <a:p>
            <a:pPr marR="0" lvl="0"/>
            <a:r>
              <a:rPr lang="en-US" sz="2000" b="0" i="0" u="sng" strike="noStrike" baseline="0" dirty="0">
                <a:solidFill>
                  <a:schemeClr val="bg1"/>
                </a:solidFill>
              </a:rPr>
              <a:t>Software</a:t>
            </a:r>
            <a:r>
              <a:rPr lang="en-US" sz="2000" b="0" i="0" u="none" strike="noStrike" baseline="0" dirty="0">
                <a:solidFill>
                  <a:schemeClr val="bg1"/>
                </a:solidFill>
              </a:rPr>
              <a:t> </a:t>
            </a:r>
          </a:p>
          <a:p>
            <a:pPr marL="457200" lvl="1"/>
            <a:r>
              <a:rPr lang="en-US" sz="2000" b="0" i="0" u="none" strike="noStrike" baseline="0" dirty="0">
                <a:solidFill>
                  <a:schemeClr val="bg1"/>
                </a:solidFill>
              </a:rPr>
              <a:t>um </a:t>
            </a:r>
            <a:r>
              <a:rPr lang="en-US" sz="2000" b="0" i="0" u="none" strike="noStrike" baseline="0" dirty="0" err="1">
                <a:solidFill>
                  <a:schemeClr val="bg1"/>
                </a:solidFill>
              </a:rPr>
              <a:t>unnötige</a:t>
            </a:r>
            <a:r>
              <a:rPr lang="en-US" sz="20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2000" b="0" i="0" u="none" strike="noStrike" baseline="0" dirty="0" err="1">
                <a:solidFill>
                  <a:schemeClr val="bg1"/>
                </a:solidFill>
              </a:rPr>
              <a:t>Kosten</a:t>
            </a:r>
            <a:r>
              <a:rPr lang="en-US" sz="20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2000" b="0" i="0" u="none" strike="noStrike" baseline="0" dirty="0" err="1">
                <a:solidFill>
                  <a:schemeClr val="bg1"/>
                </a:solidFill>
              </a:rPr>
              <a:t>zu</a:t>
            </a:r>
            <a:r>
              <a:rPr lang="en-US" sz="20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2000" b="0" i="0" u="none" strike="noStrike" baseline="0" dirty="0" err="1">
                <a:solidFill>
                  <a:schemeClr val="bg1"/>
                </a:solidFill>
              </a:rPr>
              <a:t>vermeiden</a:t>
            </a:r>
            <a:r>
              <a:rPr lang="en-US" sz="20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US" sz="2000" b="0" i="0" u="none" strike="noStrike" baseline="0" dirty="0" err="1">
                <a:solidFill>
                  <a:schemeClr val="bg1"/>
                </a:solidFill>
              </a:rPr>
              <a:t>vom</a:t>
            </a:r>
            <a:r>
              <a:rPr lang="en-US" sz="20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2000" b="0" i="0" u="none" strike="noStrike" baseline="0" dirty="0" err="1">
                <a:solidFill>
                  <a:schemeClr val="bg1"/>
                </a:solidFill>
              </a:rPr>
              <a:t>bereits</a:t>
            </a:r>
            <a:r>
              <a:rPr lang="en-US" sz="20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2000" b="0" i="0" u="none" strike="noStrike" baseline="0" dirty="0" err="1">
                <a:solidFill>
                  <a:schemeClr val="bg1"/>
                </a:solidFill>
              </a:rPr>
              <a:t>gekauft</a:t>
            </a:r>
            <a:r>
              <a:rPr lang="en-US" sz="20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2000" b="0" i="0" u="none" strike="noStrike" baseline="0" dirty="0" err="1">
                <a:solidFill>
                  <a:schemeClr val="bg1"/>
                </a:solidFill>
              </a:rPr>
              <a:t>oder</a:t>
            </a:r>
            <a:r>
              <a:rPr lang="en-US" sz="2000" b="0" i="0" u="none" strike="noStrike" baseline="0" dirty="0">
                <a:solidFill>
                  <a:schemeClr val="bg1"/>
                </a:solidFill>
              </a:rPr>
              <a:t> Freeware Software.</a:t>
            </a:r>
          </a:p>
        </p:txBody>
      </p:sp>
      <p:pic>
        <p:nvPicPr>
          <p:cNvPr id="14" name="Picture 4" descr="Leuchtendes Serverraumpanel">
            <a:extLst>
              <a:ext uri="{FF2B5EF4-FFF2-40B4-BE49-F238E27FC236}">
                <a16:creationId xmlns:a16="http://schemas.microsoft.com/office/drawing/2014/main" id="{72CD6192-7C2B-2144-A1CB-192E04EF2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6" r="-2" b="-2"/>
          <a:stretch/>
        </p:blipFill>
        <p:spPr>
          <a:xfrm>
            <a:off x="7629727" y="0"/>
            <a:ext cx="4562273" cy="2791463"/>
          </a:xfrm>
          <a:prstGeom prst="rect">
            <a:avLst/>
          </a:prstGeom>
        </p:spPr>
      </p:pic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9D8206BB-F296-F0DE-2FF5-156DEA67B3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" r="1" b="7065"/>
          <a:stretch/>
        </p:blipFill>
        <p:spPr>
          <a:xfrm>
            <a:off x="7629727" y="4066538"/>
            <a:ext cx="4562263" cy="2735822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07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988D0D-D292-2020-830A-DEA1FAF3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899" y="669925"/>
            <a:ext cx="441462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3600" b="0" i="0" u="none" strike="noStrike" baseline="0" dirty="0" err="1">
                <a:solidFill>
                  <a:schemeClr val="bg1"/>
                </a:solidFill>
              </a:rPr>
              <a:t>Projektplanung</a:t>
            </a:r>
            <a:r>
              <a:rPr lang="en-US" sz="3600" b="0" i="0" u="none" strike="noStrike" baseline="0" dirty="0">
                <a:solidFill>
                  <a:schemeClr val="bg1"/>
                </a:solidFill>
              </a:rPr>
              <a:t>: </a:t>
            </a:r>
            <a:r>
              <a:rPr lang="en-US" sz="3600" b="0" i="0" u="none" strike="noStrike" baseline="0" dirty="0" err="1">
                <a:solidFill>
                  <a:schemeClr val="bg1"/>
                </a:solidFill>
              </a:rPr>
              <a:t>Kostenplanung</a:t>
            </a:r>
            <a:endParaRPr lang="en-US" sz="3600" b="0" i="0" u="none" strike="noStrike" baseline="0" dirty="0">
              <a:solidFill>
                <a:schemeClr val="bg1"/>
              </a:solidFill>
            </a:endParaRPr>
          </a:p>
        </p:txBody>
      </p:sp>
      <p:pic>
        <p:nvPicPr>
          <p:cNvPr id="14" name="Picture 4" descr="Tasten einer antiken Registrierkasse">
            <a:extLst>
              <a:ext uri="{FF2B5EF4-FFF2-40B4-BE49-F238E27FC236}">
                <a16:creationId xmlns:a16="http://schemas.microsoft.com/office/drawing/2014/main" id="{EA01FA9C-2662-980E-39BB-A682C1C0A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7" r="22107"/>
          <a:stretch/>
        </p:blipFill>
        <p:spPr>
          <a:xfrm>
            <a:off x="20" y="10"/>
            <a:ext cx="5753082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4A52FC-59B1-BFFB-4840-5E6FA660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8899" y="2400304"/>
            <a:ext cx="4414629" cy="3441692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800" b="0" i="0" u="none" strike="noStrike" baseline="0" dirty="0">
                <a:solidFill>
                  <a:schemeClr val="bg1"/>
                </a:solidFill>
              </a:rPr>
              <a:t>Die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Kosten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der Hardware und Software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sind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zuvor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vom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Unternehmen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erworben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oder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sind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Freeware. </a:t>
            </a:r>
          </a:p>
          <a:p>
            <a:pPr marR="0" lvl="0"/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Räumlichkeit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berechnet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. </a:t>
            </a:r>
          </a:p>
          <a:p>
            <a:pPr marR="0" lvl="0"/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Arbeitskosten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des Personals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berechnet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6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859</Words>
  <Application>Microsoft Office PowerPoint</Application>
  <PresentationFormat>Breitbild</PresentationFormat>
  <Paragraphs>132</Paragraphs>
  <Slides>27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Helvetica Light</vt:lpstr>
      <vt:lpstr>Wingdings</vt:lpstr>
      <vt:lpstr>Office</vt:lpstr>
      <vt:lpstr>KONTINUIERLICHE INTEGRATION- UND VERTEILUNG (CICD-Pipeline)</vt:lpstr>
      <vt:lpstr>Projektumfeld</vt:lpstr>
      <vt:lpstr>Agenda</vt:lpstr>
      <vt:lpstr>Problemstellung: </vt:lpstr>
      <vt:lpstr> Projektplanung: </vt:lpstr>
      <vt:lpstr>Projektphasen</vt:lpstr>
      <vt:lpstr>Projektplanung: Personalplanung</vt:lpstr>
      <vt:lpstr>Projektplanung: Sachmittelplanung</vt:lpstr>
      <vt:lpstr>Projektplanung: Kostenplanung</vt:lpstr>
      <vt:lpstr>Analyse: </vt:lpstr>
      <vt:lpstr>Analyse: </vt:lpstr>
      <vt:lpstr>Wirtschaftlichkeitsanalyse: </vt:lpstr>
      <vt:lpstr>Realisierung: Einrichtung von Virtuelle Maschinen</vt:lpstr>
      <vt:lpstr>Realisierung: Jenkinsserver</vt:lpstr>
      <vt:lpstr>Realisierung: Docker-Compose Server</vt:lpstr>
      <vt:lpstr>Realisierung: Delivery/Deployment Server</vt:lpstr>
      <vt:lpstr>Realisierung: CICD-Pipeline</vt:lpstr>
      <vt:lpstr>Validierungsphase: </vt:lpstr>
      <vt:lpstr>Validierungsphase: </vt:lpstr>
      <vt:lpstr>Validierungsphase: </vt:lpstr>
      <vt:lpstr>Validierungsphase: </vt:lpstr>
      <vt:lpstr>Validierungsphase: </vt:lpstr>
      <vt:lpstr>Validierungsphase: </vt:lpstr>
      <vt:lpstr>Fazit: </vt:lpstr>
      <vt:lpstr>Fazit: </vt:lpstr>
      <vt:lpstr>Fazit: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Titelfolie: Kontinuierliche Intagration- und Deployment“ (CICD-Pipeline)</dc:title>
  <dc:creator>Selahattin Karakaya</dc:creator>
  <cp:lastModifiedBy>Selahattin</cp:lastModifiedBy>
  <cp:revision>41</cp:revision>
  <dcterms:created xsi:type="dcterms:W3CDTF">2023-06-17T04:41:49Z</dcterms:created>
  <dcterms:modified xsi:type="dcterms:W3CDTF">2023-06-19T13:05:12Z</dcterms:modified>
</cp:coreProperties>
</file>