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7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70" r:id="rId8"/>
    <p:sldId id="265" r:id="rId9"/>
    <p:sldId id="271" r:id="rId10"/>
    <p:sldId id="266" r:id="rId11"/>
    <p:sldId id="267" r:id="rId12"/>
    <p:sldId id="268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5E67-A672-4B3F-8F41-02319C55A8A8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4E3E-A5EB-4C08-B8AC-8F45541188F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5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5E67-A672-4B3F-8F41-02319C55A8A8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4E3E-A5EB-4C08-B8AC-8F4554118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86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5E67-A672-4B3F-8F41-02319C55A8A8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4E3E-A5EB-4C08-B8AC-8F4554118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836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5E67-A672-4B3F-8F41-02319C55A8A8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4E3E-A5EB-4C08-B8AC-8F4554118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889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5E67-A672-4B3F-8F41-02319C55A8A8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4E3E-A5EB-4C08-B8AC-8F45541188F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02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5E67-A672-4B3F-8F41-02319C55A8A8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4E3E-A5EB-4C08-B8AC-8F4554118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780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5E67-A672-4B3F-8F41-02319C55A8A8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4E3E-A5EB-4C08-B8AC-8F4554118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901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5E67-A672-4B3F-8F41-02319C55A8A8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4E3E-A5EB-4C08-B8AC-8F4554118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63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5E67-A672-4B3F-8F41-02319C55A8A8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4E3E-A5EB-4C08-B8AC-8F4554118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709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515E67-A672-4B3F-8F41-02319C55A8A8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4F4E3E-A5EB-4C08-B8AC-8F4554118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071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5E67-A672-4B3F-8F41-02319C55A8A8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4E3E-A5EB-4C08-B8AC-8F4554118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782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515E67-A672-4B3F-8F41-02319C55A8A8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4F4E3E-A5EB-4C08-B8AC-8F45541188F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67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B610A-700C-4903-A71C-5BFA7D59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Project </a:t>
            </a:r>
            <a:r>
              <a:rPr lang="de-DE" dirty="0" err="1">
                <a:solidFill>
                  <a:srgbClr val="002060"/>
                </a:solidFill>
              </a:rPr>
              <a:t>Kube@IPS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4A1D3B-69E4-4D12-B53A-599251534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42" y="2077376"/>
            <a:ext cx="8596668" cy="4585424"/>
          </a:xfrm>
        </p:spPr>
        <p:txBody>
          <a:bodyPr>
            <a:normAutofit/>
          </a:bodyPr>
          <a:lstStyle/>
          <a:p>
            <a:r>
              <a:rPr lang="de-DE" dirty="0"/>
              <a:t>Ziel: Aufbau eines Automatisierungsservers mit Jenkins-Tool, eines Docker-</a:t>
            </a:r>
            <a:r>
              <a:rPr lang="de-DE" dirty="0" err="1"/>
              <a:t>Regitry</a:t>
            </a:r>
            <a:r>
              <a:rPr lang="de-DE" dirty="0"/>
              <a:t> Servers und eines </a:t>
            </a:r>
            <a:r>
              <a:rPr lang="de-DE" dirty="0" err="1"/>
              <a:t>Kubernetescluster</a:t>
            </a:r>
            <a:r>
              <a:rPr lang="de-DE" dirty="0"/>
              <a:t> mit </a:t>
            </a:r>
            <a:r>
              <a:rPr lang="de-DE" dirty="0" err="1"/>
              <a:t>Minikube</a:t>
            </a:r>
            <a:r>
              <a:rPr lang="de-DE" dirty="0"/>
              <a:t>  für eine kontinuierliche Integration- und  Bereitstellung Pipeline (CI/CD Pipeline).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Provisionierung</a:t>
            </a:r>
          </a:p>
          <a:p>
            <a:pPr lvl="1"/>
            <a:r>
              <a:rPr lang="de-DE" dirty="0"/>
              <a:t>1 VM als </a:t>
            </a:r>
            <a:r>
              <a:rPr lang="de-DE" dirty="0" err="1"/>
              <a:t>jenkins_server</a:t>
            </a:r>
            <a:r>
              <a:rPr lang="de-DE" dirty="0"/>
              <a:t> , OS-Ubuntu-20.04, 4 GB RAM, 2 CPU-Kerne</a:t>
            </a:r>
          </a:p>
          <a:p>
            <a:pPr lvl="2"/>
            <a:r>
              <a:rPr lang="de-DE" dirty="0" err="1"/>
              <a:t>Daruf</a:t>
            </a:r>
            <a:r>
              <a:rPr lang="de-DE" dirty="0"/>
              <a:t> installiert: openjdk-11,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gradle</a:t>
            </a:r>
            <a:r>
              <a:rPr lang="de-DE" dirty="0"/>
              <a:t>, </a:t>
            </a:r>
            <a:r>
              <a:rPr lang="de-DE" dirty="0" err="1"/>
              <a:t>jenkins</a:t>
            </a:r>
            <a:r>
              <a:rPr lang="de-DE" dirty="0"/>
              <a:t>, </a:t>
            </a:r>
            <a:r>
              <a:rPr lang="de-DE" dirty="0" err="1"/>
              <a:t>docker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1 VM als </a:t>
            </a:r>
            <a:r>
              <a:rPr lang="de-DE" dirty="0" err="1"/>
              <a:t>docker-registry_server</a:t>
            </a:r>
            <a:r>
              <a:rPr lang="de-DE" dirty="0"/>
              <a:t> , OS-Ubuntu-20.04, 2 GB RAM, 2 CPU-Kerne</a:t>
            </a:r>
          </a:p>
          <a:p>
            <a:pPr lvl="2"/>
            <a:r>
              <a:rPr lang="de-DE" dirty="0" err="1"/>
              <a:t>Daruf</a:t>
            </a:r>
            <a:r>
              <a:rPr lang="de-DE" dirty="0"/>
              <a:t> installiert: openjdk-11,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docker</a:t>
            </a:r>
            <a:r>
              <a:rPr lang="de-DE" dirty="0"/>
              <a:t> , </a:t>
            </a:r>
            <a:r>
              <a:rPr lang="de-DE" dirty="0" err="1"/>
              <a:t>docker-compose</a:t>
            </a:r>
            <a:endParaRPr lang="de-DE" dirty="0"/>
          </a:p>
          <a:p>
            <a:pPr lvl="1"/>
            <a:r>
              <a:rPr lang="de-DE" dirty="0"/>
              <a:t>1 VM als </a:t>
            </a:r>
            <a:r>
              <a:rPr lang="de-DE" dirty="0" err="1"/>
              <a:t>one-node-minikube_cluster</a:t>
            </a:r>
            <a:r>
              <a:rPr lang="de-DE" dirty="0"/>
              <a:t> , OS-Ubuntu-20.04, 4 GB RAM, 2 CPU-Kerne</a:t>
            </a:r>
          </a:p>
          <a:p>
            <a:pPr lvl="2"/>
            <a:r>
              <a:rPr lang="de-DE" dirty="0" err="1"/>
              <a:t>Daruf</a:t>
            </a:r>
            <a:r>
              <a:rPr lang="de-DE" dirty="0"/>
              <a:t> installiert: openjdk-11, </a:t>
            </a:r>
            <a:r>
              <a:rPr lang="de-DE" dirty="0" err="1"/>
              <a:t>git</a:t>
            </a:r>
            <a:r>
              <a:rPr lang="de-DE" dirty="0"/>
              <a:t>,  </a:t>
            </a:r>
            <a:r>
              <a:rPr lang="de-DE" dirty="0" err="1"/>
              <a:t>docker</a:t>
            </a:r>
            <a:r>
              <a:rPr lang="de-DE" dirty="0"/>
              <a:t>, </a:t>
            </a:r>
            <a:r>
              <a:rPr lang="de-DE" dirty="0" err="1"/>
              <a:t>minikube</a:t>
            </a:r>
            <a:endParaRPr lang="de-DE" dirty="0"/>
          </a:p>
          <a:p>
            <a:pPr lvl="1"/>
            <a:r>
              <a:rPr lang="de-DE" dirty="0"/>
              <a:t>Jede </a:t>
            </a:r>
            <a:r>
              <a:rPr lang="de-DE" dirty="0" err="1"/>
              <a:t>VM‘s</a:t>
            </a:r>
            <a:r>
              <a:rPr lang="de-DE" dirty="0"/>
              <a:t> muss in selben </a:t>
            </a:r>
            <a:r>
              <a:rPr lang="de-DE" dirty="0" err="1"/>
              <a:t>Subnet</a:t>
            </a:r>
            <a:r>
              <a:rPr lang="de-DE" dirty="0"/>
              <a:t> stehen und  in der </a:t>
            </a:r>
            <a:r>
              <a:rPr lang="de-DE" dirty="0" err="1"/>
              <a:t>lage</a:t>
            </a:r>
            <a:r>
              <a:rPr lang="de-DE" dirty="0"/>
              <a:t> sein, miteinander durch </a:t>
            </a:r>
            <a:r>
              <a:rPr lang="de-DE" dirty="0" err="1"/>
              <a:t>ssh</a:t>
            </a:r>
            <a:r>
              <a:rPr lang="de-DE" dirty="0"/>
              <a:t>-Verbindungen zu sprechen. </a:t>
            </a:r>
          </a:p>
          <a:p>
            <a:pPr marL="914400" lvl="2" indent="0">
              <a:buNone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459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2EE01-2759-47A8-8F95-2DCFCA19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Bereitstellung mit Jenkins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8BA99E-E657-460D-A948-C88D7AFB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993"/>
            <a:ext cx="8596668" cy="4570371"/>
          </a:xfrm>
        </p:spPr>
        <p:txBody>
          <a:bodyPr/>
          <a:lstStyle/>
          <a:p>
            <a:r>
              <a:rPr lang="de-DE" dirty="0"/>
              <a:t>Die Artefakt wurde als zusätzliche </a:t>
            </a:r>
            <a:r>
              <a:rPr lang="de-DE" dirty="0" err="1"/>
              <a:t>Sicherungsmassnahmen</a:t>
            </a:r>
            <a:r>
              <a:rPr lang="de-DE" dirty="0"/>
              <a:t> an anderem Computer gesendet.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B3D28D-AE72-4AD2-A5B3-3D34A5EDB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91" y="2188238"/>
            <a:ext cx="7895511" cy="170018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41F9ED0-69CC-4A14-9988-A4A220A06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4038849"/>
            <a:ext cx="4239217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5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2EE01-2759-47A8-8F95-2DCFCA19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Bereitstellung mit Jenkins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8BA99E-E657-460D-A948-C88D7AFB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993"/>
            <a:ext cx="8596668" cy="4570371"/>
          </a:xfrm>
        </p:spPr>
        <p:txBody>
          <a:bodyPr/>
          <a:lstStyle/>
          <a:p>
            <a:r>
              <a:rPr lang="de-DE" dirty="0"/>
              <a:t>Bereitstellung der Artefakten auf </a:t>
            </a: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node</a:t>
            </a:r>
            <a:r>
              <a:rPr lang="de-DE" dirty="0"/>
              <a:t>-</a:t>
            </a:r>
            <a:r>
              <a:rPr lang="de-DE" dirty="0" err="1"/>
              <a:t>kubernetes</a:t>
            </a:r>
            <a:r>
              <a:rPr lang="de-DE" dirty="0"/>
              <a:t>-Cluster.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9BC6417-31FE-42BC-8A04-619B5C3DD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319184"/>
            <a:ext cx="7828827" cy="40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8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4B82496-7BC5-476C-B91D-0EE2E150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45" y="1274493"/>
            <a:ext cx="10193173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2A119A6-DF3E-4FF7-A7AC-288ED6FB7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2" y="1162976"/>
            <a:ext cx="8034755" cy="453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6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2AB2C-AD95-4693-8109-2BC72AB6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rgbClr val="00B050"/>
                </a:solidFill>
              </a:rPr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D4E370-9B0D-403A-9D45-91B159181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	   Fragen???</a:t>
            </a:r>
          </a:p>
        </p:txBody>
      </p:sp>
    </p:spTree>
    <p:extLst>
      <p:ext uri="{BB962C8B-B14F-4D97-AF65-F5344CB8AC3E}">
        <p14:creationId xmlns:p14="http://schemas.microsoft.com/office/powerpoint/2010/main" val="347285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3566233-9E12-4B1F-B7E0-D4907EFBD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530"/>
            <a:ext cx="12192000" cy="532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29761-7AB8-4D12-BD02-2FCBDE76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57648"/>
          </a:xfrm>
        </p:spPr>
        <p:txBody>
          <a:bodyPr>
            <a:noAutofit/>
          </a:bodyPr>
          <a:lstStyle/>
          <a:p>
            <a:pPr algn="ctr"/>
            <a:r>
              <a:rPr lang="de-DE" sz="3300" dirty="0">
                <a:solidFill>
                  <a:schemeClr val="tx2">
                    <a:lumMod val="75000"/>
                  </a:schemeClr>
                </a:solidFill>
              </a:rPr>
              <a:t>Arbeitsschritte durch Jenkins-Pipeline nach </a:t>
            </a:r>
            <a:r>
              <a:rPr lang="de-DE" sz="3300" dirty="0" err="1">
                <a:solidFill>
                  <a:schemeClr val="tx2">
                    <a:lumMod val="75000"/>
                  </a:schemeClr>
                </a:solidFill>
              </a:rPr>
              <a:t>Jenkinsfile</a:t>
            </a:r>
            <a:endParaRPr lang="de-DE" sz="3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3F5A64-E416-4108-B28B-CA0E98E42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388" y="1681163"/>
            <a:ext cx="5157787" cy="440600"/>
          </a:xfrm>
        </p:spPr>
        <p:txBody>
          <a:bodyPr>
            <a:normAutofit/>
          </a:bodyPr>
          <a:lstStyle/>
          <a:p>
            <a:r>
              <a:rPr lang="de-DE" dirty="0"/>
              <a:t>Integration (vom </a:t>
            </a:r>
            <a:r>
              <a:rPr lang="de-DE" dirty="0" err="1"/>
              <a:t>jenkins</a:t>
            </a:r>
            <a:r>
              <a:rPr lang="de-DE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7D19B7-AAB0-410D-B6F7-800A5BC61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387" y="2194357"/>
            <a:ext cx="5157787" cy="3684588"/>
          </a:xfrm>
        </p:spPr>
        <p:txBody>
          <a:bodyPr>
            <a:normAutofit/>
          </a:bodyPr>
          <a:lstStyle/>
          <a:p>
            <a:r>
              <a:rPr lang="de-DE" dirty="0"/>
              <a:t>die Codeänderung im GitHub durch POLL Konfiguration wurde erkannt.</a:t>
            </a:r>
          </a:p>
          <a:p>
            <a:r>
              <a:rPr lang="de-DE" dirty="0"/>
              <a:t>Mit Grade wurde Test und </a:t>
            </a:r>
            <a:r>
              <a:rPr lang="de-DE" dirty="0" err="1"/>
              <a:t>Kompilierungverfahren</a:t>
            </a:r>
            <a:r>
              <a:rPr lang="de-DE" dirty="0"/>
              <a:t> durchgeführt. 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B12BF3-634A-4801-B313-FEC164125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0600"/>
          </a:xfrm>
        </p:spPr>
        <p:txBody>
          <a:bodyPr>
            <a:normAutofit/>
          </a:bodyPr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FDB251-21DB-41EF-965B-70517F352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121763"/>
            <a:ext cx="5183188" cy="4465468"/>
          </a:xfrm>
        </p:spPr>
        <p:txBody>
          <a:bodyPr>
            <a:normAutofit/>
          </a:bodyPr>
          <a:lstStyle/>
          <a:p>
            <a:r>
              <a:rPr lang="de-DE" dirty="0"/>
              <a:t>Neu Sourcecode wurde </a:t>
            </a:r>
            <a:r>
              <a:rPr lang="de-DE" dirty="0" err="1"/>
              <a:t>entgenommen</a:t>
            </a:r>
            <a:r>
              <a:rPr lang="de-DE" dirty="0"/>
              <a:t> und nebenbei stehende </a:t>
            </a:r>
            <a:r>
              <a:rPr lang="de-DE" dirty="0" err="1"/>
              <a:t>Dockerfile</a:t>
            </a:r>
            <a:r>
              <a:rPr lang="de-DE" dirty="0"/>
              <a:t> eine Docker-image produziert.</a:t>
            </a:r>
          </a:p>
          <a:p>
            <a:r>
              <a:rPr lang="de-DE" dirty="0"/>
              <a:t>Mit neuen Tags </a:t>
            </a:r>
            <a:r>
              <a:rPr lang="de-DE" dirty="0" err="1"/>
              <a:t>for</a:t>
            </a:r>
            <a:r>
              <a:rPr lang="de-DE" dirty="0"/>
              <a:t> Docker-Registry sowie Docker-Hub wurde  erneut Image erneuet.</a:t>
            </a:r>
          </a:p>
          <a:p>
            <a:r>
              <a:rPr lang="de-DE" dirty="0"/>
              <a:t>Die Images wurden gepusht.</a:t>
            </a:r>
          </a:p>
          <a:p>
            <a:r>
              <a:rPr lang="de-DE" dirty="0"/>
              <a:t>Nach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File wurde ein </a:t>
            </a:r>
            <a:r>
              <a:rPr lang="de-DE" dirty="0" err="1"/>
              <a:t>Deployment</a:t>
            </a:r>
            <a:r>
              <a:rPr lang="de-DE" dirty="0"/>
              <a:t> Objekt im Cluster bereitgestellt. </a:t>
            </a:r>
          </a:p>
        </p:txBody>
      </p:sp>
    </p:spTree>
    <p:extLst>
      <p:ext uri="{BB962C8B-B14F-4D97-AF65-F5344CB8AC3E}">
        <p14:creationId xmlns:p14="http://schemas.microsoft.com/office/powerpoint/2010/main" val="153097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F3C32-4B68-4AFC-BDAC-68BC3481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28" y="592156"/>
            <a:ext cx="4023508" cy="1133278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solidFill>
                  <a:schemeClr val="tx2">
                    <a:lumMod val="75000"/>
                  </a:schemeClr>
                </a:solidFill>
              </a:rPr>
              <a:t>Integration mit Jenkins</a:t>
            </a:r>
            <a:endParaRPr lang="de-DE" sz="33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9F79C0B-6D54-4932-9EB1-653FA1870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2608" y="754458"/>
            <a:ext cx="6015137" cy="4403467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6A69EF-733A-468C-905C-00E182451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428" y="2260236"/>
            <a:ext cx="3258562" cy="2584449"/>
          </a:xfrm>
        </p:spPr>
        <p:txBody>
          <a:bodyPr/>
          <a:lstStyle/>
          <a:p>
            <a:r>
              <a:rPr lang="de-DE" dirty="0"/>
              <a:t>Jenkins erkennt die Änderungen im GitHub (</a:t>
            </a:r>
            <a:r>
              <a:rPr lang="de-DE" dirty="0" err="1"/>
              <a:t>Versionungskontrolsystem</a:t>
            </a:r>
            <a:r>
              <a:rPr lang="de-DE" dirty="0"/>
              <a:t>)</a:t>
            </a:r>
          </a:p>
          <a:p>
            <a:r>
              <a:rPr lang="de-DE" dirty="0"/>
              <a:t>     </a:t>
            </a:r>
            <a:r>
              <a:rPr lang="de-DE" dirty="0" err="1"/>
              <a:t>duch</a:t>
            </a:r>
            <a:r>
              <a:rPr lang="de-DE" dirty="0"/>
              <a:t> Poll SCM Konfiguration.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458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2EE01-2759-47A8-8F95-2DCFCA19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Integration mit Jenkins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8BA99E-E657-460D-A948-C88D7AFB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993"/>
            <a:ext cx="8596668" cy="4570371"/>
          </a:xfrm>
        </p:spPr>
        <p:txBody>
          <a:bodyPr/>
          <a:lstStyle/>
          <a:p>
            <a:r>
              <a:rPr lang="de-DE" dirty="0"/>
              <a:t>Jenkins lass die Code im Binary umwandeln. (mit </a:t>
            </a:r>
            <a:r>
              <a:rPr lang="de-DE" dirty="0" err="1"/>
              <a:t>Gradle</a:t>
            </a:r>
            <a:r>
              <a:rPr lang="de-DE" dirty="0"/>
              <a:t>) durch Poll SCM Konfiguration.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AFBB6E-419F-48D8-AF06-727D1073D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90" y="2416295"/>
            <a:ext cx="4697354" cy="22639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DF3413A-0712-404A-9E79-0B16B5B9A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67" y="2074800"/>
            <a:ext cx="2991267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2EE01-2759-47A8-8F95-2DCFCA19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Integration mit Jenkins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8BA99E-E657-460D-A948-C88D7AFB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993"/>
            <a:ext cx="8596668" cy="4570371"/>
          </a:xfrm>
        </p:spPr>
        <p:txBody>
          <a:bodyPr/>
          <a:lstStyle/>
          <a:p>
            <a:r>
              <a:rPr lang="de-DE" dirty="0"/>
              <a:t>Jenkins lass die mit Docker die Image mit neuen Tag definieren und eine Docker-Image Aufbauen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A5DBAD0-6D4B-4DB7-86FA-9251783AC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815678"/>
            <a:ext cx="7302445" cy="206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E31561D-E2E2-4269-9E88-F71F0F1BC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3" y="569505"/>
            <a:ext cx="9069601" cy="467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2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2EE01-2759-47A8-8F95-2DCFCA19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Bereitstellung mit Jenkins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8BA99E-E657-460D-A948-C88D7AFB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993"/>
            <a:ext cx="8596668" cy="4570371"/>
          </a:xfrm>
        </p:spPr>
        <p:txBody>
          <a:bodyPr/>
          <a:lstStyle/>
          <a:p>
            <a:r>
              <a:rPr lang="de-DE" dirty="0"/>
              <a:t>Jenkins lass die </a:t>
            </a:r>
            <a:r>
              <a:rPr lang="de-DE" dirty="0" err="1"/>
              <a:t>Pushverfahren</a:t>
            </a:r>
            <a:r>
              <a:rPr lang="de-DE" dirty="0"/>
              <a:t> laufen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DA7880-E970-4DCA-B6BA-75DC7D64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00" y="2643079"/>
            <a:ext cx="8363889" cy="31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2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E9BAEB5-F0A7-4FF6-B365-9D6B2601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13" y="321097"/>
            <a:ext cx="7068536" cy="301984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9F75B07-17EF-419B-84E4-AE31532CF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13" y="3663418"/>
            <a:ext cx="7068536" cy="280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8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294</Words>
  <Application>Microsoft Office PowerPoint</Application>
  <PresentationFormat>Breitbild</PresentationFormat>
  <Paragraphs>41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Rückblick</vt:lpstr>
      <vt:lpstr>Project Kube@IPS</vt:lpstr>
      <vt:lpstr>PowerPoint-Präsentation</vt:lpstr>
      <vt:lpstr>Arbeitsschritte durch Jenkins-Pipeline nach Jenkinsfile</vt:lpstr>
      <vt:lpstr>Integration mit Jenkins</vt:lpstr>
      <vt:lpstr>Integration mit Jenkins</vt:lpstr>
      <vt:lpstr>Integration mit Jenkins</vt:lpstr>
      <vt:lpstr>PowerPoint-Präsentation</vt:lpstr>
      <vt:lpstr>Bereitstellung mit Jenkins</vt:lpstr>
      <vt:lpstr>PowerPoint-Präsentation</vt:lpstr>
      <vt:lpstr>Bereitstellung mit Jenkins</vt:lpstr>
      <vt:lpstr>Bereitstellung mit Jenkins</vt:lpstr>
      <vt:lpstr>PowerPoint-Präsentation</vt:lpstr>
      <vt:lpstr>PowerPoint-Präsentation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Kube@IPS</dc:title>
  <dc:creator>Karakaya Selahattin</dc:creator>
  <cp:lastModifiedBy>Karakaya Selahattin</cp:lastModifiedBy>
  <cp:revision>24</cp:revision>
  <dcterms:created xsi:type="dcterms:W3CDTF">2023-01-20T10:51:57Z</dcterms:created>
  <dcterms:modified xsi:type="dcterms:W3CDTF">2023-01-23T08:10:03Z</dcterms:modified>
</cp:coreProperties>
</file>