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82" autoAdjust="0"/>
  </p:normalViewPr>
  <p:slideViewPr>
    <p:cSldViewPr snapToGrid="0" showGuides="1">
      <p:cViewPr varScale="1">
        <p:scale>
          <a:sx n="101" d="100"/>
          <a:sy n="101" d="100"/>
        </p:scale>
        <p:origin x="13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BF80-4C5C-4279-A6AE-50058878E983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F07D6-5175-4C82-831E-47EA6098D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07D6-5175-4C82-831E-47EA6098D6F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4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2424387"/>
            <a:ext cx="11946834" cy="86953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5400" b="0" kern="1200" spc="100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330736"/>
            <a:ext cx="11946834" cy="60754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3200" b="0" kern="4600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543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STATISTICS CANADA   CANDEV DATA CHALLENGE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STATISTICS CANADA   CANDEV DATA CHALLENGE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L Text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4400" b="0" u="none" kern="1200" dirty="0">
                <a:solidFill>
                  <a:srgbClr val="C0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6534" y="1750797"/>
            <a:ext cx="10615617" cy="4123229"/>
          </a:xfrm>
          <a:prstGeom prst="rect">
            <a:avLst/>
          </a:prstGeo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0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9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Suheadings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bullet text</a:t>
            </a:r>
          </a:p>
          <a:p>
            <a:pPr marL="70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bullet text</a:t>
            </a:r>
          </a:p>
          <a:p>
            <a:pPr marL="12429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three bullet text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  <a:prstGeom prst="rect">
            <a:avLst/>
          </a:prstGeom>
        </p:spPr>
        <p:txBody>
          <a:bodyPr/>
          <a:lstStyle>
            <a:lvl1pPr>
              <a:defRPr sz="1000" b="1" spc="6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CA" dirty="0" smtClean="0"/>
              <a:t>STATISTICS CANADA   CANDEV DATA CHALLENGE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43E9593E-4846-4B5D-9BF7-4BF4DBE40B8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562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7151" userDrawn="1">
          <p15:clr>
            <a:srgbClr val="FBAE40"/>
          </p15:clr>
        </p15:guide>
        <p15:guide id="6" pos="7446" userDrawn="1">
          <p15:clr>
            <a:srgbClr val="FBAE40"/>
          </p15:clr>
        </p15:guide>
        <p15:guide id="8" orient="horz" pos="527" userDrawn="1">
          <p15:clr>
            <a:srgbClr val="FBAE40"/>
          </p15:clr>
        </p15:guide>
        <p15:guide id="9" orient="horz" pos="10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STATISTICS CANADA   CANDEV DATA CHALLENGE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5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STATISTICS CANADA   CANDEV DATA CHALLENGE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STATISTICS CANADA   CANDEV DATA CHALLENGE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STATISTICS CANADA   CANDEV DATA CHALLENGE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STATISTICS CANADA   CANDEV DATA CHALLENGE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6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STATISTICS CANADA   CANDEV DATA CHALLENGE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STATISTICS CANADA   CANDEV DATA CHALLENGE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32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Suheadings </a:t>
            </a:r>
          </a:p>
          <a:p>
            <a:pPr lvl="0">
              <a:spcBef>
                <a:spcPts val="500"/>
              </a:spcBef>
              <a:defRPr/>
            </a:pPr>
            <a:r>
              <a:rPr lang="en-US" dirty="0" smtClean="0"/>
              <a:t>Level one bullet text</a:t>
            </a:r>
            <a:endParaRPr lang="en-US" dirty="0"/>
          </a:p>
          <a:p>
            <a:pPr marL="702900" lvl="1" indent="-342900">
              <a:buFont typeface="Wingdings" panose="05000000000000000000" pitchFamily="2" charset="2"/>
              <a:buChar char="ü"/>
            </a:pPr>
            <a:r>
              <a:rPr lang="en-CA" dirty="0"/>
              <a:t>Level </a:t>
            </a:r>
            <a:r>
              <a:rPr lang="en-CA" dirty="0" smtClean="0"/>
              <a:t>two </a:t>
            </a:r>
            <a:r>
              <a:rPr lang="en-CA" dirty="0"/>
              <a:t>bullet text</a:t>
            </a:r>
          </a:p>
          <a:p>
            <a:pPr lvl="2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CA" dirty="0"/>
              <a:t>Level </a:t>
            </a:r>
            <a:r>
              <a:rPr lang="en-CA" dirty="0" smtClean="0"/>
              <a:t>three </a:t>
            </a:r>
            <a:r>
              <a:rPr lang="en-CA" dirty="0"/>
              <a:t>bullet text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 smtClean="0"/>
              <a:t>STATISTICS CANADA   CANDEV DATA CHALLENGE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5240643"/>
      </p:ext>
    </p:extLst>
  </p:cSld>
  <p:clrMapOvr>
    <a:masterClrMapping/>
  </p:clrMapOvr>
</p:sld>
</file>

<file path=ppt/theme/theme1.xml><?xml version="1.0" encoding="utf-8"?>
<a:theme xmlns:a="http://schemas.openxmlformats.org/drawingml/2006/main" name="D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Wingdings</vt:lpstr>
      <vt:lpstr>DL Theme</vt:lpstr>
      <vt:lpstr>PowerPoint Presentation</vt:lpstr>
      <vt:lpstr>PowerPoint Presentation</vt:lpstr>
    </vt:vector>
  </TitlesOfParts>
  <Company>StatCan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Pfitzer, Jennifer - HRPBTD/DPRHTO</dc:creator>
  <cp:lastModifiedBy>Bossé, Sarah-Maude - IAD/DDCI</cp:lastModifiedBy>
  <cp:revision>33</cp:revision>
  <dcterms:created xsi:type="dcterms:W3CDTF">2019-07-30T16:57:20Z</dcterms:created>
  <dcterms:modified xsi:type="dcterms:W3CDTF">2019-10-16T12:49:04Z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-268891320</vt:i4>
  </property>
  <property fmtid="{D5CDD505-2E9C-101B-9397-08002B2CF9AE}" pid="3" name="_NewReviewCycle">
    <vt:lpwstr/>
  </property>
  <property fmtid="{D5CDD505-2E9C-101B-9397-08002B2CF9AE}" pid="4" name="_EmailSubject">
    <vt:lpwstr>CANDEV Slide deck</vt:lpwstr>
  </property>
  <property fmtid="{D5CDD505-2E9C-101B-9397-08002B2CF9AE}" pid="5" name="_AuthorEmail">
    <vt:lpwstr>heidi.boles@canada.ca</vt:lpwstr>
  </property>
  <property fmtid="{D5CDD505-2E9C-101B-9397-08002B2CF9AE}" pid="6" name="_AuthorEmailDisplayName">
    <vt:lpwstr>Boles, Heidi (STATCAN)</vt:lpwstr>
  </property>
  <property fmtid="{D5CDD505-2E9C-101B-9397-08002B2CF9AE}" pid="7" name="_PreviousAdHocReviewCycleID">
    <vt:i4>1857029606</vt:i4>
  </property>
</Properties>
</file>