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64" r:id="rId6"/>
    <p:sldId id="265" r:id="rId7"/>
    <p:sldId id="266" r:id="rId8"/>
    <p:sldId id="267" r:id="rId9"/>
    <p:sldId id="268" r:id="rId10"/>
    <p:sldId id="269" r:id="rId11"/>
    <p:sldId id="259" r:id="rId12"/>
    <p:sldId id="261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Açık Sti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Açık Stil 1 - Vurgu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CB4B62-B8BE-4F3E-B091-284BC0C01B6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120430-8978-4D1C-8E40-1C15DF37FD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Hedef: Fare hareketlerinden stres seviyesini tahmin etmek</a:t>
          </a:r>
        </a:p>
      </dgm:t>
    </dgm:pt>
    <dgm:pt modelId="{219AF439-4D28-4A82-AF19-640DF9B74361}" type="parTrans" cxnId="{364105AF-CF62-4423-AB4E-2E47A277571B}">
      <dgm:prSet/>
      <dgm:spPr/>
      <dgm:t>
        <a:bodyPr/>
        <a:lstStyle/>
        <a:p>
          <a:endParaRPr lang="en-US"/>
        </a:p>
      </dgm:t>
    </dgm:pt>
    <dgm:pt modelId="{019A8B8C-9A24-4C2E-B8B5-0421A127C37D}" type="sibTrans" cxnId="{364105AF-CF62-4423-AB4E-2E47A277571B}">
      <dgm:prSet/>
      <dgm:spPr/>
      <dgm:t>
        <a:bodyPr/>
        <a:lstStyle/>
        <a:p>
          <a:endParaRPr lang="en-US"/>
        </a:p>
      </dgm:t>
    </dgm:pt>
    <dgm:pt modelId="{74442A3D-075A-4B9E-BB3E-F026965B6E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Hareket paternlerinden dolaylı olarak stres analizi</a:t>
          </a:r>
        </a:p>
      </dgm:t>
    </dgm:pt>
    <dgm:pt modelId="{308C0AF4-CA74-49B0-ACD9-DB529D5DA0B3}" type="parTrans" cxnId="{E508BCE4-7CDC-473E-8DD3-1C738A965E0F}">
      <dgm:prSet/>
      <dgm:spPr/>
      <dgm:t>
        <a:bodyPr/>
        <a:lstStyle/>
        <a:p>
          <a:endParaRPr lang="en-US"/>
        </a:p>
      </dgm:t>
    </dgm:pt>
    <dgm:pt modelId="{2D178481-148A-42D8-AE47-C9601E4CA3B0}" type="sibTrans" cxnId="{E508BCE4-7CDC-473E-8DD3-1C738A965E0F}">
      <dgm:prSet/>
      <dgm:spPr/>
      <dgm:t>
        <a:bodyPr/>
        <a:lstStyle/>
        <a:p>
          <a:endParaRPr lang="en-US"/>
        </a:p>
      </dgm:t>
    </dgm:pt>
    <dgm:pt modelId="{E6E45621-F927-4896-8109-03637CDE55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Veri seti: Kaggle + CVAT ile manuel iskelet etiketleme</a:t>
          </a:r>
        </a:p>
      </dgm:t>
    </dgm:pt>
    <dgm:pt modelId="{C79FA6BC-ED6E-4D31-8EC9-472C0BAEF9F8}" type="parTrans" cxnId="{0BCD17CF-0260-4B30-A32A-ED36CEFEED7E}">
      <dgm:prSet/>
      <dgm:spPr/>
      <dgm:t>
        <a:bodyPr/>
        <a:lstStyle/>
        <a:p>
          <a:endParaRPr lang="en-US"/>
        </a:p>
      </dgm:t>
    </dgm:pt>
    <dgm:pt modelId="{89EF4370-6B8C-4B3F-AF90-C8AEEA0AD68B}" type="sibTrans" cxnId="{0BCD17CF-0260-4B30-A32A-ED36CEFEED7E}">
      <dgm:prSet/>
      <dgm:spPr/>
      <dgm:t>
        <a:bodyPr/>
        <a:lstStyle/>
        <a:p>
          <a:endParaRPr lang="en-US"/>
        </a:p>
      </dgm:t>
    </dgm:pt>
    <dgm:pt modelId="{B4F160CD-3199-4301-A9A9-EBFDE1740E7B}" type="pres">
      <dgm:prSet presAssocID="{B1CB4B62-B8BE-4F3E-B091-284BC0C01B68}" presName="root" presStyleCnt="0">
        <dgm:presLayoutVars>
          <dgm:dir/>
          <dgm:resizeHandles val="exact"/>
        </dgm:presLayoutVars>
      </dgm:prSet>
      <dgm:spPr/>
    </dgm:pt>
    <dgm:pt modelId="{DD6C43D1-E0D1-4A84-AD00-B4D34624EA27}" type="pres">
      <dgm:prSet presAssocID="{26120430-8978-4D1C-8E40-1C15DF37FD11}" presName="compNode" presStyleCnt="0"/>
      <dgm:spPr/>
    </dgm:pt>
    <dgm:pt modelId="{4EE8954C-A66C-4455-9864-F3A34216DD5F}" type="pres">
      <dgm:prSet presAssocID="{26120430-8978-4D1C-8E40-1C15DF37FD1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ıçan"/>
        </a:ext>
      </dgm:extLst>
    </dgm:pt>
    <dgm:pt modelId="{A20331DD-DFFB-4F2A-9DC4-4D8453256C5A}" type="pres">
      <dgm:prSet presAssocID="{26120430-8978-4D1C-8E40-1C15DF37FD11}" presName="spaceRect" presStyleCnt="0"/>
      <dgm:spPr/>
    </dgm:pt>
    <dgm:pt modelId="{2D736DB5-2BE7-4B30-BB61-746ECC1C0EE4}" type="pres">
      <dgm:prSet presAssocID="{26120430-8978-4D1C-8E40-1C15DF37FD11}" presName="textRect" presStyleLbl="revTx" presStyleIdx="0" presStyleCnt="3">
        <dgm:presLayoutVars>
          <dgm:chMax val="1"/>
          <dgm:chPref val="1"/>
        </dgm:presLayoutVars>
      </dgm:prSet>
      <dgm:spPr/>
    </dgm:pt>
    <dgm:pt modelId="{0EC22D8F-24A5-46D9-AA2E-70CD9DD5E948}" type="pres">
      <dgm:prSet presAssocID="{019A8B8C-9A24-4C2E-B8B5-0421A127C37D}" presName="sibTrans" presStyleCnt="0"/>
      <dgm:spPr/>
    </dgm:pt>
    <dgm:pt modelId="{E3225DB4-3917-4C2E-8B3B-9C764375F324}" type="pres">
      <dgm:prSet presAssocID="{74442A3D-075A-4B9E-BB3E-F026965B6E85}" presName="compNode" presStyleCnt="0"/>
      <dgm:spPr/>
    </dgm:pt>
    <dgm:pt modelId="{E4C0943C-A367-4E86-9216-3303943EF235}" type="pres">
      <dgm:prSet presAssocID="{74442A3D-075A-4B9E-BB3E-F026965B6E8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7516C7B3-7CEE-4DB7-B789-13826F2F2B32}" type="pres">
      <dgm:prSet presAssocID="{74442A3D-075A-4B9E-BB3E-F026965B6E85}" presName="spaceRect" presStyleCnt="0"/>
      <dgm:spPr/>
    </dgm:pt>
    <dgm:pt modelId="{54C5C5BD-9A63-4421-B157-FB960E803F25}" type="pres">
      <dgm:prSet presAssocID="{74442A3D-075A-4B9E-BB3E-F026965B6E85}" presName="textRect" presStyleLbl="revTx" presStyleIdx="1" presStyleCnt="3">
        <dgm:presLayoutVars>
          <dgm:chMax val="1"/>
          <dgm:chPref val="1"/>
        </dgm:presLayoutVars>
      </dgm:prSet>
      <dgm:spPr/>
    </dgm:pt>
    <dgm:pt modelId="{1F3C481B-BDCA-4421-BBBD-A8C90C0F387A}" type="pres">
      <dgm:prSet presAssocID="{2D178481-148A-42D8-AE47-C9601E4CA3B0}" presName="sibTrans" presStyleCnt="0"/>
      <dgm:spPr/>
    </dgm:pt>
    <dgm:pt modelId="{7FD0A9BD-FF10-4323-8CDE-220B108090BB}" type="pres">
      <dgm:prSet presAssocID="{E6E45621-F927-4896-8109-03637CDE5567}" presName="compNode" presStyleCnt="0"/>
      <dgm:spPr/>
    </dgm:pt>
    <dgm:pt modelId="{60BF02E2-D6A4-4168-88F3-9358FFA4F9A0}" type="pres">
      <dgm:prSet presAssocID="{E6E45621-F927-4896-8109-03637CDE556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5F507A7E-042B-4086-B6F7-AB196FAC4CD0}" type="pres">
      <dgm:prSet presAssocID="{E6E45621-F927-4896-8109-03637CDE5567}" presName="spaceRect" presStyleCnt="0"/>
      <dgm:spPr/>
    </dgm:pt>
    <dgm:pt modelId="{97B1CEBF-5974-4DCA-9749-D4E5D26B7615}" type="pres">
      <dgm:prSet presAssocID="{E6E45621-F927-4896-8109-03637CDE556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E66020D-38E6-430D-B444-BA8119500558}" type="presOf" srcId="{B1CB4B62-B8BE-4F3E-B091-284BC0C01B68}" destId="{B4F160CD-3199-4301-A9A9-EBFDE1740E7B}" srcOrd="0" destOrd="0" presId="urn:microsoft.com/office/officeart/2018/2/layout/IconLabelList"/>
    <dgm:cxn modelId="{D9221F27-1DD7-41AD-B1DA-48E93337DC16}" type="presOf" srcId="{E6E45621-F927-4896-8109-03637CDE5567}" destId="{97B1CEBF-5974-4DCA-9749-D4E5D26B7615}" srcOrd="0" destOrd="0" presId="urn:microsoft.com/office/officeart/2018/2/layout/IconLabelList"/>
    <dgm:cxn modelId="{AEF8BA2A-CDCE-4D13-9B52-00C3B4ACB02D}" type="presOf" srcId="{26120430-8978-4D1C-8E40-1C15DF37FD11}" destId="{2D736DB5-2BE7-4B30-BB61-746ECC1C0EE4}" srcOrd="0" destOrd="0" presId="urn:microsoft.com/office/officeart/2018/2/layout/IconLabelList"/>
    <dgm:cxn modelId="{274BFE8A-2EDE-4B31-AE6F-EFCE0E5B141C}" type="presOf" srcId="{74442A3D-075A-4B9E-BB3E-F026965B6E85}" destId="{54C5C5BD-9A63-4421-B157-FB960E803F25}" srcOrd="0" destOrd="0" presId="urn:microsoft.com/office/officeart/2018/2/layout/IconLabelList"/>
    <dgm:cxn modelId="{364105AF-CF62-4423-AB4E-2E47A277571B}" srcId="{B1CB4B62-B8BE-4F3E-B091-284BC0C01B68}" destId="{26120430-8978-4D1C-8E40-1C15DF37FD11}" srcOrd="0" destOrd="0" parTransId="{219AF439-4D28-4A82-AF19-640DF9B74361}" sibTransId="{019A8B8C-9A24-4C2E-B8B5-0421A127C37D}"/>
    <dgm:cxn modelId="{0BCD17CF-0260-4B30-A32A-ED36CEFEED7E}" srcId="{B1CB4B62-B8BE-4F3E-B091-284BC0C01B68}" destId="{E6E45621-F927-4896-8109-03637CDE5567}" srcOrd="2" destOrd="0" parTransId="{C79FA6BC-ED6E-4D31-8EC9-472C0BAEF9F8}" sibTransId="{89EF4370-6B8C-4B3F-AF90-C8AEEA0AD68B}"/>
    <dgm:cxn modelId="{E508BCE4-7CDC-473E-8DD3-1C738A965E0F}" srcId="{B1CB4B62-B8BE-4F3E-B091-284BC0C01B68}" destId="{74442A3D-075A-4B9E-BB3E-F026965B6E85}" srcOrd="1" destOrd="0" parTransId="{308C0AF4-CA74-49B0-ACD9-DB529D5DA0B3}" sibTransId="{2D178481-148A-42D8-AE47-C9601E4CA3B0}"/>
    <dgm:cxn modelId="{0115B5C3-FAAF-40E3-AEE3-279C2BF6FAB6}" type="presParOf" srcId="{B4F160CD-3199-4301-A9A9-EBFDE1740E7B}" destId="{DD6C43D1-E0D1-4A84-AD00-B4D34624EA27}" srcOrd="0" destOrd="0" presId="urn:microsoft.com/office/officeart/2018/2/layout/IconLabelList"/>
    <dgm:cxn modelId="{FB372D57-C4D3-4F4D-A64B-C35C49E5D0BE}" type="presParOf" srcId="{DD6C43D1-E0D1-4A84-AD00-B4D34624EA27}" destId="{4EE8954C-A66C-4455-9864-F3A34216DD5F}" srcOrd="0" destOrd="0" presId="urn:microsoft.com/office/officeart/2018/2/layout/IconLabelList"/>
    <dgm:cxn modelId="{306EE520-CDF3-4ECA-839A-8B6FC2714377}" type="presParOf" srcId="{DD6C43D1-E0D1-4A84-AD00-B4D34624EA27}" destId="{A20331DD-DFFB-4F2A-9DC4-4D8453256C5A}" srcOrd="1" destOrd="0" presId="urn:microsoft.com/office/officeart/2018/2/layout/IconLabelList"/>
    <dgm:cxn modelId="{FC8BCFFF-A3FC-4D82-AA38-8A8735A686E4}" type="presParOf" srcId="{DD6C43D1-E0D1-4A84-AD00-B4D34624EA27}" destId="{2D736DB5-2BE7-4B30-BB61-746ECC1C0EE4}" srcOrd="2" destOrd="0" presId="urn:microsoft.com/office/officeart/2018/2/layout/IconLabelList"/>
    <dgm:cxn modelId="{242CC740-BF18-4F3E-A9A2-796E7F7A9613}" type="presParOf" srcId="{B4F160CD-3199-4301-A9A9-EBFDE1740E7B}" destId="{0EC22D8F-24A5-46D9-AA2E-70CD9DD5E948}" srcOrd="1" destOrd="0" presId="urn:microsoft.com/office/officeart/2018/2/layout/IconLabelList"/>
    <dgm:cxn modelId="{6356E188-781E-40B5-89FE-D34B771F0776}" type="presParOf" srcId="{B4F160CD-3199-4301-A9A9-EBFDE1740E7B}" destId="{E3225DB4-3917-4C2E-8B3B-9C764375F324}" srcOrd="2" destOrd="0" presId="urn:microsoft.com/office/officeart/2018/2/layout/IconLabelList"/>
    <dgm:cxn modelId="{A641487D-592E-4BF8-9EF3-FB0407DE486C}" type="presParOf" srcId="{E3225DB4-3917-4C2E-8B3B-9C764375F324}" destId="{E4C0943C-A367-4E86-9216-3303943EF235}" srcOrd="0" destOrd="0" presId="urn:microsoft.com/office/officeart/2018/2/layout/IconLabelList"/>
    <dgm:cxn modelId="{12A4A4ED-B6A1-43FA-91D9-FB6464CBD74C}" type="presParOf" srcId="{E3225DB4-3917-4C2E-8B3B-9C764375F324}" destId="{7516C7B3-7CEE-4DB7-B789-13826F2F2B32}" srcOrd="1" destOrd="0" presId="urn:microsoft.com/office/officeart/2018/2/layout/IconLabelList"/>
    <dgm:cxn modelId="{DA8C1BD0-1696-4620-BB4B-4899B6A5580E}" type="presParOf" srcId="{E3225DB4-3917-4C2E-8B3B-9C764375F324}" destId="{54C5C5BD-9A63-4421-B157-FB960E803F25}" srcOrd="2" destOrd="0" presId="urn:microsoft.com/office/officeart/2018/2/layout/IconLabelList"/>
    <dgm:cxn modelId="{114CE80C-5719-4A85-A041-7EED05551B19}" type="presParOf" srcId="{B4F160CD-3199-4301-A9A9-EBFDE1740E7B}" destId="{1F3C481B-BDCA-4421-BBBD-A8C90C0F387A}" srcOrd="3" destOrd="0" presId="urn:microsoft.com/office/officeart/2018/2/layout/IconLabelList"/>
    <dgm:cxn modelId="{D38B071B-4A3E-4DE3-BDC6-FDB4E5FBA9C5}" type="presParOf" srcId="{B4F160CD-3199-4301-A9A9-EBFDE1740E7B}" destId="{7FD0A9BD-FF10-4323-8CDE-220B108090BB}" srcOrd="4" destOrd="0" presId="urn:microsoft.com/office/officeart/2018/2/layout/IconLabelList"/>
    <dgm:cxn modelId="{FA5A5D42-F3C9-441B-9A1D-9947562C9A65}" type="presParOf" srcId="{7FD0A9BD-FF10-4323-8CDE-220B108090BB}" destId="{60BF02E2-D6A4-4168-88F3-9358FFA4F9A0}" srcOrd="0" destOrd="0" presId="urn:microsoft.com/office/officeart/2018/2/layout/IconLabelList"/>
    <dgm:cxn modelId="{6F980755-1EC6-4EAE-9F9B-02C88791057C}" type="presParOf" srcId="{7FD0A9BD-FF10-4323-8CDE-220B108090BB}" destId="{5F507A7E-042B-4086-B6F7-AB196FAC4CD0}" srcOrd="1" destOrd="0" presId="urn:microsoft.com/office/officeart/2018/2/layout/IconLabelList"/>
    <dgm:cxn modelId="{695BAAA2-FB16-48D8-BE67-86EAD203FFDF}" type="presParOf" srcId="{7FD0A9BD-FF10-4323-8CDE-220B108090BB}" destId="{97B1CEBF-5974-4DCA-9749-D4E5D26B761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6E646D-0934-45FF-AB80-7058C6B0588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629E9012-3AAD-4835-8EC3-6C5D8DF702B7}">
      <dgm:prSet/>
      <dgm:spPr/>
      <dgm:t>
        <a:bodyPr/>
        <a:lstStyle/>
        <a:p>
          <a:pPr>
            <a:defRPr cap="all"/>
          </a:pPr>
          <a:r>
            <a:rPr lang="en-US"/>
            <a:t>Araçlar: Python, scikit-learn, Pandas, Seaborn, CVAT</a:t>
          </a:r>
        </a:p>
      </dgm:t>
    </dgm:pt>
    <dgm:pt modelId="{355095A5-8D93-4C48-9BA7-ED083BFDC2EC}" type="parTrans" cxnId="{995586C0-362C-48E1-9029-67B711A9C1D1}">
      <dgm:prSet/>
      <dgm:spPr/>
      <dgm:t>
        <a:bodyPr/>
        <a:lstStyle/>
        <a:p>
          <a:endParaRPr lang="en-US"/>
        </a:p>
      </dgm:t>
    </dgm:pt>
    <dgm:pt modelId="{9B9230CD-B21B-466A-B729-1F952140EDD2}" type="sibTrans" cxnId="{995586C0-362C-48E1-9029-67B711A9C1D1}">
      <dgm:prSet/>
      <dgm:spPr/>
      <dgm:t>
        <a:bodyPr/>
        <a:lstStyle/>
        <a:p>
          <a:endParaRPr lang="en-US"/>
        </a:p>
      </dgm:t>
    </dgm:pt>
    <dgm:pt modelId="{44F333FC-86D1-4DDC-8F43-35932E9D8B8B}">
      <dgm:prSet/>
      <dgm:spPr/>
      <dgm:t>
        <a:bodyPr/>
        <a:lstStyle/>
        <a:p>
          <a:pPr>
            <a:defRPr cap="all"/>
          </a:pPr>
          <a:r>
            <a:rPr lang="en-US"/>
            <a:t>Model: RandomForestClassifier</a:t>
          </a:r>
        </a:p>
      </dgm:t>
    </dgm:pt>
    <dgm:pt modelId="{9A0E4404-7D1E-4FEE-B26F-E09D29C3EC98}" type="parTrans" cxnId="{5E258916-999A-4928-8CF9-F58ED40BC883}">
      <dgm:prSet/>
      <dgm:spPr/>
      <dgm:t>
        <a:bodyPr/>
        <a:lstStyle/>
        <a:p>
          <a:endParaRPr lang="en-US"/>
        </a:p>
      </dgm:t>
    </dgm:pt>
    <dgm:pt modelId="{13673025-9066-4D49-936B-F624CF89C841}" type="sibTrans" cxnId="{5E258916-999A-4928-8CF9-F58ED40BC883}">
      <dgm:prSet/>
      <dgm:spPr/>
      <dgm:t>
        <a:bodyPr/>
        <a:lstStyle/>
        <a:p>
          <a:endParaRPr lang="en-US"/>
        </a:p>
      </dgm:t>
    </dgm:pt>
    <dgm:pt modelId="{23361329-E380-4DAE-BB15-583DEA152767}">
      <dgm:prSet/>
      <dgm:spPr/>
      <dgm:t>
        <a:bodyPr/>
        <a:lstStyle/>
        <a:p>
          <a:pPr>
            <a:defRPr cap="all"/>
          </a:pPr>
          <a:r>
            <a:rPr lang="en-US"/>
            <a:t>Öznitelikler: x/y koordinat istatistikleri, hareket hızı, donma süresi</a:t>
          </a:r>
        </a:p>
      </dgm:t>
    </dgm:pt>
    <dgm:pt modelId="{0B8F546B-CB51-4653-B908-59352E7DFE85}" type="parTrans" cxnId="{DE3765A3-673A-4229-97B4-615EC7657099}">
      <dgm:prSet/>
      <dgm:spPr/>
      <dgm:t>
        <a:bodyPr/>
        <a:lstStyle/>
        <a:p>
          <a:endParaRPr lang="en-US"/>
        </a:p>
      </dgm:t>
    </dgm:pt>
    <dgm:pt modelId="{D92874D6-F4B0-43CC-BC52-00AF164795D8}" type="sibTrans" cxnId="{DE3765A3-673A-4229-97B4-615EC7657099}">
      <dgm:prSet/>
      <dgm:spPr/>
      <dgm:t>
        <a:bodyPr/>
        <a:lstStyle/>
        <a:p>
          <a:endParaRPr lang="en-US"/>
        </a:p>
      </dgm:t>
    </dgm:pt>
    <dgm:pt modelId="{5A463DF7-495D-491B-8216-ACA67B27A1CA}">
      <dgm:prSet/>
      <dgm:spPr/>
      <dgm:t>
        <a:bodyPr/>
        <a:lstStyle/>
        <a:p>
          <a:pPr>
            <a:defRPr cap="all"/>
          </a:pPr>
          <a:r>
            <a:rPr lang="en-US"/>
            <a:t>Destek: ChatGPT ve Deepseek ile veri düzeltmeleri</a:t>
          </a:r>
        </a:p>
      </dgm:t>
    </dgm:pt>
    <dgm:pt modelId="{3DC96332-167C-40F8-BB13-BADCA8475042}" type="parTrans" cxnId="{E2937F12-E609-41D4-B2E8-DA14C43C0AC5}">
      <dgm:prSet/>
      <dgm:spPr/>
      <dgm:t>
        <a:bodyPr/>
        <a:lstStyle/>
        <a:p>
          <a:endParaRPr lang="en-US"/>
        </a:p>
      </dgm:t>
    </dgm:pt>
    <dgm:pt modelId="{0510EEE0-FD29-4252-B29F-879269D65F68}" type="sibTrans" cxnId="{E2937F12-E609-41D4-B2E8-DA14C43C0AC5}">
      <dgm:prSet/>
      <dgm:spPr/>
      <dgm:t>
        <a:bodyPr/>
        <a:lstStyle/>
        <a:p>
          <a:endParaRPr lang="en-US"/>
        </a:p>
      </dgm:t>
    </dgm:pt>
    <dgm:pt modelId="{E61886E7-B353-4B6E-9620-82161315CA48}" type="pres">
      <dgm:prSet presAssocID="{986E646D-0934-45FF-AB80-7058C6B05889}" presName="root" presStyleCnt="0">
        <dgm:presLayoutVars>
          <dgm:dir/>
          <dgm:resizeHandles val="exact"/>
        </dgm:presLayoutVars>
      </dgm:prSet>
      <dgm:spPr/>
    </dgm:pt>
    <dgm:pt modelId="{9987E7A2-3A52-46E7-BC2C-D0F84DFE4EC8}" type="pres">
      <dgm:prSet presAssocID="{629E9012-3AAD-4835-8EC3-6C5D8DF702B7}" presName="compNode" presStyleCnt="0"/>
      <dgm:spPr/>
    </dgm:pt>
    <dgm:pt modelId="{222D3A2C-0766-428C-BB62-58092AF3FE4B}" type="pres">
      <dgm:prSet presAssocID="{629E9012-3AAD-4835-8EC3-6C5D8DF702B7}" presName="iconBgRect" presStyleLbl="bgShp" presStyleIdx="0" presStyleCnt="4"/>
      <dgm:spPr/>
    </dgm:pt>
    <dgm:pt modelId="{24A14604-4645-41B7-B35C-40262394A548}" type="pres">
      <dgm:prSet presAssocID="{629E9012-3AAD-4835-8EC3-6C5D8DF702B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23769549-0585-40A2-AB23-C800797B447E}" type="pres">
      <dgm:prSet presAssocID="{629E9012-3AAD-4835-8EC3-6C5D8DF702B7}" presName="spaceRect" presStyleCnt="0"/>
      <dgm:spPr/>
    </dgm:pt>
    <dgm:pt modelId="{2EE8E9D8-4E0A-45D2-AF13-DEC3784E0485}" type="pres">
      <dgm:prSet presAssocID="{629E9012-3AAD-4835-8EC3-6C5D8DF702B7}" presName="textRect" presStyleLbl="revTx" presStyleIdx="0" presStyleCnt="4">
        <dgm:presLayoutVars>
          <dgm:chMax val="1"/>
          <dgm:chPref val="1"/>
        </dgm:presLayoutVars>
      </dgm:prSet>
      <dgm:spPr/>
    </dgm:pt>
    <dgm:pt modelId="{A8559385-7A03-4BC3-907C-30095F8CDCAA}" type="pres">
      <dgm:prSet presAssocID="{9B9230CD-B21B-466A-B729-1F952140EDD2}" presName="sibTrans" presStyleCnt="0"/>
      <dgm:spPr/>
    </dgm:pt>
    <dgm:pt modelId="{9DA7A502-EE46-4170-A474-A056926CBC64}" type="pres">
      <dgm:prSet presAssocID="{44F333FC-86D1-4DDC-8F43-35932E9D8B8B}" presName="compNode" presStyleCnt="0"/>
      <dgm:spPr/>
    </dgm:pt>
    <dgm:pt modelId="{3CBC0D2E-0AED-4459-944D-E3B15FD3D526}" type="pres">
      <dgm:prSet presAssocID="{44F333FC-86D1-4DDC-8F43-35932E9D8B8B}" presName="iconBgRect" presStyleLbl="bgShp" presStyleIdx="1" presStyleCnt="4"/>
      <dgm:spPr/>
    </dgm:pt>
    <dgm:pt modelId="{CF363FBD-F587-49F7-8E99-3CF84BF25E57}" type="pres">
      <dgm:prSet presAssocID="{44F333FC-86D1-4DDC-8F43-35932E9D8B8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ullanıcı"/>
        </a:ext>
      </dgm:extLst>
    </dgm:pt>
    <dgm:pt modelId="{1C5FC8DF-BC71-4376-9481-2C890B6E55E8}" type="pres">
      <dgm:prSet presAssocID="{44F333FC-86D1-4DDC-8F43-35932E9D8B8B}" presName="spaceRect" presStyleCnt="0"/>
      <dgm:spPr/>
    </dgm:pt>
    <dgm:pt modelId="{476008A3-0634-4B85-B837-85000DECD0B6}" type="pres">
      <dgm:prSet presAssocID="{44F333FC-86D1-4DDC-8F43-35932E9D8B8B}" presName="textRect" presStyleLbl="revTx" presStyleIdx="1" presStyleCnt="4">
        <dgm:presLayoutVars>
          <dgm:chMax val="1"/>
          <dgm:chPref val="1"/>
        </dgm:presLayoutVars>
      </dgm:prSet>
      <dgm:spPr/>
    </dgm:pt>
    <dgm:pt modelId="{53573431-EE2A-410C-89E4-4DCA8702B9C4}" type="pres">
      <dgm:prSet presAssocID="{13673025-9066-4D49-936B-F624CF89C841}" presName="sibTrans" presStyleCnt="0"/>
      <dgm:spPr/>
    </dgm:pt>
    <dgm:pt modelId="{8D3A76B4-FAF7-4C63-9A8A-82EA477DAB7C}" type="pres">
      <dgm:prSet presAssocID="{23361329-E380-4DAE-BB15-583DEA152767}" presName="compNode" presStyleCnt="0"/>
      <dgm:spPr/>
    </dgm:pt>
    <dgm:pt modelId="{A05D5F39-9B60-40BE-B105-4800CF756F16}" type="pres">
      <dgm:prSet presAssocID="{23361329-E380-4DAE-BB15-583DEA152767}" presName="iconBgRect" presStyleLbl="bgShp" presStyleIdx="2" presStyleCnt="4"/>
      <dgm:spPr/>
    </dgm:pt>
    <dgm:pt modelId="{B4D7584E-32DD-4E68-BF8F-3966C27CF92F}" type="pres">
      <dgm:prSet presAssocID="{23361329-E380-4DAE-BB15-583DEA15276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BCE85B0F-77CF-4A84-B72F-F31573068A5F}" type="pres">
      <dgm:prSet presAssocID="{23361329-E380-4DAE-BB15-583DEA152767}" presName="spaceRect" presStyleCnt="0"/>
      <dgm:spPr/>
    </dgm:pt>
    <dgm:pt modelId="{6358DD4E-4437-404A-9178-A7AE389B6793}" type="pres">
      <dgm:prSet presAssocID="{23361329-E380-4DAE-BB15-583DEA152767}" presName="textRect" presStyleLbl="revTx" presStyleIdx="2" presStyleCnt="4">
        <dgm:presLayoutVars>
          <dgm:chMax val="1"/>
          <dgm:chPref val="1"/>
        </dgm:presLayoutVars>
      </dgm:prSet>
      <dgm:spPr/>
    </dgm:pt>
    <dgm:pt modelId="{4DE6565B-118D-4952-9051-E04366C63634}" type="pres">
      <dgm:prSet presAssocID="{D92874D6-F4B0-43CC-BC52-00AF164795D8}" presName="sibTrans" presStyleCnt="0"/>
      <dgm:spPr/>
    </dgm:pt>
    <dgm:pt modelId="{83F8AD2D-8AC3-4B92-98C8-BC00C9F657BB}" type="pres">
      <dgm:prSet presAssocID="{5A463DF7-495D-491B-8216-ACA67B27A1CA}" presName="compNode" presStyleCnt="0"/>
      <dgm:spPr/>
    </dgm:pt>
    <dgm:pt modelId="{77AD1C81-F5CF-4DC0-B6FA-5676E4E6D3B9}" type="pres">
      <dgm:prSet presAssocID="{5A463DF7-495D-491B-8216-ACA67B27A1CA}" presName="iconBgRect" presStyleLbl="bgShp" presStyleIdx="3" presStyleCnt="4"/>
      <dgm:spPr/>
    </dgm:pt>
    <dgm:pt modelId="{B29B4EAE-75ED-4F64-8FB4-9085CD799076}" type="pres">
      <dgm:prSet presAssocID="{5A463DF7-495D-491B-8216-ACA67B27A1C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7F85EDD-F0AB-43B9-9E73-5550C6548130}" type="pres">
      <dgm:prSet presAssocID="{5A463DF7-495D-491B-8216-ACA67B27A1CA}" presName="spaceRect" presStyleCnt="0"/>
      <dgm:spPr/>
    </dgm:pt>
    <dgm:pt modelId="{89C66BBC-2A89-48F7-8EB9-DFB3F00D96A2}" type="pres">
      <dgm:prSet presAssocID="{5A463DF7-495D-491B-8216-ACA67B27A1C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44CF209-B9A3-46E9-B046-BC9C00AA20C4}" type="presOf" srcId="{629E9012-3AAD-4835-8EC3-6C5D8DF702B7}" destId="{2EE8E9D8-4E0A-45D2-AF13-DEC3784E0485}" srcOrd="0" destOrd="0" presId="urn:microsoft.com/office/officeart/2018/5/layout/IconCircleLabelList"/>
    <dgm:cxn modelId="{E2937F12-E609-41D4-B2E8-DA14C43C0AC5}" srcId="{986E646D-0934-45FF-AB80-7058C6B05889}" destId="{5A463DF7-495D-491B-8216-ACA67B27A1CA}" srcOrd="3" destOrd="0" parTransId="{3DC96332-167C-40F8-BB13-BADCA8475042}" sibTransId="{0510EEE0-FD29-4252-B29F-879269D65F68}"/>
    <dgm:cxn modelId="{5E258916-999A-4928-8CF9-F58ED40BC883}" srcId="{986E646D-0934-45FF-AB80-7058C6B05889}" destId="{44F333FC-86D1-4DDC-8F43-35932E9D8B8B}" srcOrd="1" destOrd="0" parTransId="{9A0E4404-7D1E-4FEE-B26F-E09D29C3EC98}" sibTransId="{13673025-9066-4D49-936B-F624CF89C841}"/>
    <dgm:cxn modelId="{8708EB90-38AE-44F2-8DFA-43BF9B342B9D}" type="presOf" srcId="{5A463DF7-495D-491B-8216-ACA67B27A1CA}" destId="{89C66BBC-2A89-48F7-8EB9-DFB3F00D96A2}" srcOrd="0" destOrd="0" presId="urn:microsoft.com/office/officeart/2018/5/layout/IconCircleLabelList"/>
    <dgm:cxn modelId="{DE3765A3-673A-4229-97B4-615EC7657099}" srcId="{986E646D-0934-45FF-AB80-7058C6B05889}" destId="{23361329-E380-4DAE-BB15-583DEA152767}" srcOrd="2" destOrd="0" parTransId="{0B8F546B-CB51-4653-B908-59352E7DFE85}" sibTransId="{D92874D6-F4B0-43CC-BC52-00AF164795D8}"/>
    <dgm:cxn modelId="{995586C0-362C-48E1-9029-67B711A9C1D1}" srcId="{986E646D-0934-45FF-AB80-7058C6B05889}" destId="{629E9012-3AAD-4835-8EC3-6C5D8DF702B7}" srcOrd="0" destOrd="0" parTransId="{355095A5-8D93-4C48-9BA7-ED083BFDC2EC}" sibTransId="{9B9230CD-B21B-466A-B729-1F952140EDD2}"/>
    <dgm:cxn modelId="{A0813FCA-B4A0-4FAE-A7A2-946122630090}" type="presOf" srcId="{986E646D-0934-45FF-AB80-7058C6B05889}" destId="{E61886E7-B353-4B6E-9620-82161315CA48}" srcOrd="0" destOrd="0" presId="urn:microsoft.com/office/officeart/2018/5/layout/IconCircleLabelList"/>
    <dgm:cxn modelId="{BFA0E9CB-DBBF-4051-82C3-8D7D6C755614}" type="presOf" srcId="{44F333FC-86D1-4DDC-8F43-35932E9D8B8B}" destId="{476008A3-0634-4B85-B837-85000DECD0B6}" srcOrd="0" destOrd="0" presId="urn:microsoft.com/office/officeart/2018/5/layout/IconCircleLabelList"/>
    <dgm:cxn modelId="{54D6DAE3-B53F-4E92-8490-6C1F792AB09F}" type="presOf" srcId="{23361329-E380-4DAE-BB15-583DEA152767}" destId="{6358DD4E-4437-404A-9178-A7AE389B6793}" srcOrd="0" destOrd="0" presId="urn:microsoft.com/office/officeart/2018/5/layout/IconCircleLabelList"/>
    <dgm:cxn modelId="{B9AC681B-04B2-4A19-81D7-C4F850B5F767}" type="presParOf" srcId="{E61886E7-B353-4B6E-9620-82161315CA48}" destId="{9987E7A2-3A52-46E7-BC2C-D0F84DFE4EC8}" srcOrd="0" destOrd="0" presId="urn:microsoft.com/office/officeart/2018/5/layout/IconCircleLabelList"/>
    <dgm:cxn modelId="{7F148746-9FC6-4DAE-A0AC-4949A54F8BA4}" type="presParOf" srcId="{9987E7A2-3A52-46E7-BC2C-D0F84DFE4EC8}" destId="{222D3A2C-0766-428C-BB62-58092AF3FE4B}" srcOrd="0" destOrd="0" presId="urn:microsoft.com/office/officeart/2018/5/layout/IconCircleLabelList"/>
    <dgm:cxn modelId="{7F484851-85E7-4F53-B91C-1C6DCDA3B256}" type="presParOf" srcId="{9987E7A2-3A52-46E7-BC2C-D0F84DFE4EC8}" destId="{24A14604-4645-41B7-B35C-40262394A548}" srcOrd="1" destOrd="0" presId="urn:microsoft.com/office/officeart/2018/5/layout/IconCircleLabelList"/>
    <dgm:cxn modelId="{7BEBF074-AC95-4DD3-B6EE-92CCC15CBAAF}" type="presParOf" srcId="{9987E7A2-3A52-46E7-BC2C-D0F84DFE4EC8}" destId="{23769549-0585-40A2-AB23-C800797B447E}" srcOrd="2" destOrd="0" presId="urn:microsoft.com/office/officeart/2018/5/layout/IconCircleLabelList"/>
    <dgm:cxn modelId="{C35374AF-CCDD-43D6-B554-CEB71CDFA571}" type="presParOf" srcId="{9987E7A2-3A52-46E7-BC2C-D0F84DFE4EC8}" destId="{2EE8E9D8-4E0A-45D2-AF13-DEC3784E0485}" srcOrd="3" destOrd="0" presId="urn:microsoft.com/office/officeart/2018/5/layout/IconCircleLabelList"/>
    <dgm:cxn modelId="{2ECB185F-AC13-45AF-AB4C-86D54FC575D3}" type="presParOf" srcId="{E61886E7-B353-4B6E-9620-82161315CA48}" destId="{A8559385-7A03-4BC3-907C-30095F8CDCAA}" srcOrd="1" destOrd="0" presId="urn:microsoft.com/office/officeart/2018/5/layout/IconCircleLabelList"/>
    <dgm:cxn modelId="{6E4DE629-48AC-45B2-B625-EB0279426681}" type="presParOf" srcId="{E61886E7-B353-4B6E-9620-82161315CA48}" destId="{9DA7A502-EE46-4170-A474-A056926CBC64}" srcOrd="2" destOrd="0" presId="urn:microsoft.com/office/officeart/2018/5/layout/IconCircleLabelList"/>
    <dgm:cxn modelId="{9C181D3C-FD91-42EA-A109-3C801F8AE9F3}" type="presParOf" srcId="{9DA7A502-EE46-4170-A474-A056926CBC64}" destId="{3CBC0D2E-0AED-4459-944D-E3B15FD3D526}" srcOrd="0" destOrd="0" presId="urn:microsoft.com/office/officeart/2018/5/layout/IconCircleLabelList"/>
    <dgm:cxn modelId="{B2AC2134-1525-4177-BB97-CC974A70F977}" type="presParOf" srcId="{9DA7A502-EE46-4170-A474-A056926CBC64}" destId="{CF363FBD-F587-49F7-8E99-3CF84BF25E57}" srcOrd="1" destOrd="0" presId="urn:microsoft.com/office/officeart/2018/5/layout/IconCircleLabelList"/>
    <dgm:cxn modelId="{50881210-4D55-4241-8819-5A5A23F10FA0}" type="presParOf" srcId="{9DA7A502-EE46-4170-A474-A056926CBC64}" destId="{1C5FC8DF-BC71-4376-9481-2C890B6E55E8}" srcOrd="2" destOrd="0" presId="urn:microsoft.com/office/officeart/2018/5/layout/IconCircleLabelList"/>
    <dgm:cxn modelId="{ABC9B3E1-DA74-421B-BF77-76D379BD36D9}" type="presParOf" srcId="{9DA7A502-EE46-4170-A474-A056926CBC64}" destId="{476008A3-0634-4B85-B837-85000DECD0B6}" srcOrd="3" destOrd="0" presId="urn:microsoft.com/office/officeart/2018/5/layout/IconCircleLabelList"/>
    <dgm:cxn modelId="{5F884EDD-43A5-44FD-999A-8DF917079CA8}" type="presParOf" srcId="{E61886E7-B353-4B6E-9620-82161315CA48}" destId="{53573431-EE2A-410C-89E4-4DCA8702B9C4}" srcOrd="3" destOrd="0" presId="urn:microsoft.com/office/officeart/2018/5/layout/IconCircleLabelList"/>
    <dgm:cxn modelId="{1A4E4B37-BC32-4DE7-B284-0564A0961ABA}" type="presParOf" srcId="{E61886E7-B353-4B6E-9620-82161315CA48}" destId="{8D3A76B4-FAF7-4C63-9A8A-82EA477DAB7C}" srcOrd="4" destOrd="0" presId="urn:microsoft.com/office/officeart/2018/5/layout/IconCircleLabelList"/>
    <dgm:cxn modelId="{5BEAB348-CCD2-4745-ABCA-9D4410CE5F8D}" type="presParOf" srcId="{8D3A76B4-FAF7-4C63-9A8A-82EA477DAB7C}" destId="{A05D5F39-9B60-40BE-B105-4800CF756F16}" srcOrd="0" destOrd="0" presId="urn:microsoft.com/office/officeart/2018/5/layout/IconCircleLabelList"/>
    <dgm:cxn modelId="{1704C113-5EA1-442E-A8D4-763DDE26C5F3}" type="presParOf" srcId="{8D3A76B4-FAF7-4C63-9A8A-82EA477DAB7C}" destId="{B4D7584E-32DD-4E68-BF8F-3966C27CF92F}" srcOrd="1" destOrd="0" presId="urn:microsoft.com/office/officeart/2018/5/layout/IconCircleLabelList"/>
    <dgm:cxn modelId="{8EA00D8A-5AAE-4ACE-AE78-99CBF9F806E8}" type="presParOf" srcId="{8D3A76B4-FAF7-4C63-9A8A-82EA477DAB7C}" destId="{BCE85B0F-77CF-4A84-B72F-F31573068A5F}" srcOrd="2" destOrd="0" presId="urn:microsoft.com/office/officeart/2018/5/layout/IconCircleLabelList"/>
    <dgm:cxn modelId="{09428717-525A-4C25-A912-13D43BD7CCC0}" type="presParOf" srcId="{8D3A76B4-FAF7-4C63-9A8A-82EA477DAB7C}" destId="{6358DD4E-4437-404A-9178-A7AE389B6793}" srcOrd="3" destOrd="0" presId="urn:microsoft.com/office/officeart/2018/5/layout/IconCircleLabelList"/>
    <dgm:cxn modelId="{7F545A23-2060-41FC-880C-EFE9121EB0B9}" type="presParOf" srcId="{E61886E7-B353-4B6E-9620-82161315CA48}" destId="{4DE6565B-118D-4952-9051-E04366C63634}" srcOrd="5" destOrd="0" presId="urn:microsoft.com/office/officeart/2018/5/layout/IconCircleLabelList"/>
    <dgm:cxn modelId="{E8419022-B973-439A-A87C-9F4EF2B66E1D}" type="presParOf" srcId="{E61886E7-B353-4B6E-9620-82161315CA48}" destId="{83F8AD2D-8AC3-4B92-98C8-BC00C9F657BB}" srcOrd="6" destOrd="0" presId="urn:microsoft.com/office/officeart/2018/5/layout/IconCircleLabelList"/>
    <dgm:cxn modelId="{4523D5AF-6E81-4F3E-8CC0-9F61692F066B}" type="presParOf" srcId="{83F8AD2D-8AC3-4B92-98C8-BC00C9F657BB}" destId="{77AD1C81-F5CF-4DC0-B6FA-5676E4E6D3B9}" srcOrd="0" destOrd="0" presId="urn:microsoft.com/office/officeart/2018/5/layout/IconCircleLabelList"/>
    <dgm:cxn modelId="{6516C0ED-BFEA-4AAC-B81B-968B25BD576B}" type="presParOf" srcId="{83F8AD2D-8AC3-4B92-98C8-BC00C9F657BB}" destId="{B29B4EAE-75ED-4F64-8FB4-9085CD799076}" srcOrd="1" destOrd="0" presId="urn:microsoft.com/office/officeart/2018/5/layout/IconCircleLabelList"/>
    <dgm:cxn modelId="{DB99FA0B-BD5B-4CDD-B872-AFC1E6EE2E6D}" type="presParOf" srcId="{83F8AD2D-8AC3-4B92-98C8-BC00C9F657BB}" destId="{77F85EDD-F0AB-43B9-9E73-5550C6548130}" srcOrd="2" destOrd="0" presId="urn:microsoft.com/office/officeart/2018/5/layout/IconCircleLabelList"/>
    <dgm:cxn modelId="{11A8C6A1-6C40-4C05-B97B-54AAD975C3C3}" type="presParOf" srcId="{83F8AD2D-8AC3-4B92-98C8-BC00C9F657BB}" destId="{89C66BBC-2A89-48F7-8EB9-DFB3F00D96A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0222F6-4487-4944-BBF3-3A94FFFC1822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4501598-A8EC-4E4E-AE24-727B56EA1458}">
      <dgm:prSet/>
      <dgm:spPr/>
      <dgm:t>
        <a:bodyPr/>
        <a:lstStyle/>
        <a:p>
          <a:r>
            <a:rPr lang="en-US"/>
            <a:t>Doğruluk: %82</a:t>
          </a:r>
        </a:p>
      </dgm:t>
    </dgm:pt>
    <dgm:pt modelId="{74328D99-E4BD-4556-8923-73F367E8AA96}" type="parTrans" cxnId="{A4A02434-EC55-4E64-9E7B-0699B0A89E28}">
      <dgm:prSet/>
      <dgm:spPr/>
      <dgm:t>
        <a:bodyPr/>
        <a:lstStyle/>
        <a:p>
          <a:endParaRPr lang="en-US"/>
        </a:p>
      </dgm:t>
    </dgm:pt>
    <dgm:pt modelId="{625C1437-9521-42AC-BA20-653997791E94}" type="sibTrans" cxnId="{A4A02434-EC55-4E64-9E7B-0699B0A89E28}">
      <dgm:prSet/>
      <dgm:spPr/>
      <dgm:t>
        <a:bodyPr/>
        <a:lstStyle/>
        <a:p>
          <a:endParaRPr lang="en-US"/>
        </a:p>
      </dgm:t>
    </dgm:pt>
    <dgm:pt modelId="{EAF0EAD9-D5AB-44BB-818B-AD6D06B0C078}">
      <dgm:prSet/>
      <dgm:spPr/>
      <dgm:t>
        <a:bodyPr/>
        <a:lstStyle/>
        <a:p>
          <a:r>
            <a:rPr lang="en-US"/>
            <a:t>F1-Skorları: Düşük (0.87), Orta (0.75), Yüksek (0.82)</a:t>
          </a:r>
        </a:p>
      </dgm:t>
    </dgm:pt>
    <dgm:pt modelId="{1102CC4B-262F-489E-801E-2F6F51AE917B}" type="parTrans" cxnId="{6B870BDD-788A-44B5-8CA7-A34299F5FC18}">
      <dgm:prSet/>
      <dgm:spPr/>
      <dgm:t>
        <a:bodyPr/>
        <a:lstStyle/>
        <a:p>
          <a:endParaRPr lang="en-US"/>
        </a:p>
      </dgm:t>
    </dgm:pt>
    <dgm:pt modelId="{327ABE8A-7C1B-484F-B7E9-236A6C9C335C}" type="sibTrans" cxnId="{6B870BDD-788A-44B5-8CA7-A34299F5FC18}">
      <dgm:prSet/>
      <dgm:spPr/>
      <dgm:t>
        <a:bodyPr/>
        <a:lstStyle/>
        <a:p>
          <a:endParaRPr lang="en-US"/>
        </a:p>
      </dgm:t>
    </dgm:pt>
    <dgm:pt modelId="{BB6B9000-FEAA-48CC-B967-7D33871FD4DB}">
      <dgm:prSet/>
      <dgm:spPr/>
      <dgm:t>
        <a:bodyPr/>
        <a:lstStyle/>
        <a:p>
          <a:r>
            <a:rPr lang="en-US"/>
            <a:t>Eksik veri yok, etiketler gözlemsel</a:t>
          </a:r>
        </a:p>
      </dgm:t>
    </dgm:pt>
    <dgm:pt modelId="{BC1ED371-5A79-4772-A2E9-FF11270E96FB}" type="parTrans" cxnId="{999EC96B-DD69-4A61-8441-C4BB0FCFD20F}">
      <dgm:prSet/>
      <dgm:spPr/>
      <dgm:t>
        <a:bodyPr/>
        <a:lstStyle/>
        <a:p>
          <a:endParaRPr lang="en-US"/>
        </a:p>
      </dgm:t>
    </dgm:pt>
    <dgm:pt modelId="{2C415A32-3F41-40DC-A945-62ED270C4A11}" type="sibTrans" cxnId="{999EC96B-DD69-4A61-8441-C4BB0FCFD20F}">
      <dgm:prSet/>
      <dgm:spPr/>
      <dgm:t>
        <a:bodyPr/>
        <a:lstStyle/>
        <a:p>
          <a:endParaRPr lang="en-US"/>
        </a:p>
      </dgm:t>
    </dgm:pt>
    <dgm:pt modelId="{AA451E0E-8FDD-4377-81C5-EE4D5B4479BE}">
      <dgm:prSet/>
      <dgm:spPr/>
      <dgm:t>
        <a:bodyPr/>
        <a:lstStyle/>
        <a:p>
          <a:r>
            <a:rPr lang="en-US"/>
            <a:t>Öne çıkan özellikler: x_std, y_mean</a:t>
          </a:r>
        </a:p>
      </dgm:t>
    </dgm:pt>
    <dgm:pt modelId="{3BCF19D8-D363-44E7-980A-E2361B89AF9E}" type="parTrans" cxnId="{4121EEE7-AB9C-4CE3-B587-D043E83CD370}">
      <dgm:prSet/>
      <dgm:spPr/>
      <dgm:t>
        <a:bodyPr/>
        <a:lstStyle/>
        <a:p>
          <a:endParaRPr lang="en-US"/>
        </a:p>
      </dgm:t>
    </dgm:pt>
    <dgm:pt modelId="{B616F34F-E36F-4693-A5CB-989F8FB9CC20}" type="sibTrans" cxnId="{4121EEE7-AB9C-4CE3-B587-D043E83CD370}">
      <dgm:prSet/>
      <dgm:spPr/>
      <dgm:t>
        <a:bodyPr/>
        <a:lstStyle/>
        <a:p>
          <a:endParaRPr lang="en-US"/>
        </a:p>
      </dgm:t>
    </dgm:pt>
    <dgm:pt modelId="{AC4B122D-23E8-4681-9E6C-D2CFC00032A8}" type="pres">
      <dgm:prSet presAssocID="{540222F6-4487-4944-BBF3-3A94FFFC1822}" presName="diagram" presStyleCnt="0">
        <dgm:presLayoutVars>
          <dgm:dir/>
          <dgm:resizeHandles val="exact"/>
        </dgm:presLayoutVars>
      </dgm:prSet>
      <dgm:spPr/>
    </dgm:pt>
    <dgm:pt modelId="{5994E394-17C1-4BEA-B828-4CE893BD9876}" type="pres">
      <dgm:prSet presAssocID="{44501598-A8EC-4E4E-AE24-727B56EA1458}" presName="node" presStyleLbl="node1" presStyleIdx="0" presStyleCnt="4">
        <dgm:presLayoutVars>
          <dgm:bulletEnabled val="1"/>
        </dgm:presLayoutVars>
      </dgm:prSet>
      <dgm:spPr/>
    </dgm:pt>
    <dgm:pt modelId="{901D3CE3-2A4A-41A1-BD1E-1C7406158868}" type="pres">
      <dgm:prSet presAssocID="{625C1437-9521-42AC-BA20-653997791E94}" presName="sibTrans" presStyleCnt="0"/>
      <dgm:spPr/>
    </dgm:pt>
    <dgm:pt modelId="{4B52A9E2-3E5F-443D-875E-01CDB8872BC5}" type="pres">
      <dgm:prSet presAssocID="{EAF0EAD9-D5AB-44BB-818B-AD6D06B0C078}" presName="node" presStyleLbl="node1" presStyleIdx="1" presStyleCnt="4">
        <dgm:presLayoutVars>
          <dgm:bulletEnabled val="1"/>
        </dgm:presLayoutVars>
      </dgm:prSet>
      <dgm:spPr/>
    </dgm:pt>
    <dgm:pt modelId="{D28E2CEB-4D81-46C8-9F5D-306F5DDD8838}" type="pres">
      <dgm:prSet presAssocID="{327ABE8A-7C1B-484F-B7E9-236A6C9C335C}" presName="sibTrans" presStyleCnt="0"/>
      <dgm:spPr/>
    </dgm:pt>
    <dgm:pt modelId="{8C036059-58B7-4FA2-9448-D981FD49FBAF}" type="pres">
      <dgm:prSet presAssocID="{BB6B9000-FEAA-48CC-B967-7D33871FD4DB}" presName="node" presStyleLbl="node1" presStyleIdx="2" presStyleCnt="4">
        <dgm:presLayoutVars>
          <dgm:bulletEnabled val="1"/>
        </dgm:presLayoutVars>
      </dgm:prSet>
      <dgm:spPr/>
    </dgm:pt>
    <dgm:pt modelId="{D072AC19-1C81-4657-99C9-D80C7B5B03A2}" type="pres">
      <dgm:prSet presAssocID="{2C415A32-3F41-40DC-A945-62ED270C4A11}" presName="sibTrans" presStyleCnt="0"/>
      <dgm:spPr/>
    </dgm:pt>
    <dgm:pt modelId="{1B437106-8DE8-42E3-9525-7DB73D5DC3AA}" type="pres">
      <dgm:prSet presAssocID="{AA451E0E-8FDD-4377-81C5-EE4D5B4479BE}" presName="node" presStyleLbl="node1" presStyleIdx="3" presStyleCnt="4">
        <dgm:presLayoutVars>
          <dgm:bulletEnabled val="1"/>
        </dgm:presLayoutVars>
      </dgm:prSet>
      <dgm:spPr/>
    </dgm:pt>
  </dgm:ptLst>
  <dgm:cxnLst>
    <dgm:cxn modelId="{66DA7C1E-1EFC-4F6C-BAB7-FFAE81136B27}" type="presOf" srcId="{44501598-A8EC-4E4E-AE24-727B56EA1458}" destId="{5994E394-17C1-4BEA-B828-4CE893BD9876}" srcOrd="0" destOrd="0" presId="urn:microsoft.com/office/officeart/2005/8/layout/default"/>
    <dgm:cxn modelId="{FC82C633-14FB-4589-8BC7-655B4AC2A8E3}" type="presOf" srcId="{BB6B9000-FEAA-48CC-B967-7D33871FD4DB}" destId="{8C036059-58B7-4FA2-9448-D981FD49FBAF}" srcOrd="0" destOrd="0" presId="urn:microsoft.com/office/officeart/2005/8/layout/default"/>
    <dgm:cxn modelId="{A4A02434-EC55-4E64-9E7B-0699B0A89E28}" srcId="{540222F6-4487-4944-BBF3-3A94FFFC1822}" destId="{44501598-A8EC-4E4E-AE24-727B56EA1458}" srcOrd="0" destOrd="0" parTransId="{74328D99-E4BD-4556-8923-73F367E8AA96}" sibTransId="{625C1437-9521-42AC-BA20-653997791E94}"/>
    <dgm:cxn modelId="{05C21165-34BC-463C-9C27-73D8C19E84D6}" type="presOf" srcId="{EAF0EAD9-D5AB-44BB-818B-AD6D06B0C078}" destId="{4B52A9E2-3E5F-443D-875E-01CDB8872BC5}" srcOrd="0" destOrd="0" presId="urn:microsoft.com/office/officeart/2005/8/layout/default"/>
    <dgm:cxn modelId="{999EC96B-DD69-4A61-8441-C4BB0FCFD20F}" srcId="{540222F6-4487-4944-BBF3-3A94FFFC1822}" destId="{BB6B9000-FEAA-48CC-B967-7D33871FD4DB}" srcOrd="2" destOrd="0" parTransId="{BC1ED371-5A79-4772-A2E9-FF11270E96FB}" sibTransId="{2C415A32-3F41-40DC-A945-62ED270C4A11}"/>
    <dgm:cxn modelId="{EF2D77B1-17FA-4198-8FE9-6472E32A54AD}" type="presOf" srcId="{AA451E0E-8FDD-4377-81C5-EE4D5B4479BE}" destId="{1B437106-8DE8-42E3-9525-7DB73D5DC3AA}" srcOrd="0" destOrd="0" presId="urn:microsoft.com/office/officeart/2005/8/layout/default"/>
    <dgm:cxn modelId="{6B870BDD-788A-44B5-8CA7-A34299F5FC18}" srcId="{540222F6-4487-4944-BBF3-3A94FFFC1822}" destId="{EAF0EAD9-D5AB-44BB-818B-AD6D06B0C078}" srcOrd="1" destOrd="0" parTransId="{1102CC4B-262F-489E-801E-2F6F51AE917B}" sibTransId="{327ABE8A-7C1B-484F-B7E9-236A6C9C335C}"/>
    <dgm:cxn modelId="{4121EEE7-AB9C-4CE3-B587-D043E83CD370}" srcId="{540222F6-4487-4944-BBF3-3A94FFFC1822}" destId="{AA451E0E-8FDD-4377-81C5-EE4D5B4479BE}" srcOrd="3" destOrd="0" parTransId="{3BCF19D8-D363-44E7-980A-E2361B89AF9E}" sibTransId="{B616F34F-E36F-4693-A5CB-989F8FB9CC20}"/>
    <dgm:cxn modelId="{0D9B67F4-A0A8-40D2-84BB-76F6A9F6921F}" type="presOf" srcId="{540222F6-4487-4944-BBF3-3A94FFFC1822}" destId="{AC4B122D-23E8-4681-9E6C-D2CFC00032A8}" srcOrd="0" destOrd="0" presId="urn:microsoft.com/office/officeart/2005/8/layout/default"/>
    <dgm:cxn modelId="{4FAA146F-E244-4FB6-8204-F35910754373}" type="presParOf" srcId="{AC4B122D-23E8-4681-9E6C-D2CFC00032A8}" destId="{5994E394-17C1-4BEA-B828-4CE893BD9876}" srcOrd="0" destOrd="0" presId="urn:microsoft.com/office/officeart/2005/8/layout/default"/>
    <dgm:cxn modelId="{11DADB3F-C490-42BB-9235-9C0820CDD286}" type="presParOf" srcId="{AC4B122D-23E8-4681-9E6C-D2CFC00032A8}" destId="{901D3CE3-2A4A-41A1-BD1E-1C7406158868}" srcOrd="1" destOrd="0" presId="urn:microsoft.com/office/officeart/2005/8/layout/default"/>
    <dgm:cxn modelId="{BC06EFC5-9238-4227-A524-ED14DCA7859C}" type="presParOf" srcId="{AC4B122D-23E8-4681-9E6C-D2CFC00032A8}" destId="{4B52A9E2-3E5F-443D-875E-01CDB8872BC5}" srcOrd="2" destOrd="0" presId="urn:microsoft.com/office/officeart/2005/8/layout/default"/>
    <dgm:cxn modelId="{744CCA8F-EAED-49A7-9F07-71C78B1AA7AE}" type="presParOf" srcId="{AC4B122D-23E8-4681-9E6C-D2CFC00032A8}" destId="{D28E2CEB-4D81-46C8-9F5D-306F5DDD8838}" srcOrd="3" destOrd="0" presId="urn:microsoft.com/office/officeart/2005/8/layout/default"/>
    <dgm:cxn modelId="{7EA8EFE5-43AF-491F-8BAD-24CD11E90F6C}" type="presParOf" srcId="{AC4B122D-23E8-4681-9E6C-D2CFC00032A8}" destId="{8C036059-58B7-4FA2-9448-D981FD49FBAF}" srcOrd="4" destOrd="0" presId="urn:microsoft.com/office/officeart/2005/8/layout/default"/>
    <dgm:cxn modelId="{7E339860-3615-466C-B4AE-05950E54CF01}" type="presParOf" srcId="{AC4B122D-23E8-4681-9E6C-D2CFC00032A8}" destId="{D072AC19-1C81-4657-99C9-D80C7B5B03A2}" srcOrd="5" destOrd="0" presId="urn:microsoft.com/office/officeart/2005/8/layout/default"/>
    <dgm:cxn modelId="{530A4BB4-19A1-43D4-8BF2-07ED484B7BD4}" type="presParOf" srcId="{AC4B122D-23E8-4681-9E6C-D2CFC00032A8}" destId="{1B437106-8DE8-42E3-9525-7DB73D5DC3A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E30211-00C6-4ED4-81C8-7587BFB1E92B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D1B8E34-AAEF-42A4-A570-437873FF4136}">
      <dgm:prSet/>
      <dgm:spPr/>
      <dgm:t>
        <a:bodyPr/>
        <a:lstStyle/>
        <a:p>
          <a:r>
            <a:rPr lang="en-US"/>
            <a:t>Tek bir fareden alınan veriler ile sınırlı</a:t>
          </a:r>
        </a:p>
      </dgm:t>
    </dgm:pt>
    <dgm:pt modelId="{B8A942A0-53C4-4984-8599-61A8E270FBA7}" type="parTrans" cxnId="{F929C83A-453A-48FC-B9EB-32D98F9219F1}">
      <dgm:prSet/>
      <dgm:spPr/>
      <dgm:t>
        <a:bodyPr/>
        <a:lstStyle/>
        <a:p>
          <a:endParaRPr lang="en-US"/>
        </a:p>
      </dgm:t>
    </dgm:pt>
    <dgm:pt modelId="{581A8A65-3373-408B-9F8B-EEB1BAD331C2}" type="sibTrans" cxnId="{F929C83A-453A-48FC-B9EB-32D98F9219F1}">
      <dgm:prSet/>
      <dgm:spPr/>
      <dgm:t>
        <a:bodyPr/>
        <a:lstStyle/>
        <a:p>
          <a:endParaRPr lang="en-US"/>
        </a:p>
      </dgm:t>
    </dgm:pt>
    <dgm:pt modelId="{3B4F0AFA-0596-4663-90AE-96179E33F96A}">
      <dgm:prSet/>
      <dgm:spPr/>
      <dgm:t>
        <a:bodyPr/>
        <a:lstStyle/>
        <a:p>
          <a:r>
            <a:rPr lang="en-US"/>
            <a:t>Genellenebilirlik düşük</a:t>
          </a:r>
        </a:p>
      </dgm:t>
    </dgm:pt>
    <dgm:pt modelId="{BF682493-FD01-48C7-829C-A69C836F993D}" type="parTrans" cxnId="{AFBFCA34-E70F-428D-8D33-99FADA4AEE52}">
      <dgm:prSet/>
      <dgm:spPr/>
      <dgm:t>
        <a:bodyPr/>
        <a:lstStyle/>
        <a:p>
          <a:endParaRPr lang="en-US"/>
        </a:p>
      </dgm:t>
    </dgm:pt>
    <dgm:pt modelId="{A05304B8-C257-4476-A0F9-0B8D0A4A3170}" type="sibTrans" cxnId="{AFBFCA34-E70F-428D-8D33-99FADA4AEE52}">
      <dgm:prSet/>
      <dgm:spPr/>
      <dgm:t>
        <a:bodyPr/>
        <a:lstStyle/>
        <a:p>
          <a:endParaRPr lang="en-US"/>
        </a:p>
      </dgm:t>
    </dgm:pt>
    <dgm:pt modelId="{4A2F05FF-786C-44BF-96E5-0B24B889D90F}">
      <dgm:prSet/>
      <dgm:spPr/>
      <dgm:t>
        <a:bodyPr/>
        <a:lstStyle/>
        <a:p>
          <a:r>
            <a:rPr lang="en-US"/>
            <a:t>Stres seviyesi tahmini başarılı</a:t>
          </a:r>
        </a:p>
      </dgm:t>
    </dgm:pt>
    <dgm:pt modelId="{EBADE2CA-6760-4130-A84A-3471CADC4020}" type="parTrans" cxnId="{53B76094-1A4D-439C-8E3D-ACE778E0E0E4}">
      <dgm:prSet/>
      <dgm:spPr/>
      <dgm:t>
        <a:bodyPr/>
        <a:lstStyle/>
        <a:p>
          <a:endParaRPr lang="en-US"/>
        </a:p>
      </dgm:t>
    </dgm:pt>
    <dgm:pt modelId="{68498AF6-BACC-42DC-8EC7-F3EB3477A0E5}" type="sibTrans" cxnId="{53B76094-1A4D-439C-8E3D-ACE778E0E0E4}">
      <dgm:prSet/>
      <dgm:spPr/>
      <dgm:t>
        <a:bodyPr/>
        <a:lstStyle/>
        <a:p>
          <a:endParaRPr lang="en-US"/>
        </a:p>
      </dgm:t>
    </dgm:pt>
    <dgm:pt modelId="{1EF079C4-F5C6-4272-A932-61187854AA59}">
      <dgm:prSet/>
      <dgm:spPr/>
      <dgm:t>
        <a:bodyPr/>
        <a:lstStyle/>
        <a:p>
          <a:r>
            <a:rPr lang="en-US"/>
            <a:t>Etiketler hormon ölçümü yerine gözlem tabanlı</a:t>
          </a:r>
        </a:p>
      </dgm:t>
    </dgm:pt>
    <dgm:pt modelId="{956DAAAD-F158-4E57-A070-A14C645D9F3A}" type="parTrans" cxnId="{B943847E-F4C4-42F4-AADD-B8739F0F50E0}">
      <dgm:prSet/>
      <dgm:spPr/>
      <dgm:t>
        <a:bodyPr/>
        <a:lstStyle/>
        <a:p>
          <a:endParaRPr lang="en-US"/>
        </a:p>
      </dgm:t>
    </dgm:pt>
    <dgm:pt modelId="{363E8C89-C031-4FF1-81BA-5FCA014E571B}" type="sibTrans" cxnId="{B943847E-F4C4-42F4-AADD-B8739F0F50E0}">
      <dgm:prSet/>
      <dgm:spPr/>
      <dgm:t>
        <a:bodyPr/>
        <a:lstStyle/>
        <a:p>
          <a:endParaRPr lang="en-US"/>
        </a:p>
      </dgm:t>
    </dgm:pt>
    <dgm:pt modelId="{DCB55082-5859-425D-AD68-3B8569912AF7}" type="pres">
      <dgm:prSet presAssocID="{9EE30211-00C6-4ED4-81C8-7587BFB1E92B}" presName="matrix" presStyleCnt="0">
        <dgm:presLayoutVars>
          <dgm:chMax val="1"/>
          <dgm:dir/>
          <dgm:resizeHandles val="exact"/>
        </dgm:presLayoutVars>
      </dgm:prSet>
      <dgm:spPr/>
    </dgm:pt>
    <dgm:pt modelId="{B4C0E8AC-3AFC-460E-A190-BAE8888D5283}" type="pres">
      <dgm:prSet presAssocID="{9EE30211-00C6-4ED4-81C8-7587BFB1E92B}" presName="diamond" presStyleLbl="bgShp" presStyleIdx="0" presStyleCnt="1"/>
      <dgm:spPr/>
    </dgm:pt>
    <dgm:pt modelId="{0057FD1D-43D7-4259-BF46-1DA5C5287EC3}" type="pres">
      <dgm:prSet presAssocID="{9EE30211-00C6-4ED4-81C8-7587BFB1E92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0A2907A-7D4E-4A6C-98D2-F28223FEDE57}" type="pres">
      <dgm:prSet presAssocID="{9EE30211-00C6-4ED4-81C8-7587BFB1E92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2ADD689-1B84-474B-B4C4-27999EC92EC6}" type="pres">
      <dgm:prSet presAssocID="{9EE30211-00C6-4ED4-81C8-7587BFB1E92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428FB70-AE8E-4D60-A3C8-CE0A8AA6346E}" type="pres">
      <dgm:prSet presAssocID="{9EE30211-00C6-4ED4-81C8-7587BFB1E92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F9F200C-A818-43DF-98BF-4EAF58BFE431}" type="presOf" srcId="{4A2F05FF-786C-44BF-96E5-0B24B889D90F}" destId="{62ADD689-1B84-474B-B4C4-27999EC92EC6}" srcOrd="0" destOrd="0" presId="urn:microsoft.com/office/officeart/2005/8/layout/matrix3"/>
    <dgm:cxn modelId="{36329A0C-98D3-4FDB-877F-0B91AB544123}" type="presOf" srcId="{9D1B8E34-AAEF-42A4-A570-437873FF4136}" destId="{0057FD1D-43D7-4259-BF46-1DA5C5287EC3}" srcOrd="0" destOrd="0" presId="urn:microsoft.com/office/officeart/2005/8/layout/matrix3"/>
    <dgm:cxn modelId="{AFBFCA34-E70F-428D-8D33-99FADA4AEE52}" srcId="{9EE30211-00C6-4ED4-81C8-7587BFB1E92B}" destId="{3B4F0AFA-0596-4663-90AE-96179E33F96A}" srcOrd="1" destOrd="0" parTransId="{BF682493-FD01-48C7-829C-A69C836F993D}" sibTransId="{A05304B8-C257-4476-A0F9-0B8D0A4A3170}"/>
    <dgm:cxn modelId="{F929C83A-453A-48FC-B9EB-32D98F9219F1}" srcId="{9EE30211-00C6-4ED4-81C8-7587BFB1E92B}" destId="{9D1B8E34-AAEF-42A4-A570-437873FF4136}" srcOrd="0" destOrd="0" parTransId="{B8A942A0-53C4-4984-8599-61A8E270FBA7}" sibTransId="{581A8A65-3373-408B-9F8B-EEB1BAD331C2}"/>
    <dgm:cxn modelId="{05DF0E3E-7957-4757-A47D-94D6DF391A56}" type="presOf" srcId="{3B4F0AFA-0596-4663-90AE-96179E33F96A}" destId="{90A2907A-7D4E-4A6C-98D2-F28223FEDE57}" srcOrd="0" destOrd="0" presId="urn:microsoft.com/office/officeart/2005/8/layout/matrix3"/>
    <dgm:cxn modelId="{D244F043-696D-4020-91FF-23F56FF9AAF0}" type="presOf" srcId="{9EE30211-00C6-4ED4-81C8-7587BFB1E92B}" destId="{DCB55082-5859-425D-AD68-3B8569912AF7}" srcOrd="0" destOrd="0" presId="urn:microsoft.com/office/officeart/2005/8/layout/matrix3"/>
    <dgm:cxn modelId="{B943847E-F4C4-42F4-AADD-B8739F0F50E0}" srcId="{9EE30211-00C6-4ED4-81C8-7587BFB1E92B}" destId="{1EF079C4-F5C6-4272-A932-61187854AA59}" srcOrd="3" destOrd="0" parTransId="{956DAAAD-F158-4E57-A070-A14C645D9F3A}" sibTransId="{363E8C89-C031-4FF1-81BA-5FCA014E571B}"/>
    <dgm:cxn modelId="{2597D285-74A8-4117-8EEF-5CAF6379163B}" type="presOf" srcId="{1EF079C4-F5C6-4272-A932-61187854AA59}" destId="{8428FB70-AE8E-4D60-A3C8-CE0A8AA6346E}" srcOrd="0" destOrd="0" presId="urn:microsoft.com/office/officeart/2005/8/layout/matrix3"/>
    <dgm:cxn modelId="{53B76094-1A4D-439C-8E3D-ACE778E0E0E4}" srcId="{9EE30211-00C6-4ED4-81C8-7587BFB1E92B}" destId="{4A2F05FF-786C-44BF-96E5-0B24B889D90F}" srcOrd="2" destOrd="0" parTransId="{EBADE2CA-6760-4130-A84A-3471CADC4020}" sibTransId="{68498AF6-BACC-42DC-8EC7-F3EB3477A0E5}"/>
    <dgm:cxn modelId="{16C3D828-58D3-4F7D-AF65-850EAF6B1EB6}" type="presParOf" srcId="{DCB55082-5859-425D-AD68-3B8569912AF7}" destId="{B4C0E8AC-3AFC-460E-A190-BAE8888D5283}" srcOrd="0" destOrd="0" presId="urn:microsoft.com/office/officeart/2005/8/layout/matrix3"/>
    <dgm:cxn modelId="{0665397E-EC66-4766-8DBD-D55ECD2D3B13}" type="presParOf" srcId="{DCB55082-5859-425D-AD68-3B8569912AF7}" destId="{0057FD1D-43D7-4259-BF46-1DA5C5287EC3}" srcOrd="1" destOrd="0" presId="urn:microsoft.com/office/officeart/2005/8/layout/matrix3"/>
    <dgm:cxn modelId="{761324AE-36A2-4805-8043-D11191404B04}" type="presParOf" srcId="{DCB55082-5859-425D-AD68-3B8569912AF7}" destId="{90A2907A-7D4E-4A6C-98D2-F28223FEDE57}" srcOrd="2" destOrd="0" presId="urn:microsoft.com/office/officeart/2005/8/layout/matrix3"/>
    <dgm:cxn modelId="{9C3E83EE-C317-4E1E-B2D7-4DB0DDC500BA}" type="presParOf" srcId="{DCB55082-5859-425D-AD68-3B8569912AF7}" destId="{62ADD689-1B84-474B-B4C4-27999EC92EC6}" srcOrd="3" destOrd="0" presId="urn:microsoft.com/office/officeart/2005/8/layout/matrix3"/>
    <dgm:cxn modelId="{F7467F1C-AE77-427F-A828-E915E7DD3C7C}" type="presParOf" srcId="{DCB55082-5859-425D-AD68-3B8569912AF7}" destId="{8428FB70-AE8E-4D60-A3C8-CE0A8AA6346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EDBAB0-F7BF-4890-9514-293ACEF719E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A5DCB0C-BF5A-4BC3-9A27-0AA54E35F795}">
      <dgm:prSet/>
      <dgm:spPr/>
      <dgm:t>
        <a:bodyPr/>
        <a:lstStyle/>
        <a:p>
          <a:r>
            <a:rPr lang="en-US"/>
            <a:t>Farklı farelerle veri çeşitliliği artırılmalı</a:t>
          </a:r>
        </a:p>
      </dgm:t>
    </dgm:pt>
    <dgm:pt modelId="{2437C3C2-C587-44CA-BFD8-1914E9414EBF}" type="parTrans" cxnId="{D59E83A4-2E06-4FAB-8B5F-A5A1FEBF58BA}">
      <dgm:prSet/>
      <dgm:spPr/>
      <dgm:t>
        <a:bodyPr/>
        <a:lstStyle/>
        <a:p>
          <a:endParaRPr lang="en-US"/>
        </a:p>
      </dgm:t>
    </dgm:pt>
    <dgm:pt modelId="{737AD5D0-56C2-431E-9A77-4081DC291C6F}" type="sibTrans" cxnId="{D59E83A4-2E06-4FAB-8B5F-A5A1FEBF58BA}">
      <dgm:prSet/>
      <dgm:spPr/>
      <dgm:t>
        <a:bodyPr/>
        <a:lstStyle/>
        <a:p>
          <a:endParaRPr lang="en-US"/>
        </a:p>
      </dgm:t>
    </dgm:pt>
    <dgm:pt modelId="{20CE6F3B-F313-4004-B0D5-5E5EDA067884}">
      <dgm:prSet/>
      <dgm:spPr/>
      <dgm:t>
        <a:bodyPr/>
        <a:lstStyle/>
        <a:p>
          <a:r>
            <a:rPr lang="en-US"/>
            <a:t>Biyokimyasal verilerle desteklenmeli (kortizol, kalp atışı)</a:t>
          </a:r>
        </a:p>
      </dgm:t>
    </dgm:pt>
    <dgm:pt modelId="{3D91336C-6439-4D38-9D58-EB118D7D86C0}" type="parTrans" cxnId="{FA2D18C0-D60A-496D-B2EA-72FF62A9EC12}">
      <dgm:prSet/>
      <dgm:spPr/>
      <dgm:t>
        <a:bodyPr/>
        <a:lstStyle/>
        <a:p>
          <a:endParaRPr lang="en-US"/>
        </a:p>
      </dgm:t>
    </dgm:pt>
    <dgm:pt modelId="{7C94CF99-79E9-4185-A6EA-56B366E4F353}" type="sibTrans" cxnId="{FA2D18C0-D60A-496D-B2EA-72FF62A9EC12}">
      <dgm:prSet/>
      <dgm:spPr/>
      <dgm:t>
        <a:bodyPr/>
        <a:lstStyle/>
        <a:p>
          <a:endParaRPr lang="en-US"/>
        </a:p>
      </dgm:t>
    </dgm:pt>
    <dgm:pt modelId="{59E587EE-4577-41D5-BD15-5CA2FCCE6351}">
      <dgm:prSet/>
      <dgm:spPr/>
      <dgm:t>
        <a:bodyPr/>
        <a:lstStyle/>
        <a:p>
          <a:r>
            <a:rPr lang="en-US"/>
            <a:t>Zaman serisi modelleri denenmeli (LSTM, GRU)</a:t>
          </a:r>
        </a:p>
      </dgm:t>
    </dgm:pt>
    <dgm:pt modelId="{40E789F5-18A1-4F85-AD92-EDBAA390B0C0}" type="parTrans" cxnId="{883C77A5-8F77-4B84-AADB-8B5D08B44AA2}">
      <dgm:prSet/>
      <dgm:spPr/>
      <dgm:t>
        <a:bodyPr/>
        <a:lstStyle/>
        <a:p>
          <a:endParaRPr lang="en-US"/>
        </a:p>
      </dgm:t>
    </dgm:pt>
    <dgm:pt modelId="{36ACCAB3-BAAC-47D3-B534-4967AFB5FE92}" type="sibTrans" cxnId="{883C77A5-8F77-4B84-AADB-8B5D08B44AA2}">
      <dgm:prSet/>
      <dgm:spPr/>
      <dgm:t>
        <a:bodyPr/>
        <a:lstStyle/>
        <a:p>
          <a:endParaRPr lang="en-US"/>
        </a:p>
      </dgm:t>
    </dgm:pt>
    <dgm:pt modelId="{C2935E31-3A27-487A-A588-7F0812F83E56}">
      <dgm:prSet/>
      <dgm:spPr/>
      <dgm:t>
        <a:bodyPr/>
        <a:lstStyle/>
        <a:p>
          <a:r>
            <a:rPr lang="en-US"/>
            <a:t>Çoklu veri kaynakları: davranış + fizyolojik</a:t>
          </a:r>
        </a:p>
      </dgm:t>
    </dgm:pt>
    <dgm:pt modelId="{ED71B3C8-E894-4AFB-B523-A0229375B2BF}" type="parTrans" cxnId="{10AAC62B-A112-4F79-9786-D6951B815917}">
      <dgm:prSet/>
      <dgm:spPr/>
      <dgm:t>
        <a:bodyPr/>
        <a:lstStyle/>
        <a:p>
          <a:endParaRPr lang="en-US"/>
        </a:p>
      </dgm:t>
    </dgm:pt>
    <dgm:pt modelId="{FCFB64F9-CD14-48B3-9111-FABD7DB8B7C0}" type="sibTrans" cxnId="{10AAC62B-A112-4F79-9786-D6951B815917}">
      <dgm:prSet/>
      <dgm:spPr/>
      <dgm:t>
        <a:bodyPr/>
        <a:lstStyle/>
        <a:p>
          <a:endParaRPr lang="en-US"/>
        </a:p>
      </dgm:t>
    </dgm:pt>
    <dgm:pt modelId="{0C5BDA4A-73DA-4CE4-A9BE-830E2F3DA6C4}" type="pres">
      <dgm:prSet presAssocID="{FDEDBAB0-F7BF-4890-9514-293ACEF719EF}" presName="linear" presStyleCnt="0">
        <dgm:presLayoutVars>
          <dgm:animLvl val="lvl"/>
          <dgm:resizeHandles val="exact"/>
        </dgm:presLayoutVars>
      </dgm:prSet>
      <dgm:spPr/>
    </dgm:pt>
    <dgm:pt modelId="{9195B487-0E0D-4C91-A5DB-3875C55D3E53}" type="pres">
      <dgm:prSet presAssocID="{0A5DCB0C-BF5A-4BC3-9A27-0AA54E35F79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7DD85BD-0EA2-4380-AED2-BCC53EF40793}" type="pres">
      <dgm:prSet presAssocID="{737AD5D0-56C2-431E-9A77-4081DC291C6F}" presName="spacer" presStyleCnt="0"/>
      <dgm:spPr/>
    </dgm:pt>
    <dgm:pt modelId="{D91916AC-F37E-4B45-8702-F0678E4F0876}" type="pres">
      <dgm:prSet presAssocID="{20CE6F3B-F313-4004-B0D5-5E5EDA06788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B867EE7-B95B-4AB4-A4FC-D751DB31BF30}" type="pres">
      <dgm:prSet presAssocID="{7C94CF99-79E9-4185-A6EA-56B366E4F353}" presName="spacer" presStyleCnt="0"/>
      <dgm:spPr/>
    </dgm:pt>
    <dgm:pt modelId="{F0EB80C1-2A10-4564-BBCC-90D1684D5543}" type="pres">
      <dgm:prSet presAssocID="{59E587EE-4577-41D5-BD15-5CA2FCCE635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E85485F-CFDE-4137-8E63-19E98E5EFB65}" type="pres">
      <dgm:prSet presAssocID="{36ACCAB3-BAAC-47D3-B534-4967AFB5FE92}" presName="spacer" presStyleCnt="0"/>
      <dgm:spPr/>
    </dgm:pt>
    <dgm:pt modelId="{0C8E4ACA-B275-45EE-A245-15726F9F6D9A}" type="pres">
      <dgm:prSet presAssocID="{C2935E31-3A27-487A-A588-7F0812F83E5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C8A4606-8F81-4FF5-ABA4-704306EC66D4}" type="presOf" srcId="{59E587EE-4577-41D5-BD15-5CA2FCCE6351}" destId="{F0EB80C1-2A10-4564-BBCC-90D1684D5543}" srcOrd="0" destOrd="0" presId="urn:microsoft.com/office/officeart/2005/8/layout/vList2"/>
    <dgm:cxn modelId="{5D90F90D-BA15-46F5-BA30-A7FC7A2FDF16}" type="presOf" srcId="{C2935E31-3A27-487A-A588-7F0812F83E56}" destId="{0C8E4ACA-B275-45EE-A245-15726F9F6D9A}" srcOrd="0" destOrd="0" presId="urn:microsoft.com/office/officeart/2005/8/layout/vList2"/>
    <dgm:cxn modelId="{96FA041E-6204-4C02-8224-FF094AA054B0}" type="presOf" srcId="{0A5DCB0C-BF5A-4BC3-9A27-0AA54E35F795}" destId="{9195B487-0E0D-4C91-A5DB-3875C55D3E53}" srcOrd="0" destOrd="0" presId="urn:microsoft.com/office/officeart/2005/8/layout/vList2"/>
    <dgm:cxn modelId="{10AAC62B-A112-4F79-9786-D6951B815917}" srcId="{FDEDBAB0-F7BF-4890-9514-293ACEF719EF}" destId="{C2935E31-3A27-487A-A588-7F0812F83E56}" srcOrd="3" destOrd="0" parTransId="{ED71B3C8-E894-4AFB-B523-A0229375B2BF}" sibTransId="{FCFB64F9-CD14-48B3-9111-FABD7DB8B7C0}"/>
    <dgm:cxn modelId="{0EE6F63B-F603-465C-9418-E0CE3359ACF3}" type="presOf" srcId="{20CE6F3B-F313-4004-B0D5-5E5EDA067884}" destId="{D91916AC-F37E-4B45-8702-F0678E4F0876}" srcOrd="0" destOrd="0" presId="urn:microsoft.com/office/officeart/2005/8/layout/vList2"/>
    <dgm:cxn modelId="{D59E83A4-2E06-4FAB-8B5F-A5A1FEBF58BA}" srcId="{FDEDBAB0-F7BF-4890-9514-293ACEF719EF}" destId="{0A5DCB0C-BF5A-4BC3-9A27-0AA54E35F795}" srcOrd="0" destOrd="0" parTransId="{2437C3C2-C587-44CA-BFD8-1914E9414EBF}" sibTransId="{737AD5D0-56C2-431E-9A77-4081DC291C6F}"/>
    <dgm:cxn modelId="{883C77A5-8F77-4B84-AADB-8B5D08B44AA2}" srcId="{FDEDBAB0-F7BF-4890-9514-293ACEF719EF}" destId="{59E587EE-4577-41D5-BD15-5CA2FCCE6351}" srcOrd="2" destOrd="0" parTransId="{40E789F5-18A1-4F85-AD92-EDBAA390B0C0}" sibTransId="{36ACCAB3-BAAC-47D3-B534-4967AFB5FE92}"/>
    <dgm:cxn modelId="{FA2D18C0-D60A-496D-B2EA-72FF62A9EC12}" srcId="{FDEDBAB0-F7BF-4890-9514-293ACEF719EF}" destId="{20CE6F3B-F313-4004-B0D5-5E5EDA067884}" srcOrd="1" destOrd="0" parTransId="{3D91336C-6439-4D38-9D58-EB118D7D86C0}" sibTransId="{7C94CF99-79E9-4185-A6EA-56B366E4F353}"/>
    <dgm:cxn modelId="{38349CF4-6AE0-408A-B92E-6811BAD701DF}" type="presOf" srcId="{FDEDBAB0-F7BF-4890-9514-293ACEF719EF}" destId="{0C5BDA4A-73DA-4CE4-A9BE-830E2F3DA6C4}" srcOrd="0" destOrd="0" presId="urn:microsoft.com/office/officeart/2005/8/layout/vList2"/>
    <dgm:cxn modelId="{BF37F731-D2FD-405D-BB96-CE5190D00D08}" type="presParOf" srcId="{0C5BDA4A-73DA-4CE4-A9BE-830E2F3DA6C4}" destId="{9195B487-0E0D-4C91-A5DB-3875C55D3E53}" srcOrd="0" destOrd="0" presId="urn:microsoft.com/office/officeart/2005/8/layout/vList2"/>
    <dgm:cxn modelId="{7AB5CA27-B1D4-4C93-BF67-7C62AE9ADE98}" type="presParOf" srcId="{0C5BDA4A-73DA-4CE4-A9BE-830E2F3DA6C4}" destId="{17DD85BD-0EA2-4380-AED2-BCC53EF40793}" srcOrd="1" destOrd="0" presId="urn:microsoft.com/office/officeart/2005/8/layout/vList2"/>
    <dgm:cxn modelId="{F85BD801-93C8-4795-BDCD-9AB583E4A63B}" type="presParOf" srcId="{0C5BDA4A-73DA-4CE4-A9BE-830E2F3DA6C4}" destId="{D91916AC-F37E-4B45-8702-F0678E4F0876}" srcOrd="2" destOrd="0" presId="urn:microsoft.com/office/officeart/2005/8/layout/vList2"/>
    <dgm:cxn modelId="{F4BE527B-07E3-4377-A83B-7D7C940488CC}" type="presParOf" srcId="{0C5BDA4A-73DA-4CE4-A9BE-830E2F3DA6C4}" destId="{7B867EE7-B95B-4AB4-A4FC-D751DB31BF30}" srcOrd="3" destOrd="0" presId="urn:microsoft.com/office/officeart/2005/8/layout/vList2"/>
    <dgm:cxn modelId="{DF208F31-C34D-4DCB-98CE-02B2E17740EB}" type="presParOf" srcId="{0C5BDA4A-73DA-4CE4-A9BE-830E2F3DA6C4}" destId="{F0EB80C1-2A10-4564-BBCC-90D1684D5543}" srcOrd="4" destOrd="0" presId="urn:microsoft.com/office/officeart/2005/8/layout/vList2"/>
    <dgm:cxn modelId="{7D6245B8-2FC1-4ED6-9FBE-0AAA99B013F4}" type="presParOf" srcId="{0C5BDA4A-73DA-4CE4-A9BE-830E2F3DA6C4}" destId="{CE85485F-CFDE-4137-8E63-19E98E5EFB65}" srcOrd="5" destOrd="0" presId="urn:microsoft.com/office/officeart/2005/8/layout/vList2"/>
    <dgm:cxn modelId="{4EBA9665-F54F-453C-B741-80583CE2920F}" type="presParOf" srcId="{0C5BDA4A-73DA-4CE4-A9BE-830E2F3DA6C4}" destId="{0C8E4ACA-B275-45EE-A245-15726F9F6D9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1CF0655-1ECE-407B-B2DA-919788C62B9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9D62DC-344D-4EBE-8F6E-58732E451E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Selami Çetin: Kodlama, modelleme, analiz</a:t>
          </a:r>
        </a:p>
      </dgm:t>
    </dgm:pt>
    <dgm:pt modelId="{29D45EE9-9BFC-4C44-93D0-1F12D064B2BA}" type="parTrans" cxnId="{9B8EEFAC-316F-4AD2-AD99-E72F25896B47}">
      <dgm:prSet/>
      <dgm:spPr/>
      <dgm:t>
        <a:bodyPr/>
        <a:lstStyle/>
        <a:p>
          <a:endParaRPr lang="en-US"/>
        </a:p>
      </dgm:t>
    </dgm:pt>
    <dgm:pt modelId="{B5F46B60-FE7F-458A-AA8E-79E18D2BD759}" type="sibTrans" cxnId="{9B8EEFAC-316F-4AD2-AD99-E72F25896B47}">
      <dgm:prSet/>
      <dgm:spPr/>
      <dgm:t>
        <a:bodyPr/>
        <a:lstStyle/>
        <a:p>
          <a:endParaRPr lang="en-US"/>
        </a:p>
      </dgm:t>
    </dgm:pt>
    <dgm:pt modelId="{43A860D4-CEAB-4180-9506-9CDBBCCADE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Uğur Baki Arslan: Veri toplama, CVAT etiketleme</a:t>
          </a:r>
        </a:p>
      </dgm:t>
    </dgm:pt>
    <dgm:pt modelId="{8D2E470C-3A74-4F1C-A083-EF4E790563F2}" type="parTrans" cxnId="{8710F5DB-56F4-4E0E-BFA2-D6AD8CC1ACE3}">
      <dgm:prSet/>
      <dgm:spPr/>
      <dgm:t>
        <a:bodyPr/>
        <a:lstStyle/>
        <a:p>
          <a:endParaRPr lang="en-US"/>
        </a:p>
      </dgm:t>
    </dgm:pt>
    <dgm:pt modelId="{248663BD-E6B6-4475-8936-D5B320337454}" type="sibTrans" cxnId="{8710F5DB-56F4-4E0E-BFA2-D6AD8CC1ACE3}">
      <dgm:prSet/>
      <dgm:spPr/>
      <dgm:t>
        <a:bodyPr/>
        <a:lstStyle/>
        <a:p>
          <a:endParaRPr lang="en-US"/>
        </a:p>
      </dgm:t>
    </dgm:pt>
    <dgm:pt modelId="{AE8AC4AA-BD65-460B-82B5-CB66A80C2C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Yunusemre Sevinç: Sunum, veri temizleme, görselleştirme</a:t>
          </a:r>
        </a:p>
      </dgm:t>
    </dgm:pt>
    <dgm:pt modelId="{2909057D-CAC6-4345-91AC-B18A1D5CAA0B}" type="parTrans" cxnId="{3B69EE21-953A-40E5-8DEE-33C4FA0596B1}">
      <dgm:prSet/>
      <dgm:spPr/>
      <dgm:t>
        <a:bodyPr/>
        <a:lstStyle/>
        <a:p>
          <a:endParaRPr lang="en-US"/>
        </a:p>
      </dgm:t>
    </dgm:pt>
    <dgm:pt modelId="{6B217E5A-ABF3-4A49-8AF7-E964541687F9}" type="sibTrans" cxnId="{3B69EE21-953A-40E5-8DEE-33C4FA0596B1}">
      <dgm:prSet/>
      <dgm:spPr/>
      <dgm:t>
        <a:bodyPr/>
        <a:lstStyle/>
        <a:p>
          <a:endParaRPr lang="en-US"/>
        </a:p>
      </dgm:t>
    </dgm:pt>
    <dgm:pt modelId="{99E97561-5F66-434A-B778-902E067DB4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Kaynaklar: DeepLabCut, Random Forest, CVAT, literatür çalışmaları</a:t>
          </a:r>
        </a:p>
      </dgm:t>
    </dgm:pt>
    <dgm:pt modelId="{E5CA5227-33E7-4246-A20A-13E2A937A7B3}" type="parTrans" cxnId="{5AE66C29-B87E-404E-B5C9-E489F798C22F}">
      <dgm:prSet/>
      <dgm:spPr/>
      <dgm:t>
        <a:bodyPr/>
        <a:lstStyle/>
        <a:p>
          <a:endParaRPr lang="en-US"/>
        </a:p>
      </dgm:t>
    </dgm:pt>
    <dgm:pt modelId="{2F49B9FF-DE69-4CB2-9C0A-A0E5425E0F58}" type="sibTrans" cxnId="{5AE66C29-B87E-404E-B5C9-E489F798C22F}">
      <dgm:prSet/>
      <dgm:spPr/>
      <dgm:t>
        <a:bodyPr/>
        <a:lstStyle/>
        <a:p>
          <a:endParaRPr lang="en-US"/>
        </a:p>
      </dgm:t>
    </dgm:pt>
    <dgm:pt modelId="{1C64964B-0F4B-413C-BA75-B12C7B8FCE1F}" type="pres">
      <dgm:prSet presAssocID="{91CF0655-1ECE-407B-B2DA-919788C62B99}" presName="root" presStyleCnt="0">
        <dgm:presLayoutVars>
          <dgm:dir/>
          <dgm:resizeHandles val="exact"/>
        </dgm:presLayoutVars>
      </dgm:prSet>
      <dgm:spPr/>
    </dgm:pt>
    <dgm:pt modelId="{AF553F94-D930-4C74-BE7B-18401B09DC3F}" type="pres">
      <dgm:prSet presAssocID="{839D62DC-344D-4EBE-8F6E-58732E451E38}" presName="compNode" presStyleCnt="0"/>
      <dgm:spPr/>
    </dgm:pt>
    <dgm:pt modelId="{1B9C5B61-E164-4196-B32F-3C0BAD64557B}" type="pres">
      <dgm:prSet presAssocID="{839D62DC-344D-4EBE-8F6E-58732E451E38}" presName="bgRect" presStyleLbl="bgShp" presStyleIdx="0" presStyleCnt="4"/>
      <dgm:spPr/>
    </dgm:pt>
    <dgm:pt modelId="{3C54A6C9-14D6-4C3B-8170-6593BB1621B2}" type="pres">
      <dgm:prSet presAssocID="{839D62DC-344D-4EBE-8F6E-58732E451E3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İstatistikler"/>
        </a:ext>
      </dgm:extLst>
    </dgm:pt>
    <dgm:pt modelId="{1035F210-7CD4-4EBB-9365-428AC0CD0D47}" type="pres">
      <dgm:prSet presAssocID="{839D62DC-344D-4EBE-8F6E-58732E451E38}" presName="spaceRect" presStyleCnt="0"/>
      <dgm:spPr/>
    </dgm:pt>
    <dgm:pt modelId="{F480F88E-852F-4E4C-8D02-E6DDD1FEFAD9}" type="pres">
      <dgm:prSet presAssocID="{839D62DC-344D-4EBE-8F6E-58732E451E38}" presName="parTx" presStyleLbl="revTx" presStyleIdx="0" presStyleCnt="4">
        <dgm:presLayoutVars>
          <dgm:chMax val="0"/>
          <dgm:chPref val="0"/>
        </dgm:presLayoutVars>
      </dgm:prSet>
      <dgm:spPr/>
    </dgm:pt>
    <dgm:pt modelId="{A4BF5E8E-6D03-4482-AB51-B3F4138C7815}" type="pres">
      <dgm:prSet presAssocID="{B5F46B60-FE7F-458A-AA8E-79E18D2BD759}" presName="sibTrans" presStyleCnt="0"/>
      <dgm:spPr/>
    </dgm:pt>
    <dgm:pt modelId="{3D35C100-22CC-419C-8353-4D764EFE6D71}" type="pres">
      <dgm:prSet presAssocID="{43A860D4-CEAB-4180-9506-9CDBBCCADE5A}" presName="compNode" presStyleCnt="0"/>
      <dgm:spPr/>
    </dgm:pt>
    <dgm:pt modelId="{70998A62-675A-46EB-9AE0-0CA4723BA63F}" type="pres">
      <dgm:prSet presAssocID="{43A860D4-CEAB-4180-9506-9CDBBCCADE5A}" presName="bgRect" presStyleLbl="bgShp" presStyleIdx="1" presStyleCnt="4"/>
      <dgm:spPr/>
    </dgm:pt>
    <dgm:pt modelId="{9933B414-C9C9-4C95-BC1A-4DED5F64A2A2}" type="pres">
      <dgm:prSet presAssocID="{43A860D4-CEAB-4180-9506-9CDBBCCADE5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tiket"/>
        </a:ext>
      </dgm:extLst>
    </dgm:pt>
    <dgm:pt modelId="{62835518-12CB-4CF9-9EB6-00378CCE9ECE}" type="pres">
      <dgm:prSet presAssocID="{43A860D4-CEAB-4180-9506-9CDBBCCADE5A}" presName="spaceRect" presStyleCnt="0"/>
      <dgm:spPr/>
    </dgm:pt>
    <dgm:pt modelId="{D2D84CDA-0BDD-4852-8B40-0BFB4615E554}" type="pres">
      <dgm:prSet presAssocID="{43A860D4-CEAB-4180-9506-9CDBBCCADE5A}" presName="parTx" presStyleLbl="revTx" presStyleIdx="1" presStyleCnt="4">
        <dgm:presLayoutVars>
          <dgm:chMax val="0"/>
          <dgm:chPref val="0"/>
        </dgm:presLayoutVars>
      </dgm:prSet>
      <dgm:spPr/>
    </dgm:pt>
    <dgm:pt modelId="{3B0228E7-3AEA-4A6B-96AF-80FAEE0805C2}" type="pres">
      <dgm:prSet presAssocID="{248663BD-E6B6-4475-8936-D5B320337454}" presName="sibTrans" presStyleCnt="0"/>
      <dgm:spPr/>
    </dgm:pt>
    <dgm:pt modelId="{D532EE76-B71E-4E2A-A769-EA0118DFC3DC}" type="pres">
      <dgm:prSet presAssocID="{AE8AC4AA-BD65-460B-82B5-CB66A80C2CE2}" presName="compNode" presStyleCnt="0"/>
      <dgm:spPr/>
    </dgm:pt>
    <dgm:pt modelId="{F22D0985-D4D2-4266-B3C1-FB2CEAF7D2E6}" type="pres">
      <dgm:prSet presAssocID="{AE8AC4AA-BD65-460B-82B5-CB66A80C2CE2}" presName="bgRect" presStyleLbl="bgShp" presStyleIdx="2" presStyleCnt="4"/>
      <dgm:spPr/>
    </dgm:pt>
    <dgm:pt modelId="{993F7DCB-0D33-494C-81B1-E19D55B7966D}" type="pres">
      <dgm:prSet presAssocID="{AE8AC4AA-BD65-460B-82B5-CB66A80C2CE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CD542CEF-89E3-4587-99C5-80C4CD774D19}" type="pres">
      <dgm:prSet presAssocID="{AE8AC4AA-BD65-460B-82B5-CB66A80C2CE2}" presName="spaceRect" presStyleCnt="0"/>
      <dgm:spPr/>
    </dgm:pt>
    <dgm:pt modelId="{0BDFB8F7-66BC-423D-8E3F-E71F9449CA51}" type="pres">
      <dgm:prSet presAssocID="{AE8AC4AA-BD65-460B-82B5-CB66A80C2CE2}" presName="parTx" presStyleLbl="revTx" presStyleIdx="2" presStyleCnt="4">
        <dgm:presLayoutVars>
          <dgm:chMax val="0"/>
          <dgm:chPref val="0"/>
        </dgm:presLayoutVars>
      </dgm:prSet>
      <dgm:spPr/>
    </dgm:pt>
    <dgm:pt modelId="{73408419-A616-4D45-986B-144FDDAD20E7}" type="pres">
      <dgm:prSet presAssocID="{6B217E5A-ABF3-4A49-8AF7-E964541687F9}" presName="sibTrans" presStyleCnt="0"/>
      <dgm:spPr/>
    </dgm:pt>
    <dgm:pt modelId="{425FA83B-8424-4633-A1F9-A1C3E5FB8999}" type="pres">
      <dgm:prSet presAssocID="{99E97561-5F66-434A-B778-902E067DB44F}" presName="compNode" presStyleCnt="0"/>
      <dgm:spPr/>
    </dgm:pt>
    <dgm:pt modelId="{91CB0C43-EA9E-4196-AAE9-84624DDE5D07}" type="pres">
      <dgm:prSet presAssocID="{99E97561-5F66-434A-B778-902E067DB44F}" presName="bgRect" presStyleLbl="bgShp" presStyleIdx="3" presStyleCnt="4"/>
      <dgm:spPr/>
    </dgm:pt>
    <dgm:pt modelId="{2591AD3D-FD31-4219-B8A9-AB3ABB76E210}" type="pres">
      <dgm:prSet presAssocID="{99E97561-5F66-434A-B778-902E067DB44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FF7F6B59-04EE-4120-915E-42F3CDD279A0}" type="pres">
      <dgm:prSet presAssocID="{99E97561-5F66-434A-B778-902E067DB44F}" presName="spaceRect" presStyleCnt="0"/>
      <dgm:spPr/>
    </dgm:pt>
    <dgm:pt modelId="{F2FAFC1B-0130-4517-A6B1-64E944D0EB18}" type="pres">
      <dgm:prSet presAssocID="{99E97561-5F66-434A-B778-902E067DB44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B69EE21-953A-40E5-8DEE-33C4FA0596B1}" srcId="{91CF0655-1ECE-407B-B2DA-919788C62B99}" destId="{AE8AC4AA-BD65-460B-82B5-CB66A80C2CE2}" srcOrd="2" destOrd="0" parTransId="{2909057D-CAC6-4345-91AC-B18A1D5CAA0B}" sibTransId="{6B217E5A-ABF3-4A49-8AF7-E964541687F9}"/>
    <dgm:cxn modelId="{5AE66C29-B87E-404E-B5C9-E489F798C22F}" srcId="{91CF0655-1ECE-407B-B2DA-919788C62B99}" destId="{99E97561-5F66-434A-B778-902E067DB44F}" srcOrd="3" destOrd="0" parTransId="{E5CA5227-33E7-4246-A20A-13E2A937A7B3}" sibTransId="{2F49B9FF-DE69-4CB2-9C0A-A0E5425E0F58}"/>
    <dgm:cxn modelId="{9ADD2569-045A-439E-B892-95576E179FAC}" type="presOf" srcId="{839D62DC-344D-4EBE-8F6E-58732E451E38}" destId="{F480F88E-852F-4E4C-8D02-E6DDD1FEFAD9}" srcOrd="0" destOrd="0" presId="urn:microsoft.com/office/officeart/2018/2/layout/IconVerticalSolidList"/>
    <dgm:cxn modelId="{FD05B069-0BB5-40F5-A036-05AD9A7871D7}" type="presOf" srcId="{99E97561-5F66-434A-B778-902E067DB44F}" destId="{F2FAFC1B-0130-4517-A6B1-64E944D0EB18}" srcOrd="0" destOrd="0" presId="urn:microsoft.com/office/officeart/2018/2/layout/IconVerticalSolidList"/>
    <dgm:cxn modelId="{67F3344E-C588-402D-8FB6-D48CAB12B6C8}" type="presOf" srcId="{43A860D4-CEAB-4180-9506-9CDBBCCADE5A}" destId="{D2D84CDA-0BDD-4852-8B40-0BFB4615E554}" srcOrd="0" destOrd="0" presId="urn:microsoft.com/office/officeart/2018/2/layout/IconVerticalSolidList"/>
    <dgm:cxn modelId="{91561751-4D82-4A6F-9765-600C56DE9DF9}" type="presOf" srcId="{91CF0655-1ECE-407B-B2DA-919788C62B99}" destId="{1C64964B-0F4B-413C-BA75-B12C7B8FCE1F}" srcOrd="0" destOrd="0" presId="urn:microsoft.com/office/officeart/2018/2/layout/IconVerticalSolidList"/>
    <dgm:cxn modelId="{C3CA9475-A92E-4ABD-A169-66EF204D11D2}" type="presOf" srcId="{AE8AC4AA-BD65-460B-82B5-CB66A80C2CE2}" destId="{0BDFB8F7-66BC-423D-8E3F-E71F9449CA51}" srcOrd="0" destOrd="0" presId="urn:microsoft.com/office/officeart/2018/2/layout/IconVerticalSolidList"/>
    <dgm:cxn modelId="{9B8EEFAC-316F-4AD2-AD99-E72F25896B47}" srcId="{91CF0655-1ECE-407B-B2DA-919788C62B99}" destId="{839D62DC-344D-4EBE-8F6E-58732E451E38}" srcOrd="0" destOrd="0" parTransId="{29D45EE9-9BFC-4C44-93D0-1F12D064B2BA}" sibTransId="{B5F46B60-FE7F-458A-AA8E-79E18D2BD759}"/>
    <dgm:cxn modelId="{8710F5DB-56F4-4E0E-BFA2-D6AD8CC1ACE3}" srcId="{91CF0655-1ECE-407B-B2DA-919788C62B99}" destId="{43A860D4-CEAB-4180-9506-9CDBBCCADE5A}" srcOrd="1" destOrd="0" parTransId="{8D2E470C-3A74-4F1C-A083-EF4E790563F2}" sibTransId="{248663BD-E6B6-4475-8936-D5B320337454}"/>
    <dgm:cxn modelId="{22C3EAE5-8ADD-4991-B52C-0EEA29E64919}" type="presParOf" srcId="{1C64964B-0F4B-413C-BA75-B12C7B8FCE1F}" destId="{AF553F94-D930-4C74-BE7B-18401B09DC3F}" srcOrd="0" destOrd="0" presId="urn:microsoft.com/office/officeart/2018/2/layout/IconVerticalSolidList"/>
    <dgm:cxn modelId="{EEA73548-3D82-49E7-8458-0BB07D0B761A}" type="presParOf" srcId="{AF553F94-D930-4C74-BE7B-18401B09DC3F}" destId="{1B9C5B61-E164-4196-B32F-3C0BAD64557B}" srcOrd="0" destOrd="0" presId="urn:microsoft.com/office/officeart/2018/2/layout/IconVerticalSolidList"/>
    <dgm:cxn modelId="{4599C91D-4B63-4901-9348-787FE4AFF8E8}" type="presParOf" srcId="{AF553F94-D930-4C74-BE7B-18401B09DC3F}" destId="{3C54A6C9-14D6-4C3B-8170-6593BB1621B2}" srcOrd="1" destOrd="0" presId="urn:microsoft.com/office/officeart/2018/2/layout/IconVerticalSolidList"/>
    <dgm:cxn modelId="{AF9D282F-B3F3-41F4-B2BB-966B9A3F728A}" type="presParOf" srcId="{AF553F94-D930-4C74-BE7B-18401B09DC3F}" destId="{1035F210-7CD4-4EBB-9365-428AC0CD0D47}" srcOrd="2" destOrd="0" presId="urn:microsoft.com/office/officeart/2018/2/layout/IconVerticalSolidList"/>
    <dgm:cxn modelId="{384ABBCE-90FF-4929-899B-C94012DCA95F}" type="presParOf" srcId="{AF553F94-D930-4C74-BE7B-18401B09DC3F}" destId="{F480F88E-852F-4E4C-8D02-E6DDD1FEFAD9}" srcOrd="3" destOrd="0" presId="urn:microsoft.com/office/officeart/2018/2/layout/IconVerticalSolidList"/>
    <dgm:cxn modelId="{ACDBD0AA-114C-4384-ABAB-DB8D6062297F}" type="presParOf" srcId="{1C64964B-0F4B-413C-BA75-B12C7B8FCE1F}" destId="{A4BF5E8E-6D03-4482-AB51-B3F4138C7815}" srcOrd="1" destOrd="0" presId="urn:microsoft.com/office/officeart/2018/2/layout/IconVerticalSolidList"/>
    <dgm:cxn modelId="{C385FD1D-33A9-42CA-916A-AB548212D5C1}" type="presParOf" srcId="{1C64964B-0F4B-413C-BA75-B12C7B8FCE1F}" destId="{3D35C100-22CC-419C-8353-4D764EFE6D71}" srcOrd="2" destOrd="0" presId="urn:microsoft.com/office/officeart/2018/2/layout/IconVerticalSolidList"/>
    <dgm:cxn modelId="{EC27148B-E6B6-4615-8A90-532F9D116B7D}" type="presParOf" srcId="{3D35C100-22CC-419C-8353-4D764EFE6D71}" destId="{70998A62-675A-46EB-9AE0-0CA4723BA63F}" srcOrd="0" destOrd="0" presId="urn:microsoft.com/office/officeart/2018/2/layout/IconVerticalSolidList"/>
    <dgm:cxn modelId="{F74A1730-B213-49D2-8ED2-5FB3DC70F614}" type="presParOf" srcId="{3D35C100-22CC-419C-8353-4D764EFE6D71}" destId="{9933B414-C9C9-4C95-BC1A-4DED5F64A2A2}" srcOrd="1" destOrd="0" presId="urn:microsoft.com/office/officeart/2018/2/layout/IconVerticalSolidList"/>
    <dgm:cxn modelId="{A05A0C66-C752-4816-B704-70812F9E927E}" type="presParOf" srcId="{3D35C100-22CC-419C-8353-4D764EFE6D71}" destId="{62835518-12CB-4CF9-9EB6-00378CCE9ECE}" srcOrd="2" destOrd="0" presId="urn:microsoft.com/office/officeart/2018/2/layout/IconVerticalSolidList"/>
    <dgm:cxn modelId="{89EA40F0-BE09-496D-A767-3334ABF11EB5}" type="presParOf" srcId="{3D35C100-22CC-419C-8353-4D764EFE6D71}" destId="{D2D84CDA-0BDD-4852-8B40-0BFB4615E554}" srcOrd="3" destOrd="0" presId="urn:microsoft.com/office/officeart/2018/2/layout/IconVerticalSolidList"/>
    <dgm:cxn modelId="{50EA90B9-8D34-4D40-9610-970A1FAA10D6}" type="presParOf" srcId="{1C64964B-0F4B-413C-BA75-B12C7B8FCE1F}" destId="{3B0228E7-3AEA-4A6B-96AF-80FAEE0805C2}" srcOrd="3" destOrd="0" presId="urn:microsoft.com/office/officeart/2018/2/layout/IconVerticalSolidList"/>
    <dgm:cxn modelId="{D4A2A67A-3036-4432-B477-2BB8AA07E518}" type="presParOf" srcId="{1C64964B-0F4B-413C-BA75-B12C7B8FCE1F}" destId="{D532EE76-B71E-4E2A-A769-EA0118DFC3DC}" srcOrd="4" destOrd="0" presId="urn:microsoft.com/office/officeart/2018/2/layout/IconVerticalSolidList"/>
    <dgm:cxn modelId="{8EE13483-9561-4585-8110-A1AF022B769C}" type="presParOf" srcId="{D532EE76-B71E-4E2A-A769-EA0118DFC3DC}" destId="{F22D0985-D4D2-4266-B3C1-FB2CEAF7D2E6}" srcOrd="0" destOrd="0" presId="urn:microsoft.com/office/officeart/2018/2/layout/IconVerticalSolidList"/>
    <dgm:cxn modelId="{A9A4DDE2-2E36-44FE-A924-6DBF8B4B2448}" type="presParOf" srcId="{D532EE76-B71E-4E2A-A769-EA0118DFC3DC}" destId="{993F7DCB-0D33-494C-81B1-E19D55B7966D}" srcOrd="1" destOrd="0" presId="urn:microsoft.com/office/officeart/2018/2/layout/IconVerticalSolidList"/>
    <dgm:cxn modelId="{2172019F-C277-4B51-9DFC-D997F0757EAE}" type="presParOf" srcId="{D532EE76-B71E-4E2A-A769-EA0118DFC3DC}" destId="{CD542CEF-89E3-4587-99C5-80C4CD774D19}" srcOrd="2" destOrd="0" presId="urn:microsoft.com/office/officeart/2018/2/layout/IconVerticalSolidList"/>
    <dgm:cxn modelId="{578305A7-8EA0-44ED-924A-82B57ECF55FD}" type="presParOf" srcId="{D532EE76-B71E-4E2A-A769-EA0118DFC3DC}" destId="{0BDFB8F7-66BC-423D-8E3F-E71F9449CA51}" srcOrd="3" destOrd="0" presId="urn:microsoft.com/office/officeart/2018/2/layout/IconVerticalSolidList"/>
    <dgm:cxn modelId="{C73E763A-720D-49AE-BF5B-343B276ABC5D}" type="presParOf" srcId="{1C64964B-0F4B-413C-BA75-B12C7B8FCE1F}" destId="{73408419-A616-4D45-986B-144FDDAD20E7}" srcOrd="5" destOrd="0" presId="urn:microsoft.com/office/officeart/2018/2/layout/IconVerticalSolidList"/>
    <dgm:cxn modelId="{EE041F77-497D-41D2-8C1E-10D598AB9963}" type="presParOf" srcId="{1C64964B-0F4B-413C-BA75-B12C7B8FCE1F}" destId="{425FA83B-8424-4633-A1F9-A1C3E5FB8999}" srcOrd="6" destOrd="0" presId="urn:microsoft.com/office/officeart/2018/2/layout/IconVerticalSolidList"/>
    <dgm:cxn modelId="{B64BB6C4-2599-4CF6-9076-BF17724AC4F0}" type="presParOf" srcId="{425FA83B-8424-4633-A1F9-A1C3E5FB8999}" destId="{91CB0C43-EA9E-4196-AAE9-84624DDE5D07}" srcOrd="0" destOrd="0" presId="urn:microsoft.com/office/officeart/2018/2/layout/IconVerticalSolidList"/>
    <dgm:cxn modelId="{7B4676F5-18D7-4268-83B9-AB2711466D5A}" type="presParOf" srcId="{425FA83B-8424-4633-A1F9-A1C3E5FB8999}" destId="{2591AD3D-FD31-4219-B8A9-AB3ABB76E210}" srcOrd="1" destOrd="0" presId="urn:microsoft.com/office/officeart/2018/2/layout/IconVerticalSolidList"/>
    <dgm:cxn modelId="{CEC40B0D-C423-402A-BEA4-A77A9D6E407D}" type="presParOf" srcId="{425FA83B-8424-4633-A1F9-A1C3E5FB8999}" destId="{FF7F6B59-04EE-4120-915E-42F3CDD279A0}" srcOrd="2" destOrd="0" presId="urn:microsoft.com/office/officeart/2018/2/layout/IconVerticalSolidList"/>
    <dgm:cxn modelId="{03192A6F-9CD4-4550-8BDD-78D615185839}" type="presParOf" srcId="{425FA83B-8424-4633-A1F9-A1C3E5FB8999}" destId="{F2FAFC1B-0130-4517-A6B1-64E944D0EB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8954C-A66C-4455-9864-F3A34216DD5F}">
      <dsp:nvSpPr>
        <dsp:cNvPr id="0" name=""/>
        <dsp:cNvSpPr/>
      </dsp:nvSpPr>
      <dsp:spPr>
        <a:xfrm>
          <a:off x="750914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736DB5-2BE7-4B30-BB61-746ECC1C0EE4}">
      <dsp:nvSpPr>
        <dsp:cNvPr id="0" name=""/>
        <dsp:cNvSpPr/>
      </dsp:nvSpPr>
      <dsp:spPr>
        <a:xfrm>
          <a:off x="90151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Hedef: Fare hareketlerinden stres seviyesini tahmin etmek</a:t>
          </a:r>
        </a:p>
      </dsp:txBody>
      <dsp:txXfrm>
        <a:off x="90151" y="2602589"/>
        <a:ext cx="2402775" cy="720000"/>
      </dsp:txXfrm>
    </dsp:sp>
    <dsp:sp modelId="{E4C0943C-A367-4E86-9216-3303943EF235}">
      <dsp:nvSpPr>
        <dsp:cNvPr id="0" name=""/>
        <dsp:cNvSpPr/>
      </dsp:nvSpPr>
      <dsp:spPr>
        <a:xfrm>
          <a:off x="3574175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5C5BD-9A63-4421-B157-FB960E803F25}">
      <dsp:nvSpPr>
        <dsp:cNvPr id="0" name=""/>
        <dsp:cNvSpPr/>
      </dsp:nvSpPr>
      <dsp:spPr>
        <a:xfrm>
          <a:off x="2913412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Hareket paternlerinden dolaylı olarak stres analizi</a:t>
          </a:r>
        </a:p>
      </dsp:txBody>
      <dsp:txXfrm>
        <a:off x="2913412" y="2602589"/>
        <a:ext cx="2402775" cy="720000"/>
      </dsp:txXfrm>
    </dsp:sp>
    <dsp:sp modelId="{60BF02E2-D6A4-4168-88F3-9358FFA4F9A0}">
      <dsp:nvSpPr>
        <dsp:cNvPr id="0" name=""/>
        <dsp:cNvSpPr/>
      </dsp:nvSpPr>
      <dsp:spPr>
        <a:xfrm>
          <a:off x="6397436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1CEBF-5974-4DCA-9749-D4E5D26B7615}">
      <dsp:nvSpPr>
        <dsp:cNvPr id="0" name=""/>
        <dsp:cNvSpPr/>
      </dsp:nvSpPr>
      <dsp:spPr>
        <a:xfrm>
          <a:off x="5736673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Veri seti: Kaggle + CVAT ile manuel iskelet etiketleme</a:t>
          </a:r>
        </a:p>
      </dsp:txBody>
      <dsp:txXfrm>
        <a:off x="5736673" y="2602589"/>
        <a:ext cx="240277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2D3A2C-0766-428C-BB62-58092AF3FE4B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14604-4645-41B7-B35C-40262394A548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8E9D8-4E0A-45D2-AF13-DEC3784E0485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Araçlar: Python, scikit-learn, Pandas, Seaborn, CVAT</a:t>
          </a:r>
        </a:p>
      </dsp:txBody>
      <dsp:txXfrm>
        <a:off x="25435" y="2456402"/>
        <a:ext cx="1800000" cy="720000"/>
      </dsp:txXfrm>
    </dsp:sp>
    <dsp:sp modelId="{3CBC0D2E-0AED-4459-944D-E3B15FD3D526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63FBD-F587-49F7-8E99-3CF84BF25E57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008A3-0634-4B85-B837-85000DECD0B6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Model: RandomForestClassifier</a:t>
          </a:r>
        </a:p>
      </dsp:txBody>
      <dsp:txXfrm>
        <a:off x="2140435" y="2456402"/>
        <a:ext cx="1800000" cy="720000"/>
      </dsp:txXfrm>
    </dsp:sp>
    <dsp:sp modelId="{A05D5F39-9B60-40BE-B105-4800CF756F16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D7584E-32DD-4E68-BF8F-3966C27CF92F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58DD4E-4437-404A-9178-A7AE389B6793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Öznitelikler: x/y koordinat istatistikleri, hareket hızı, donma süresi</a:t>
          </a:r>
        </a:p>
      </dsp:txBody>
      <dsp:txXfrm>
        <a:off x="4255435" y="2456402"/>
        <a:ext cx="1800000" cy="720000"/>
      </dsp:txXfrm>
    </dsp:sp>
    <dsp:sp modelId="{77AD1C81-F5CF-4DC0-B6FA-5676E4E6D3B9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B4EAE-75ED-4F64-8FB4-9085CD799076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66BBC-2A89-48F7-8EB9-DFB3F00D96A2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Destek: ChatGPT ve Deepseek ile veri düzeltmeleri</a:t>
          </a:r>
        </a:p>
      </dsp:txBody>
      <dsp:txXfrm>
        <a:off x="6370435" y="2456402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4E394-17C1-4BEA-B828-4CE893BD9876}">
      <dsp:nvSpPr>
        <dsp:cNvPr id="0" name=""/>
        <dsp:cNvSpPr/>
      </dsp:nvSpPr>
      <dsp:spPr>
        <a:xfrm>
          <a:off x="715337" y="2413"/>
          <a:ext cx="3221521" cy="19329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Doğruluk: %82</a:t>
          </a:r>
        </a:p>
      </dsp:txBody>
      <dsp:txXfrm>
        <a:off x="715337" y="2413"/>
        <a:ext cx="3221521" cy="1932912"/>
      </dsp:txXfrm>
    </dsp:sp>
    <dsp:sp modelId="{4B52A9E2-3E5F-443D-875E-01CDB8872BC5}">
      <dsp:nvSpPr>
        <dsp:cNvPr id="0" name=""/>
        <dsp:cNvSpPr/>
      </dsp:nvSpPr>
      <dsp:spPr>
        <a:xfrm>
          <a:off x="4259011" y="2413"/>
          <a:ext cx="3221521" cy="1932912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F1-Skorları: Düşük (0.87), Orta (0.75), Yüksek (0.82)</a:t>
          </a:r>
        </a:p>
      </dsp:txBody>
      <dsp:txXfrm>
        <a:off x="4259011" y="2413"/>
        <a:ext cx="3221521" cy="1932912"/>
      </dsp:txXfrm>
    </dsp:sp>
    <dsp:sp modelId="{8C036059-58B7-4FA2-9448-D981FD49FBAF}">
      <dsp:nvSpPr>
        <dsp:cNvPr id="0" name=""/>
        <dsp:cNvSpPr/>
      </dsp:nvSpPr>
      <dsp:spPr>
        <a:xfrm>
          <a:off x="715337" y="2257478"/>
          <a:ext cx="3221521" cy="1932912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Eksik veri yok, etiketler gözlemsel</a:t>
          </a:r>
        </a:p>
      </dsp:txBody>
      <dsp:txXfrm>
        <a:off x="715337" y="2257478"/>
        <a:ext cx="3221521" cy="1932912"/>
      </dsp:txXfrm>
    </dsp:sp>
    <dsp:sp modelId="{1B437106-8DE8-42E3-9525-7DB73D5DC3AA}">
      <dsp:nvSpPr>
        <dsp:cNvPr id="0" name=""/>
        <dsp:cNvSpPr/>
      </dsp:nvSpPr>
      <dsp:spPr>
        <a:xfrm>
          <a:off x="4259011" y="2257478"/>
          <a:ext cx="3221521" cy="193291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Öne çıkan özellikler: x_std, y_mean</a:t>
          </a:r>
        </a:p>
      </dsp:txBody>
      <dsp:txXfrm>
        <a:off x="4259011" y="2257478"/>
        <a:ext cx="3221521" cy="19329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C0E8AC-3AFC-460E-A190-BAE8888D5283}">
      <dsp:nvSpPr>
        <dsp:cNvPr id="0" name=""/>
        <dsp:cNvSpPr/>
      </dsp:nvSpPr>
      <dsp:spPr>
        <a:xfrm>
          <a:off x="2001533" y="0"/>
          <a:ext cx="4192805" cy="419280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7FD1D-43D7-4259-BF46-1DA5C5287EC3}">
      <dsp:nvSpPr>
        <dsp:cNvPr id="0" name=""/>
        <dsp:cNvSpPr/>
      </dsp:nvSpPr>
      <dsp:spPr>
        <a:xfrm>
          <a:off x="2399849" y="398316"/>
          <a:ext cx="1635193" cy="16351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Tek bir fareden alınan veriler ile sınırlı</a:t>
          </a:r>
        </a:p>
      </dsp:txBody>
      <dsp:txXfrm>
        <a:off x="2479673" y="478140"/>
        <a:ext cx="1475545" cy="1475545"/>
      </dsp:txXfrm>
    </dsp:sp>
    <dsp:sp modelId="{90A2907A-7D4E-4A6C-98D2-F28223FEDE57}">
      <dsp:nvSpPr>
        <dsp:cNvPr id="0" name=""/>
        <dsp:cNvSpPr/>
      </dsp:nvSpPr>
      <dsp:spPr>
        <a:xfrm>
          <a:off x="4160827" y="398316"/>
          <a:ext cx="1635193" cy="163519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Genellenebilirlik düşük</a:t>
          </a:r>
        </a:p>
      </dsp:txBody>
      <dsp:txXfrm>
        <a:off x="4240651" y="478140"/>
        <a:ext cx="1475545" cy="1475545"/>
      </dsp:txXfrm>
    </dsp:sp>
    <dsp:sp modelId="{62ADD689-1B84-474B-B4C4-27999EC92EC6}">
      <dsp:nvSpPr>
        <dsp:cNvPr id="0" name=""/>
        <dsp:cNvSpPr/>
      </dsp:nvSpPr>
      <dsp:spPr>
        <a:xfrm>
          <a:off x="2399849" y="2159294"/>
          <a:ext cx="1635193" cy="163519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Stres seviyesi tahmini başarılı</a:t>
          </a:r>
        </a:p>
      </dsp:txBody>
      <dsp:txXfrm>
        <a:off x="2479673" y="2239118"/>
        <a:ext cx="1475545" cy="1475545"/>
      </dsp:txXfrm>
    </dsp:sp>
    <dsp:sp modelId="{8428FB70-AE8E-4D60-A3C8-CE0A8AA6346E}">
      <dsp:nvSpPr>
        <dsp:cNvPr id="0" name=""/>
        <dsp:cNvSpPr/>
      </dsp:nvSpPr>
      <dsp:spPr>
        <a:xfrm>
          <a:off x="4160827" y="2159294"/>
          <a:ext cx="1635193" cy="163519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Etiketler hormon ölçümü yerine gözlem tabanlı</a:t>
          </a:r>
        </a:p>
      </dsp:txBody>
      <dsp:txXfrm>
        <a:off x="4240651" y="2239118"/>
        <a:ext cx="1475545" cy="14755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5B487-0E0D-4C91-A5DB-3875C55D3E53}">
      <dsp:nvSpPr>
        <dsp:cNvPr id="0" name=""/>
        <dsp:cNvSpPr/>
      </dsp:nvSpPr>
      <dsp:spPr>
        <a:xfrm>
          <a:off x="0" y="684572"/>
          <a:ext cx="8195871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Farklı farelerle veri çeşitliliği artırılmalı</a:t>
          </a:r>
        </a:p>
      </dsp:txBody>
      <dsp:txXfrm>
        <a:off x="31613" y="716185"/>
        <a:ext cx="8132645" cy="584369"/>
      </dsp:txXfrm>
    </dsp:sp>
    <dsp:sp modelId="{D91916AC-F37E-4B45-8702-F0678E4F0876}">
      <dsp:nvSpPr>
        <dsp:cNvPr id="0" name=""/>
        <dsp:cNvSpPr/>
      </dsp:nvSpPr>
      <dsp:spPr>
        <a:xfrm>
          <a:off x="0" y="1409927"/>
          <a:ext cx="8195871" cy="647595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Biyokimyasal verilerle desteklenmeli (kortizol, kalp atışı)</a:t>
          </a:r>
        </a:p>
      </dsp:txBody>
      <dsp:txXfrm>
        <a:off x="31613" y="1441540"/>
        <a:ext cx="8132645" cy="584369"/>
      </dsp:txXfrm>
    </dsp:sp>
    <dsp:sp modelId="{F0EB80C1-2A10-4564-BBCC-90D1684D5543}">
      <dsp:nvSpPr>
        <dsp:cNvPr id="0" name=""/>
        <dsp:cNvSpPr/>
      </dsp:nvSpPr>
      <dsp:spPr>
        <a:xfrm>
          <a:off x="0" y="2135282"/>
          <a:ext cx="8195871" cy="647595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Zaman serisi modelleri denenmeli (LSTM, GRU)</a:t>
          </a:r>
        </a:p>
      </dsp:txBody>
      <dsp:txXfrm>
        <a:off x="31613" y="2166895"/>
        <a:ext cx="8132645" cy="584369"/>
      </dsp:txXfrm>
    </dsp:sp>
    <dsp:sp modelId="{0C8E4ACA-B275-45EE-A245-15726F9F6D9A}">
      <dsp:nvSpPr>
        <dsp:cNvPr id="0" name=""/>
        <dsp:cNvSpPr/>
      </dsp:nvSpPr>
      <dsp:spPr>
        <a:xfrm>
          <a:off x="0" y="2860637"/>
          <a:ext cx="8195871" cy="64759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Çoklu veri kaynakları: davranış + fizyolojik</a:t>
          </a:r>
        </a:p>
      </dsp:txBody>
      <dsp:txXfrm>
        <a:off x="31613" y="2892250"/>
        <a:ext cx="8132645" cy="5843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C5B61-E164-4196-B32F-3C0BAD64557B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4A6C9-14D6-4C3B-8170-6593BB1621B2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0F88E-852F-4E4C-8D02-E6DDD1FEFAD9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Selami Çetin: Kodlama, modelleme, analiz</a:t>
          </a:r>
        </a:p>
      </dsp:txBody>
      <dsp:txXfrm>
        <a:off x="1099610" y="1878"/>
        <a:ext cx="7129989" cy="952043"/>
      </dsp:txXfrm>
    </dsp:sp>
    <dsp:sp modelId="{70998A62-675A-46EB-9AE0-0CA4723BA63F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33B414-C9C9-4C95-BC1A-4DED5F64A2A2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84CDA-0BDD-4852-8B40-0BFB4615E554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Uğur Baki Arslan: Veri toplama, CVAT etiketleme</a:t>
          </a:r>
        </a:p>
      </dsp:txBody>
      <dsp:txXfrm>
        <a:off x="1099610" y="1191932"/>
        <a:ext cx="7129989" cy="952043"/>
      </dsp:txXfrm>
    </dsp:sp>
    <dsp:sp modelId="{F22D0985-D4D2-4266-B3C1-FB2CEAF7D2E6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3F7DCB-0D33-494C-81B1-E19D55B7966D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FB8F7-66BC-423D-8E3F-E71F9449CA51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Yunusemre Sevinç: Sunum, veri temizleme, görselleştirme</a:t>
          </a:r>
        </a:p>
      </dsp:txBody>
      <dsp:txXfrm>
        <a:off x="1099610" y="2381986"/>
        <a:ext cx="7129989" cy="952043"/>
      </dsp:txXfrm>
    </dsp:sp>
    <dsp:sp modelId="{91CB0C43-EA9E-4196-AAE9-84624DDE5D07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91AD3D-FD31-4219-B8A9-AB3ABB76E210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AFC1B-0130-4517-A6B1-64E944D0EB18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Kaynaklar: DeepLabCut, Random Forest, CVAT, literatür çalışmaları</a:t>
          </a:r>
        </a:p>
      </dsp:txBody>
      <dsp:txXfrm>
        <a:off x="1099610" y="3572041"/>
        <a:ext cx="7129989" cy="952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0491" y="320041"/>
            <a:ext cx="5030313" cy="389266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tr-TR" sz="5300"/>
              <a:t>Fare Hareketlerinden Stres ve Hormonal Değişim Tahmini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0274" y="4631161"/>
            <a:ext cx="5030524" cy="156948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tr-TR" sz="1800"/>
              <a:t>Yapay Zekaya Giriş Dersi Dönemiçi Projesi</a:t>
            </a:r>
          </a:p>
          <a:p>
            <a:pPr algn="l">
              <a:lnSpc>
                <a:spcPct val="90000"/>
              </a:lnSpc>
            </a:pPr>
            <a:r>
              <a:rPr lang="tr-TR" sz="1800"/>
              <a:t>Grup 18: </a:t>
            </a:r>
          </a:p>
          <a:p>
            <a:pPr algn="l">
              <a:lnSpc>
                <a:spcPct val="90000"/>
              </a:lnSpc>
            </a:pPr>
            <a:r>
              <a:rPr lang="tr-TR" sz="1800"/>
              <a:t>Selami Çetin</a:t>
            </a:r>
          </a:p>
          <a:p>
            <a:pPr algn="l">
              <a:lnSpc>
                <a:spcPct val="90000"/>
              </a:lnSpc>
            </a:pPr>
            <a:r>
              <a:rPr lang="tr-TR" sz="1800"/>
              <a:t> Uğur Baki Arslan</a:t>
            </a:r>
          </a:p>
          <a:p>
            <a:pPr algn="l">
              <a:lnSpc>
                <a:spcPct val="90000"/>
              </a:lnSpc>
            </a:pPr>
            <a:r>
              <a:rPr lang="tr-TR" sz="1800"/>
              <a:t>Yunusemre Sevinç</a:t>
            </a:r>
            <a:endParaRPr lang="tr-TR" sz="1800" dirty="0"/>
          </a:p>
        </p:txBody>
      </p:sp>
      <p:pic>
        <p:nvPicPr>
          <p:cNvPr id="5" name="Picture 4" descr="Saydam küp içinde fareyi arayan fare">
            <a:extLst>
              <a:ext uri="{FF2B5EF4-FFF2-40B4-BE49-F238E27FC236}">
                <a16:creationId xmlns:a16="http://schemas.microsoft.com/office/drawing/2014/main" id="{58E5C311-B695-FA3B-0A53-DFF5C09EBB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009" r="18618" b="-2"/>
          <a:stretch/>
        </p:blipFill>
        <p:spPr>
          <a:xfrm>
            <a:off x="240030" y="556897"/>
            <a:ext cx="3065526" cy="5426071"/>
          </a:xfrm>
          <a:prstGeom prst="rect">
            <a:avLst/>
          </a:prstGeom>
        </p:spPr>
      </p:pic>
      <p:sp>
        <p:nvSpPr>
          <p:cNvPr id="3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0490" y="4409267"/>
            <a:ext cx="3182692" cy="27432"/>
          </a:xfrm>
          <a:custGeom>
            <a:avLst/>
            <a:gdLst>
              <a:gd name="connsiteX0" fmla="*/ 0 w 3182692"/>
              <a:gd name="connsiteY0" fmla="*/ 0 h 27432"/>
              <a:gd name="connsiteX1" fmla="*/ 604711 w 3182692"/>
              <a:gd name="connsiteY1" fmla="*/ 0 h 27432"/>
              <a:gd name="connsiteX2" fmla="*/ 1241250 w 3182692"/>
              <a:gd name="connsiteY2" fmla="*/ 0 h 27432"/>
              <a:gd name="connsiteX3" fmla="*/ 1909615 w 3182692"/>
              <a:gd name="connsiteY3" fmla="*/ 0 h 27432"/>
              <a:gd name="connsiteX4" fmla="*/ 2577981 w 3182692"/>
              <a:gd name="connsiteY4" fmla="*/ 0 h 27432"/>
              <a:gd name="connsiteX5" fmla="*/ 3182692 w 3182692"/>
              <a:gd name="connsiteY5" fmla="*/ 0 h 27432"/>
              <a:gd name="connsiteX6" fmla="*/ 3182692 w 3182692"/>
              <a:gd name="connsiteY6" fmla="*/ 27432 h 27432"/>
              <a:gd name="connsiteX7" fmla="*/ 2482500 w 3182692"/>
              <a:gd name="connsiteY7" fmla="*/ 27432 h 27432"/>
              <a:gd name="connsiteX8" fmla="*/ 1782308 w 3182692"/>
              <a:gd name="connsiteY8" fmla="*/ 27432 h 27432"/>
              <a:gd name="connsiteX9" fmla="*/ 1145769 w 3182692"/>
              <a:gd name="connsiteY9" fmla="*/ 27432 h 27432"/>
              <a:gd name="connsiteX10" fmla="*/ 0 w 3182692"/>
              <a:gd name="connsiteY10" fmla="*/ 27432 h 27432"/>
              <a:gd name="connsiteX11" fmla="*/ 0 w 3182692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27432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526" y="7395"/>
                  <a:pt x="3182737" y="21864"/>
                  <a:pt x="3182692" y="27432"/>
                </a:cubicBezTo>
                <a:cubicBezTo>
                  <a:pt x="2998421" y="30886"/>
                  <a:pt x="2675038" y="28158"/>
                  <a:pt x="2482500" y="27432"/>
                </a:cubicBezTo>
                <a:cubicBezTo>
                  <a:pt x="2289962" y="26706"/>
                  <a:pt x="1930644" y="15978"/>
                  <a:pt x="1782308" y="27432"/>
                </a:cubicBezTo>
                <a:cubicBezTo>
                  <a:pt x="1633972" y="38886"/>
                  <a:pt x="1287388" y="7152"/>
                  <a:pt x="1145769" y="27432"/>
                </a:cubicBezTo>
                <a:cubicBezTo>
                  <a:pt x="1004150" y="47712"/>
                  <a:pt x="256377" y="-28294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182692" h="27432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885" y="12649"/>
                  <a:pt x="3181704" y="17989"/>
                  <a:pt x="3182692" y="27432"/>
                </a:cubicBezTo>
                <a:cubicBezTo>
                  <a:pt x="3039109" y="-3557"/>
                  <a:pt x="2823860" y="22992"/>
                  <a:pt x="2546154" y="27432"/>
                </a:cubicBezTo>
                <a:cubicBezTo>
                  <a:pt x="2268448" y="31872"/>
                  <a:pt x="2098674" y="14435"/>
                  <a:pt x="1845961" y="27432"/>
                </a:cubicBezTo>
                <a:cubicBezTo>
                  <a:pt x="1593248" y="40429"/>
                  <a:pt x="1456743" y="36704"/>
                  <a:pt x="1304904" y="27432"/>
                </a:cubicBezTo>
                <a:cubicBezTo>
                  <a:pt x="1153065" y="18160"/>
                  <a:pt x="947204" y="20270"/>
                  <a:pt x="668365" y="27432"/>
                </a:cubicBezTo>
                <a:cubicBezTo>
                  <a:pt x="389526" y="34594"/>
                  <a:pt x="288244" y="4516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D7CDACF-048F-6E9F-C167-E8347EE0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4168866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dirty="0"/>
              <a:t>Model Açısından Önemi</a:t>
            </a:r>
            <a:endParaRPr lang="tr-T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1E58C25-F8FB-CBC7-B248-6A487130DA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1825625"/>
            <a:ext cx="4168866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Korelasyonu yüksek olan özellikler modelin karar mekanizmasında daha belirleyici olabilir.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500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RandomForestClassifier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effectLst/>
              </a:rPr>
              <a:t> gibi modeller korelasyona doğrudan bağlı çalışmasa da:</a:t>
            </a:r>
            <a:endParaRPr kumimoji="0" lang="tr-TR" altLang="tr-TR" sz="1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Korelasyonu yüksek özellikler genellikle </a:t>
            </a:r>
            <a:r>
              <a:rPr kumimoji="0" lang="tr-TR" altLang="tr-TR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daha yüksek önem skorları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alır.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Fazla korelasyonlu (</a:t>
            </a:r>
            <a:r>
              <a:rPr kumimoji="0" lang="tr-TR" altLang="tr-TR" sz="15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redundant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) özellikler varsa bu, </a:t>
            </a:r>
            <a:r>
              <a:rPr kumimoji="0" lang="tr-TR" altLang="tr-TR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aşırı öğrenmeye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neden olabilir.</a:t>
            </a:r>
          </a:p>
          <a:p>
            <a:pPr>
              <a:lnSpc>
                <a:spcPct val="90000"/>
              </a:lnSpc>
              <a:buNone/>
            </a:pPr>
            <a:r>
              <a:rPr lang="tr-TR" sz="1500" b="1"/>
              <a:t>🎯 Sonuç Olarak: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500"/>
              <a:t>Korelasyon matrisi, veri setindeki anlamlı ilişkileri ortaya koyar.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500"/>
              <a:t>Özellikle stresle en çok ilişkili değişkenlerin (donma süresi, hareket hızı, kalp atışı) model için </a:t>
            </a:r>
            <a:r>
              <a:rPr lang="tr-TR" sz="1500" b="1"/>
              <a:t>enformasyon taşıyan güçlü sinyaller</a:t>
            </a:r>
            <a:r>
              <a:rPr lang="tr-TR" sz="1500"/>
              <a:t> olduğu anlaşılır.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500"/>
              <a:t>Bu bilgiler, </a:t>
            </a:r>
            <a:r>
              <a:rPr lang="tr-TR" sz="1500" b="1"/>
              <a:t>özellik seçimi ve yorumlama</a:t>
            </a:r>
            <a:r>
              <a:rPr lang="tr-TR" sz="1500"/>
              <a:t> açısından bize büyük avantaj sağladı.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Block Arc 17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14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tr-TR" sz="3500" dirty="0">
                <a:solidFill>
                  <a:srgbClr val="FFFFFF"/>
                </a:solidFill>
              </a:rPr>
              <a:t>4. Model Performansı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CBBF6D-9E08-5718-18EF-32DC1B3AA9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83490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tr-TR" sz="3500">
                <a:solidFill>
                  <a:srgbClr val="FFFFFF"/>
                </a:solidFill>
              </a:rPr>
              <a:t>5. Sonuç ve Değerlendirme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F4AE93-504A-563F-7881-D1E7EFF194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01384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tr-TR" sz="3500">
                <a:solidFill>
                  <a:srgbClr val="FFFFFF"/>
                </a:solidFill>
              </a:rPr>
              <a:t>6. Gelecek Yönelimler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F3326C-1798-E244-6215-806433A728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16399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7. Katkı ve Kaynakça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8FB95D-3C71-D049-F5C9-35C68BD147B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Problem Tanımı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C68DCD-A1E5-8C8E-268B-512BD7439A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tr-TR" sz="3500">
                <a:solidFill>
                  <a:srgbClr val="FFFFFF"/>
                </a:solidFill>
              </a:rPr>
              <a:t>2. Kullanılan Yaklaşım ve Araçlar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FD530A6-FC9A-1BE9-5EFD-91DAEE2C5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09189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8810DB-6DBB-DBD7-3E82-8231923E3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br>
              <a:rPr kumimoji="0" lang="tr-TR" altLang="tr-TR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r>
              <a:rPr kumimoji="0" lang="tr-TR" altLang="tr-TR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🔬 </a:t>
            </a:r>
            <a:r>
              <a:rPr kumimoji="0" lang="tr-TR" altLang="tr-TR" sz="3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3)Stres Tahmin Modeli – </a:t>
            </a:r>
            <a:r>
              <a:rPr kumimoji="0" lang="tr-TR" altLang="tr-TR" sz="32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tr-TR" altLang="tr-TR" sz="3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32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Forest</a:t>
            </a:r>
            <a:r>
              <a:rPr kumimoji="0" lang="tr-TR" altLang="tr-TR" sz="3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32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Classifier</a:t>
            </a:r>
            <a:br>
              <a:rPr kumimoji="0" lang="tr-TR" altLang="tr-TR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endParaRPr lang="tr-TR" sz="3200" dirty="0">
              <a:solidFill>
                <a:srgbClr val="FFFFFF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9D6A244-0E07-5C1E-5DB2-B295A5738E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77368" y="649480"/>
            <a:ext cx="3646835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Bu model, fare iskelet noktalarının nokta bazlı koordinat istatistiklerinden yola çıkarak stres seviyesini (Düşük, Orta, Yüksek) sınıflandırmak amacıyla geliştirilmiştir.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📌 </a:t>
            </a:r>
            <a:r>
              <a:rPr kumimoji="0" lang="tr-TR" altLang="tr-T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Veri Kümesi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tr-TR" altLang="tr-TR" sz="1100" dirty="0">
                <a:latin typeface="Arial" panose="020B0604020202020204" pitchFamily="34" charset="0"/>
              </a:rPr>
              <a:t>annotations.xml   + 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Fare.csv</a:t>
            </a:r>
            <a:r>
              <a:rPr lang="tr-TR" altLang="tr-TR" sz="1100" dirty="0">
                <a:latin typeface="Arial" panose="020B0604020202020204" pitchFamily="34" charset="0"/>
              </a:rPr>
              <a:t>    =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birlesik_veri.csv</a:t>
            </a:r>
            <a:endParaRPr kumimoji="0" lang="tr-TR" altLang="tr-TR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İskelet noktalarının x/y koordinatları ve her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frame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için stres etiketi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🔧 </a:t>
            </a:r>
            <a:r>
              <a:rPr kumimoji="0" lang="tr-TR" altLang="tr-T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Özellik Mühendisliği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Her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frame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için:</a:t>
            </a:r>
          </a:p>
          <a:p>
            <a:pPr marL="5715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x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effectLst/>
              </a:rPr>
              <a:t> ve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y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effectLst/>
              </a:rPr>
              <a:t> koordinatlarının </a:t>
            </a:r>
            <a:r>
              <a:rPr kumimoji="0" lang="tr-TR" altLang="tr-TR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mean</a:t>
            </a:r>
            <a:r>
              <a:rPr kumimoji="0" lang="tr-TR" altLang="tr-T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std</a:t>
            </a:r>
            <a:r>
              <a:rPr kumimoji="0" lang="tr-TR" altLang="tr-T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min</a:t>
            </a:r>
            <a:r>
              <a:rPr kumimoji="0" lang="tr-TR" altLang="tr-T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max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değerleri</a:t>
            </a:r>
          </a:p>
          <a:p>
            <a:pPr marL="5715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tr-TR" altLang="tr-T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Eşsiz nokta sayısı</a:t>
            </a:r>
            <a:endParaRPr kumimoji="0" lang="tr-TR" altLang="tr-TR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Toplamda 9 giriş özelliği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🧠 </a:t>
            </a:r>
            <a:r>
              <a:rPr kumimoji="0" lang="tr-TR" altLang="tr-T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Model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RandomForestClassifier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effectLst/>
              </a:rPr>
              <a:t> (100 ağaç, rastgelelik = 42)</a:t>
            </a:r>
            <a:endParaRPr kumimoji="0" lang="tr-TR" altLang="tr-TR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%80 eğitim / %20 test ayrımıyla çalıştırıldı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📊 </a:t>
            </a:r>
            <a:r>
              <a:rPr kumimoji="0" lang="tr-TR" altLang="tr-T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Başlıca Sonuçlar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Sınıflandırma raporu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precision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recall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ve f1-score değerleri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Karışıklık matrisi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ile tahmin başarısı görselleştirildi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Özellik önem dereceleri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ile modelin hangi veriye daha çok güvendiği analiz edildi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💾 </a:t>
            </a:r>
            <a:r>
              <a:rPr kumimoji="0" lang="tr-TR" altLang="tr-T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Model Kaydı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Eğitilen model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stres_tahmin_modeli.pkl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effectLst/>
              </a:rPr>
              <a:t> olarak kaydedildi ve yeniden kullanılabilir durumda.</a:t>
            </a:r>
            <a:endParaRPr kumimoji="0" lang="tr-TR" altLang="tr-TR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tr-TR" altLang="tr-TR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55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B642A3-CC89-7C72-E4FC-B5983673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Görsellerimizle Modeli Tanıyalım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BFCB14C-4042-AAD3-E984-8E80285658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Modelin Örnek Aldığı Görüntü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BAEBC04-F29B-5254-9A79-03FBAD7E7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Örnek </a:t>
            </a:r>
            <a:r>
              <a:rPr lang="tr-TR" dirty="0" err="1"/>
              <a:t>Verisetimizdeki</a:t>
            </a:r>
            <a:r>
              <a:rPr lang="tr-TR" dirty="0"/>
              <a:t> Fare Stres Seviyesi</a:t>
            </a:r>
          </a:p>
        </p:txBody>
      </p:sp>
      <p:pic>
        <p:nvPicPr>
          <p:cNvPr id="7" name="İçerik Yer Tutucusu 6" descr="duvar, kapı kolu, iç mekan, sanat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3C6D805B-E0DA-C4AA-12AA-0C6812E23C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79406"/>
            <a:ext cx="4040188" cy="2753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İçerik Yer Tutucusu 7" descr="metin, ekran görüntüsü, ekran, görüntüleme, diyagra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6E084621-EE5F-3E57-34FF-E94278B7D16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4" y="2379406"/>
            <a:ext cx="4041775" cy="2818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410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16F492-0CB8-AB5A-FDA2-30B2C146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GRAFİKLER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1D95D8E-73E9-01C9-B161-3A411CE16B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/>
              <a:t>Stres Seviyesine Göre Hareket Hızı Dağılımı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9DD343C-02DD-411B-B60D-760479A90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7500" lnSpcReduction="20000"/>
          </a:bodyPr>
          <a:lstStyle/>
          <a:p>
            <a:endParaRPr lang="tr-TR" b="1" dirty="0"/>
          </a:p>
          <a:p>
            <a:r>
              <a:rPr lang="tr-TR" b="1" dirty="0"/>
              <a:t>📊 Ne Anlama Geliyor?</a:t>
            </a:r>
          </a:p>
          <a:p>
            <a:endParaRPr lang="tr-TR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425D3B6-60A2-85B8-3294-C144242EFEE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tr-TR" dirty="0"/>
              <a:t>Bu grafik, farklı </a:t>
            </a:r>
            <a:r>
              <a:rPr lang="tr-TR" b="1" dirty="0"/>
              <a:t>stres seviyelerinde (Düşük, Orta, Yüksek)</a:t>
            </a:r>
            <a:r>
              <a:rPr lang="tr-TR" dirty="0"/>
              <a:t> farelerin </a:t>
            </a:r>
            <a:r>
              <a:rPr lang="tr-TR" b="1" dirty="0"/>
              <a:t>hareket hızlarının nasıl dağıldığını</a:t>
            </a:r>
            <a:r>
              <a:rPr lang="tr-TR" dirty="0"/>
              <a:t> gösterir. Yani: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Düşük stres seviyesi</a:t>
            </a:r>
            <a:r>
              <a:rPr lang="tr-TR" dirty="0"/>
              <a:t> → Genellikle </a:t>
            </a:r>
            <a:r>
              <a:rPr lang="tr-TR" b="1" dirty="0"/>
              <a:t>daha aktif ve serbest hareket</a:t>
            </a:r>
            <a:r>
              <a:rPr lang="tr-TR" dirty="0"/>
              <a:t> eden fareler. Bu yüzden hareket hızı daha yüksek olabilir.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Yüksek stres seviyesi</a:t>
            </a:r>
            <a:r>
              <a:rPr lang="tr-TR" dirty="0"/>
              <a:t> → Genellikle </a:t>
            </a:r>
            <a:r>
              <a:rPr lang="tr-TR" b="1" dirty="0"/>
              <a:t>donma, saklanma veya hareketsizlik</a:t>
            </a:r>
            <a:r>
              <a:rPr lang="tr-TR" dirty="0"/>
              <a:t> gösteren fareler. Hareket hızı düşük olur.</a:t>
            </a:r>
          </a:p>
          <a:p>
            <a:endParaRPr lang="tr-TR" dirty="0"/>
          </a:p>
        </p:txBody>
      </p:sp>
      <p:pic>
        <p:nvPicPr>
          <p:cNvPr id="7" name="İçerik Yer Tutucusu 6" descr="metin, ekran görüntüsü, diyagram, dikdörtgen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33CD9A37-9C5B-5CBC-D0D9-8E178A38AF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36723"/>
            <a:ext cx="4040188" cy="33822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99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3C0EDF8-7E67-9467-BFFD-199C1C4F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🔍 Model Açısından Yorum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D9542A7-514B-7894-5CD4-43326D18B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245" y="2599509"/>
            <a:ext cx="3398174" cy="363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tr-TR" sz="1200" dirty="0"/>
              <a:t>Bizim 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modelimizde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(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RandomForestClassifier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),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özellik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mühendisliği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sırasında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hareket_h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effectLst/>
              </a:rPr>
              <a:t>ızı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gibi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nicel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veriler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doğrudan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öznitelik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olarak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kullanıldı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. Model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şunu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öğrendi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sz="1200" b="1" i="0" u="none" strike="noStrike" cap="none" normalizeH="0" baseline="0" dirty="0" err="1">
                <a:ln>
                  <a:noFill/>
                </a:ln>
                <a:effectLst/>
              </a:rPr>
              <a:t>x_std</a:t>
            </a:r>
            <a:r>
              <a:rPr kumimoji="0" lang="en-US" altLang="tr-TR" sz="1200" b="1" i="0" u="none" strike="noStrike" cap="none" normalizeH="0" baseline="0" dirty="0">
                <a:ln>
                  <a:noFill/>
                </a:ln>
                <a:effectLst/>
              </a:rPr>
              <a:t> (X </a:t>
            </a:r>
            <a:r>
              <a:rPr kumimoji="0" lang="en-US" altLang="tr-TR" sz="1200" b="1" i="0" u="none" strike="noStrike" cap="none" normalizeH="0" baseline="0" dirty="0" err="1">
                <a:ln>
                  <a:noFill/>
                </a:ln>
                <a:effectLst/>
              </a:rPr>
              <a:t>ekseni</a:t>
            </a:r>
            <a:r>
              <a:rPr kumimoji="0" lang="en-US" altLang="tr-TR" sz="12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1" i="0" u="none" strike="noStrike" cap="none" normalizeH="0" baseline="0" dirty="0" err="1">
                <a:ln>
                  <a:noFill/>
                </a:ln>
                <a:effectLst/>
              </a:rPr>
              <a:t>standart</a:t>
            </a:r>
            <a:r>
              <a:rPr kumimoji="0" lang="en-US" altLang="tr-TR" sz="12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1" i="0" u="none" strike="noStrike" cap="none" normalizeH="0" baseline="0" dirty="0" err="1">
                <a:ln>
                  <a:noFill/>
                </a:ln>
                <a:effectLst/>
              </a:rPr>
              <a:t>sapması</a:t>
            </a:r>
            <a:r>
              <a:rPr kumimoji="0" lang="en-US" altLang="tr-TR" sz="1200" b="1" i="0" u="none" strike="noStrike" cap="none" normalizeH="0" baseline="0" dirty="0">
                <a:ln>
                  <a:noFill/>
                </a:ln>
                <a:effectLst/>
              </a:rPr>
              <a:t>)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ve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1" i="0" u="none" strike="noStrike" cap="none" normalizeH="0" baseline="0" dirty="0" err="1">
                <a:ln>
                  <a:noFill/>
                </a:ln>
                <a:effectLst/>
              </a:rPr>
              <a:t>y_mean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gibi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pozisyonel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değişkenlerle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birlikte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tr-TR" sz="1200" b="1" i="0" u="none" strike="noStrike" cap="none" normalizeH="0" baseline="0" dirty="0" err="1">
                <a:ln>
                  <a:noFill/>
                </a:ln>
                <a:effectLst/>
              </a:rPr>
              <a:t>hareket_hızı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da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stres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seviyesinin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önemli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bir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göstergesidir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sz="1200" b="1" i="0" u="none" strike="noStrike" cap="none" normalizeH="0" baseline="0" dirty="0" err="1">
                <a:ln>
                  <a:noFill/>
                </a:ln>
                <a:effectLst/>
              </a:rPr>
              <a:t>Hareket</a:t>
            </a:r>
            <a:r>
              <a:rPr kumimoji="0" lang="en-US" altLang="tr-TR" sz="12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1" i="0" u="none" strike="noStrike" cap="none" normalizeH="0" baseline="0" dirty="0" err="1">
                <a:ln>
                  <a:noFill/>
                </a:ln>
                <a:effectLst/>
              </a:rPr>
              <a:t>hızı</a:t>
            </a:r>
            <a:r>
              <a:rPr kumimoji="0" lang="en-US" altLang="tr-TR" sz="12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1" i="0" u="none" strike="noStrike" cap="none" normalizeH="0" baseline="0" dirty="0" err="1">
                <a:ln>
                  <a:noFill/>
                </a:ln>
                <a:effectLst/>
              </a:rPr>
              <a:t>arttıkça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düşük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stres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olasılığı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artar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sz="1200" b="1" i="0" u="none" strike="noStrike" cap="none" normalizeH="0" baseline="0" dirty="0" err="1">
                <a:ln>
                  <a:noFill/>
                </a:ln>
                <a:effectLst/>
              </a:rPr>
              <a:t>Hareket</a:t>
            </a:r>
            <a:r>
              <a:rPr kumimoji="0" lang="en-US" altLang="tr-TR" sz="12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1" i="0" u="none" strike="noStrike" cap="none" normalizeH="0" baseline="0" dirty="0" err="1">
                <a:ln>
                  <a:noFill/>
                </a:ln>
                <a:effectLst/>
              </a:rPr>
              <a:t>hızı</a:t>
            </a:r>
            <a:r>
              <a:rPr kumimoji="0" lang="en-US" altLang="tr-TR" sz="12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1" i="0" u="none" strike="noStrike" cap="none" normalizeH="0" baseline="0" dirty="0" err="1">
                <a:ln>
                  <a:noFill/>
                </a:ln>
                <a:effectLst/>
              </a:rPr>
              <a:t>azaldıkça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(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özellikle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donukluk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ve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sabitlik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varsa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)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yüksek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stres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olasılığı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artar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tr-TR" sz="12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sz="1200" b="1" i="0" u="none" strike="noStrike" cap="none" normalizeH="0" baseline="0" dirty="0">
                <a:ln>
                  <a:noFill/>
                </a:ln>
                <a:effectLst/>
              </a:rPr>
              <a:t>🎯 </a:t>
            </a:r>
            <a:r>
              <a:rPr kumimoji="0" lang="en-US" altLang="tr-TR" sz="1200" b="1" i="0" u="none" strike="noStrike" cap="none" normalizeH="0" baseline="0" dirty="0" err="1">
                <a:ln>
                  <a:noFill/>
                </a:ln>
                <a:effectLst/>
              </a:rPr>
              <a:t>Sonuç</a:t>
            </a:r>
            <a:endParaRPr kumimoji="0" lang="en-US" altLang="tr-TR" sz="12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Bu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dağılım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grafiği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modelin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eğitilmesinde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doğrudan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etkili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bir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özellik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olan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1" i="0" u="none" strike="noStrike" cap="none" normalizeH="0" baseline="0" dirty="0" err="1">
                <a:ln>
                  <a:noFill/>
                </a:ln>
                <a:effectLst/>
              </a:rPr>
              <a:t>hareket_hızı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'nın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stres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seviyesini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nasıl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yansıttığını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gösterir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.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Aynı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zamanda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modelin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neden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bazı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stres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tahminlerini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yaptığını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da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görselleştirmek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açısından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</a:rPr>
              <a:t>kullanışlıdır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A3ED3508-BF66-95C1-D7CC-4C13EE0F2C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322758"/>
              </p:ext>
            </p:extLst>
          </p:nvPr>
        </p:nvGraphicFramePr>
        <p:xfrm>
          <a:off x="4433649" y="3068279"/>
          <a:ext cx="3862708" cy="2546197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95000"/>
                  </a:schemeClr>
                </a:solidFill>
              </a:tblPr>
              <a:tblGrid>
                <a:gridCol w="1032997">
                  <a:extLst>
                    <a:ext uri="{9D8B030D-6E8A-4147-A177-3AD203B41FA5}">
                      <a16:colId xmlns:a16="http://schemas.microsoft.com/office/drawing/2014/main" val="135070343"/>
                    </a:ext>
                  </a:extLst>
                </a:gridCol>
                <a:gridCol w="1074439">
                  <a:extLst>
                    <a:ext uri="{9D8B030D-6E8A-4147-A177-3AD203B41FA5}">
                      <a16:colId xmlns:a16="http://schemas.microsoft.com/office/drawing/2014/main" val="3063274780"/>
                    </a:ext>
                  </a:extLst>
                </a:gridCol>
                <a:gridCol w="1755272">
                  <a:extLst>
                    <a:ext uri="{9D8B030D-6E8A-4147-A177-3AD203B41FA5}">
                      <a16:colId xmlns:a16="http://schemas.microsoft.com/office/drawing/2014/main" val="1430974802"/>
                    </a:ext>
                  </a:extLst>
                </a:gridCol>
              </a:tblGrid>
              <a:tr h="693384">
                <a:tc>
                  <a:txBody>
                    <a:bodyPr/>
                    <a:lstStyle/>
                    <a:p>
                      <a:r>
                        <a:rPr lang="tr-TR" sz="1500" cap="none" spc="0">
                          <a:solidFill>
                            <a:schemeClr val="tx1"/>
                          </a:solidFill>
                        </a:rPr>
                        <a:t>Hareket Hızı</a:t>
                      </a:r>
                    </a:p>
                  </a:txBody>
                  <a:tcPr marL="79569" marR="153794" marT="22734" marB="170504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cap="none" spc="0">
                          <a:solidFill>
                            <a:schemeClr val="tx1"/>
                          </a:solidFill>
                        </a:rPr>
                        <a:t>Stres Seviyesi</a:t>
                      </a:r>
                    </a:p>
                  </a:txBody>
                  <a:tcPr marL="79569" marR="153794" marT="22734" marB="1705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cap="none" spc="0">
                          <a:solidFill>
                            <a:schemeClr val="tx1"/>
                          </a:solidFill>
                        </a:rPr>
                        <a:t>Modelin Tahmini Mantığı</a:t>
                      </a:r>
                    </a:p>
                  </a:txBody>
                  <a:tcPr marL="79569" marR="153794" marT="22734" marB="1705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7669"/>
                  </a:ext>
                </a:extLst>
              </a:tr>
              <a:tr h="466045">
                <a:tc>
                  <a:txBody>
                    <a:bodyPr/>
                    <a:lstStyle/>
                    <a:p>
                      <a:r>
                        <a:rPr lang="tr-TR" sz="1500" cap="none" spc="0">
                          <a:solidFill>
                            <a:schemeClr val="tx1"/>
                          </a:solidFill>
                        </a:rPr>
                        <a:t>Yüksek</a:t>
                      </a:r>
                    </a:p>
                  </a:txBody>
                  <a:tcPr marL="79569" marR="153794" marT="22734" marB="170504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cap="none" spc="0">
                          <a:solidFill>
                            <a:schemeClr val="tx1"/>
                          </a:solidFill>
                        </a:rPr>
                        <a:t>Düşük</a:t>
                      </a:r>
                    </a:p>
                  </a:txBody>
                  <a:tcPr marL="79569" marR="153794" marT="22734" marB="1705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cap="none" spc="0">
                          <a:solidFill>
                            <a:schemeClr val="tx1"/>
                          </a:solidFill>
                        </a:rPr>
                        <a:t>Aktif, rahat fare</a:t>
                      </a:r>
                    </a:p>
                  </a:txBody>
                  <a:tcPr marL="79569" marR="153794" marT="22734" marB="1705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085438"/>
                  </a:ext>
                </a:extLst>
              </a:tr>
              <a:tr h="693384">
                <a:tc>
                  <a:txBody>
                    <a:bodyPr/>
                    <a:lstStyle/>
                    <a:p>
                      <a:r>
                        <a:rPr lang="tr-TR" sz="1500" cap="none" spc="0">
                          <a:solidFill>
                            <a:schemeClr val="tx1"/>
                          </a:solidFill>
                        </a:rPr>
                        <a:t>Orta</a:t>
                      </a:r>
                    </a:p>
                  </a:txBody>
                  <a:tcPr marL="79569" marR="153794" marT="22734" marB="170504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cap="none" spc="0">
                          <a:solidFill>
                            <a:schemeClr val="tx1"/>
                          </a:solidFill>
                        </a:rPr>
                        <a:t>Orta</a:t>
                      </a:r>
                    </a:p>
                  </a:txBody>
                  <a:tcPr marL="79569" marR="153794" marT="22734" marB="1705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cap="none" spc="0">
                          <a:solidFill>
                            <a:schemeClr val="tx1"/>
                          </a:solidFill>
                        </a:rPr>
                        <a:t>Normal ama temkinli davranış</a:t>
                      </a:r>
                    </a:p>
                  </a:txBody>
                  <a:tcPr marL="79569" marR="153794" marT="22734" marB="1705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82269"/>
                  </a:ext>
                </a:extLst>
              </a:tr>
              <a:tr h="693384">
                <a:tc>
                  <a:txBody>
                    <a:bodyPr/>
                    <a:lstStyle/>
                    <a:p>
                      <a:r>
                        <a:rPr lang="tr-TR" sz="1500" cap="none" spc="0">
                          <a:solidFill>
                            <a:schemeClr val="tx1"/>
                          </a:solidFill>
                        </a:rPr>
                        <a:t>Düşük</a:t>
                      </a:r>
                    </a:p>
                  </a:txBody>
                  <a:tcPr marL="79569" marR="153794" marT="22734" marB="170504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cap="none" spc="0">
                          <a:solidFill>
                            <a:schemeClr val="tx1"/>
                          </a:solidFill>
                        </a:rPr>
                        <a:t>Yüksek</a:t>
                      </a:r>
                    </a:p>
                  </a:txBody>
                  <a:tcPr marL="79569" marR="153794" marT="22734" marB="1705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cap="none" spc="0">
                          <a:solidFill>
                            <a:schemeClr val="tx1"/>
                          </a:solidFill>
                        </a:rPr>
                        <a:t>Hareketsizlik, donma davranışı</a:t>
                      </a:r>
                    </a:p>
                  </a:txBody>
                  <a:tcPr marL="79569" marR="153794" marT="22734" marB="1705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671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63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ABC3D22-783A-15CC-8CBF-6134830B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2862072" cy="19380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/>
              <a:t>Nedir Bu Korelasyon Matrisi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B5603F-F731-B3AF-3272-8A028F924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82589"/>
            <a:ext cx="2862072" cy="3694373"/>
          </a:xfrm>
        </p:spPr>
        <p:txBody>
          <a:bodyPr>
            <a:normAutofit/>
          </a:bodyPr>
          <a:lstStyle/>
          <a:p>
            <a:r>
              <a:rPr lang="tr-TR" sz="1700"/>
              <a:t>Her hücre, iki değişken arasındaki </a:t>
            </a:r>
            <a:r>
              <a:rPr lang="tr-TR" sz="1700" b="1"/>
              <a:t>Pearson korelasyon katsayısını (r)</a:t>
            </a:r>
            <a:r>
              <a:rPr lang="tr-TR" sz="1700"/>
              <a:t> gösterir.</a:t>
            </a:r>
          </a:p>
          <a:p>
            <a:endParaRPr lang="tr-TR" sz="1700"/>
          </a:p>
          <a:p>
            <a:endParaRPr lang="tr-TR" sz="1700"/>
          </a:p>
          <a:p>
            <a:r>
              <a:rPr lang="tr-TR" sz="1700"/>
              <a:t>Değer aralığı: </a:t>
            </a:r>
            <a:r>
              <a:rPr lang="tr-TR" sz="1700" b="1"/>
              <a:t>-1 ile +1</a:t>
            </a:r>
          </a:p>
          <a:p>
            <a:r>
              <a:rPr lang="tr-TR" sz="1700" b="1"/>
              <a:t>+1: </a:t>
            </a:r>
            <a:r>
              <a:rPr lang="tr-TR" sz="1700"/>
              <a:t>Güçlü pozitif ilişki (biri artarken diğeri de artar)</a:t>
            </a:r>
          </a:p>
          <a:p>
            <a:r>
              <a:rPr lang="tr-TR" sz="1700"/>
              <a:t>-</a:t>
            </a:r>
            <a:r>
              <a:rPr lang="tr-TR" sz="1700" b="1"/>
              <a:t>1</a:t>
            </a:r>
            <a:r>
              <a:rPr lang="tr-TR" sz="1700"/>
              <a:t>: Güçlü negatif ilişki (biri artarken diğeri azalır)</a:t>
            </a:r>
          </a:p>
          <a:p>
            <a:r>
              <a:rPr lang="tr-TR" sz="1700" b="1"/>
              <a:t>0</a:t>
            </a:r>
            <a:r>
              <a:rPr lang="tr-TR" sz="1700"/>
              <a:t>:  İlişki yok veya çok zayıf</a:t>
            </a:r>
          </a:p>
          <a:p>
            <a:endParaRPr lang="tr-TR" sz="1700"/>
          </a:p>
          <a:p>
            <a:endParaRPr lang="tr-TR" sz="1700"/>
          </a:p>
          <a:p>
            <a:endParaRPr lang="tr-TR" sz="1700"/>
          </a:p>
        </p:txBody>
      </p:sp>
      <p:pic>
        <p:nvPicPr>
          <p:cNvPr id="5" name="Resim 4" descr="metin, ekran görüntüsü, kare, yazıl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15952E80-7EB1-7AFC-946F-03F8B7BEAD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3" r="10252" b="-2"/>
          <a:stretch/>
        </p:blipFill>
        <p:spPr bwMode="auto">
          <a:xfrm>
            <a:off x="3678237" y="-4"/>
            <a:ext cx="5465763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  <a:noFill/>
        </p:spPr>
      </p:pic>
      <p:pic>
        <p:nvPicPr>
          <p:cNvPr id="7" name="Resim 6" descr="metin, ekran görüntüsü, kare, dikdörtgen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87D77CF8-8E84-7FE6-D2F5-959741780D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51" r="-3" b="-3"/>
          <a:stretch/>
        </p:blipFill>
        <p:spPr>
          <a:xfrm>
            <a:off x="3545046" y="3802961"/>
            <a:ext cx="5604285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322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0D6CB3A-D899-1E30-7926-60B753CC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tr-TR" sz="2700" dirty="0">
                <a:solidFill>
                  <a:srgbClr val="FFFFFF"/>
                </a:solidFill>
              </a:rPr>
              <a:t>📊 </a:t>
            </a:r>
            <a:r>
              <a:rPr lang="tr-TR" sz="2700" b="1" dirty="0">
                <a:solidFill>
                  <a:srgbClr val="FFFFFF"/>
                </a:solidFill>
              </a:rPr>
              <a:t>Bizim Modelimizdeki  Yorumlar:</a:t>
            </a:r>
            <a:endParaRPr lang="tr-TR" sz="2700" dirty="0">
              <a:solidFill>
                <a:srgbClr val="FFFFFF"/>
              </a:solidFill>
            </a:endParaRP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4BE194F6-DF89-4970-8F2E-FB45434B64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625719"/>
              </p:ext>
            </p:extLst>
          </p:nvPr>
        </p:nvGraphicFramePr>
        <p:xfrm>
          <a:off x="3678789" y="1117653"/>
          <a:ext cx="5000126" cy="5169310"/>
        </p:xfrm>
        <a:graphic>
          <a:graphicData uri="http://schemas.openxmlformats.org/drawingml/2006/table">
            <a:tbl>
              <a:tblPr/>
              <a:tblGrid>
                <a:gridCol w="1308923">
                  <a:extLst>
                    <a:ext uri="{9D8B030D-6E8A-4147-A177-3AD203B41FA5}">
                      <a16:colId xmlns:a16="http://schemas.microsoft.com/office/drawing/2014/main" val="3485075767"/>
                    </a:ext>
                  </a:extLst>
                </a:gridCol>
                <a:gridCol w="1175777">
                  <a:extLst>
                    <a:ext uri="{9D8B030D-6E8A-4147-A177-3AD203B41FA5}">
                      <a16:colId xmlns:a16="http://schemas.microsoft.com/office/drawing/2014/main" val="679151177"/>
                    </a:ext>
                  </a:extLst>
                </a:gridCol>
                <a:gridCol w="1175777">
                  <a:extLst>
                    <a:ext uri="{9D8B030D-6E8A-4147-A177-3AD203B41FA5}">
                      <a16:colId xmlns:a16="http://schemas.microsoft.com/office/drawing/2014/main" val="4143906370"/>
                    </a:ext>
                  </a:extLst>
                </a:gridCol>
                <a:gridCol w="1339649">
                  <a:extLst>
                    <a:ext uri="{9D8B030D-6E8A-4147-A177-3AD203B41FA5}">
                      <a16:colId xmlns:a16="http://schemas.microsoft.com/office/drawing/2014/main" val="1746795385"/>
                    </a:ext>
                  </a:extLst>
                </a:gridCol>
              </a:tblGrid>
              <a:tr h="16191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tr-TR" sz="1500" b="0" i="0" u="none" strike="noStrike">
                          <a:effectLst/>
                          <a:latin typeface="Arial" panose="020B0604020202020204" pitchFamily="34" charset="0"/>
                        </a:rPr>
                        <a:t>Değişken 1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tr-TR" sz="1500" b="0" i="0" u="none" strike="noStrike">
                          <a:effectLst/>
                          <a:latin typeface="Arial" panose="020B0604020202020204" pitchFamily="34" charset="0"/>
                        </a:rPr>
                        <a:t>Değişken 2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tr-TR" sz="1500" b="0" i="0" u="none" strike="noStrike">
                          <a:effectLst/>
                          <a:latin typeface="Arial" panose="020B0604020202020204" pitchFamily="34" charset="0"/>
                        </a:rPr>
                        <a:t>Olası Korelasyon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tr-TR" sz="1500" b="0" i="0" u="none" strike="noStrike">
                          <a:effectLst/>
                          <a:latin typeface="Arial" panose="020B0604020202020204" pitchFamily="34" charset="0"/>
                        </a:rPr>
                        <a:t>Yorum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816073"/>
                  </a:ext>
                </a:extLst>
              </a:tr>
              <a:tr h="37104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tr-TR" sz="1500" b="1" i="0" u="none" strike="noStrike">
                          <a:effectLst/>
                          <a:latin typeface="Arial" panose="020B0604020202020204" pitchFamily="34" charset="0"/>
                        </a:rPr>
                        <a:t>Hareket Hızı</a:t>
                      </a:r>
                      <a:endParaRPr lang="tr-T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tr-TR" sz="1500" b="1" i="0" u="none" strike="noStrike">
                          <a:effectLst/>
                          <a:latin typeface="Arial" panose="020B0604020202020204" pitchFamily="34" charset="0"/>
                        </a:rPr>
                        <a:t>Stres Seviyesi</a:t>
                      </a:r>
                      <a:endParaRPr lang="tr-T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tr-TR" sz="1500" b="0" i="0" u="none" strike="noStrike">
                          <a:effectLst/>
                          <a:latin typeface="Arial" panose="020B0604020202020204" pitchFamily="34" charset="0"/>
                        </a:rPr>
                        <a:t>-0.6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tr-TR" sz="1500" b="0" i="0" u="none" strike="noStrike">
                          <a:effectLst/>
                          <a:latin typeface="Arial" panose="020B0604020202020204" pitchFamily="34" charset="0"/>
                        </a:rPr>
                        <a:t>Stres seviyesi arttıkça fareler daha az hareket eder.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520351"/>
                  </a:ext>
                </a:extLst>
              </a:tr>
              <a:tr h="37104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tr-TR" sz="1500" b="1" i="0" u="none" strike="noStrike">
                          <a:effectLst/>
                          <a:latin typeface="Arial" panose="020B0604020202020204" pitchFamily="34" charset="0"/>
                        </a:rPr>
                        <a:t>Donma Süresi</a:t>
                      </a:r>
                      <a:endParaRPr lang="tr-T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tr-TR" sz="1500" b="1" i="0" u="none" strike="noStrike">
                          <a:effectLst/>
                          <a:latin typeface="Arial" panose="020B0604020202020204" pitchFamily="34" charset="0"/>
                        </a:rPr>
                        <a:t>Stres Seviyesi</a:t>
                      </a:r>
                      <a:endParaRPr lang="tr-T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tr-TR" sz="1500" b="0" i="0" u="none" strike="noStrike">
                          <a:effectLst/>
                          <a:latin typeface="Arial" panose="020B0604020202020204" pitchFamily="34" charset="0"/>
                        </a:rPr>
                        <a:t>+0.7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tr-TR" sz="1500" b="0" i="0" u="none" strike="noStrike">
                          <a:effectLst/>
                          <a:latin typeface="Arial" panose="020B0604020202020204" pitchFamily="34" charset="0"/>
                        </a:rPr>
                        <a:t>Daha uzun süre donan fareler daha yüksek stres gösterir.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422274"/>
                  </a:ext>
                </a:extLst>
              </a:tr>
              <a:tr h="37104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tr-TR" sz="1500" b="1" i="0" u="none" strike="noStrike">
                          <a:effectLst/>
                          <a:latin typeface="Arial" panose="020B0604020202020204" pitchFamily="34" charset="0"/>
                        </a:rPr>
                        <a:t>Kalp Atışı</a:t>
                      </a:r>
                      <a:endParaRPr lang="tr-T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tr-TR" sz="1500" b="1" i="0" u="none" strike="noStrike">
                          <a:effectLst/>
                          <a:latin typeface="Arial" panose="020B0604020202020204" pitchFamily="34" charset="0"/>
                        </a:rPr>
                        <a:t>Stres Seviyesi</a:t>
                      </a:r>
                      <a:endParaRPr lang="tr-T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tr-TR" sz="1500" b="0" i="0" u="none" strike="noStrike">
                          <a:effectLst/>
                          <a:latin typeface="Arial" panose="020B0604020202020204" pitchFamily="34" charset="0"/>
                        </a:rPr>
                        <a:t>+0.5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tr-TR" sz="1500" b="0" i="0" u="none" strike="noStrike">
                          <a:effectLst/>
                          <a:latin typeface="Arial" panose="020B0604020202020204" pitchFamily="34" charset="0"/>
                        </a:rPr>
                        <a:t>Stresli farelerde kalp atışı yükselme eğilimindedir.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83942"/>
                  </a:ext>
                </a:extLst>
              </a:tr>
              <a:tr h="30133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tr-TR" sz="1500" b="1" i="0" u="none" strike="noStrike">
                          <a:effectLst/>
                          <a:latin typeface="Arial" panose="020B0604020202020204" pitchFamily="34" charset="0"/>
                        </a:rPr>
                        <a:t>Sosyal Etkileşim</a:t>
                      </a:r>
                      <a:endParaRPr lang="tr-T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tr-TR" sz="1500" b="1" i="0" u="none" strike="noStrike">
                          <a:effectLst/>
                          <a:latin typeface="Arial" panose="020B0604020202020204" pitchFamily="34" charset="0"/>
                        </a:rPr>
                        <a:t>Stres Seviyesi</a:t>
                      </a:r>
                      <a:endParaRPr lang="tr-T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tr-TR" sz="1500" b="0" i="0" u="none" strike="noStrike">
                          <a:effectLst/>
                          <a:latin typeface="Arial" panose="020B0604020202020204" pitchFamily="34" charset="0"/>
                        </a:rPr>
                        <a:t>-0.4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tr-TR" sz="1500" b="0" i="0" u="none" strike="noStrike" dirty="0">
                          <a:effectLst/>
                          <a:latin typeface="Arial" panose="020B0604020202020204" pitchFamily="34" charset="0"/>
                        </a:rPr>
                        <a:t>Stresli fareler sosyal temastan kaçınır.</a:t>
                      </a:r>
                    </a:p>
                  </a:txBody>
                  <a:tcPr marL="73742" marR="73742" marT="36871" marB="36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320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054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846</Words>
  <Application>Microsoft Office PowerPoint</Application>
  <PresentationFormat>Ekran Gösterisi (4:3)</PresentationFormat>
  <Paragraphs>123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Arial Unicode MS</vt:lpstr>
      <vt:lpstr>Calibri</vt:lpstr>
      <vt:lpstr>Office Theme</vt:lpstr>
      <vt:lpstr>Fare Hareketlerinden Stres ve Hormonal Değişim Tahmini</vt:lpstr>
      <vt:lpstr>1. Problem Tanımı</vt:lpstr>
      <vt:lpstr>2. Kullanılan Yaklaşım ve Araçlar</vt:lpstr>
      <vt:lpstr> 🔬 3)Stres Tahmin Modeli – Random Forest Classifier </vt:lpstr>
      <vt:lpstr>Görsellerimizle Modeli Tanıyalım</vt:lpstr>
      <vt:lpstr>GRAFİKLER</vt:lpstr>
      <vt:lpstr>🔍 Model Açısından Yorum</vt:lpstr>
      <vt:lpstr>Nedir Bu Korelasyon Matrisi</vt:lpstr>
      <vt:lpstr>📊 Bizim Modelimizdeki  Yorumlar:</vt:lpstr>
      <vt:lpstr>Model Açısından Önemi</vt:lpstr>
      <vt:lpstr>4. Model Performansı</vt:lpstr>
      <vt:lpstr>5. Sonuç ve Değerlendirme</vt:lpstr>
      <vt:lpstr>6. Gelecek Yönelimler</vt:lpstr>
      <vt:lpstr>7. Katkı ve Kaynakça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selami</dc:creator>
  <cp:keywords/>
  <dc:description>generated using python-pptx</dc:description>
  <cp:lastModifiedBy>Selami Çetin</cp:lastModifiedBy>
  <cp:revision>3</cp:revision>
  <dcterms:created xsi:type="dcterms:W3CDTF">2013-01-27T09:14:16Z</dcterms:created>
  <dcterms:modified xsi:type="dcterms:W3CDTF">2025-05-03T10:48:53Z</dcterms:modified>
  <cp:category/>
</cp:coreProperties>
</file>