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
  </p:notesMasterIdLst>
  <p:sldIdLst>
    <p:sldId id="257" r:id="rId2"/>
    <p:sldId id="375"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6327"/>
  </p:normalViewPr>
  <p:slideViewPr>
    <p:cSldViewPr snapToGrid="0" snapToObjects="1">
      <p:cViewPr varScale="1">
        <p:scale>
          <a:sx n="128" d="100"/>
          <a:sy n="128" d="100"/>
        </p:scale>
        <p:origin x="48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A01FF5-2751-4442-B761-65C4C0DC40EB}" type="datetimeFigureOut">
              <a:rPr lang="en-US" smtClean="0"/>
              <a:t>10/5/21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4307D7-4946-464B-AAF8-F1694737A92C}" type="slidenum">
              <a:rPr lang="en-US" smtClean="0"/>
              <a:t>‹#›</a:t>
            </a:fld>
            <a:endParaRPr lang="en-US"/>
          </a:p>
        </p:txBody>
      </p:sp>
    </p:spTree>
    <p:extLst>
      <p:ext uri="{BB962C8B-B14F-4D97-AF65-F5344CB8AC3E}">
        <p14:creationId xmlns:p14="http://schemas.microsoft.com/office/powerpoint/2010/main" val="10168452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34064a6b2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2" name="Google Shape;402;g34064a6b2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1800">
                <a:solidFill>
                  <a:schemeClr val="dk1"/>
                </a:solidFill>
              </a:rPr>
              <a:t>Good afternoon and </a:t>
            </a:r>
            <a:r>
              <a:rPr lang="en" sz="1800" b="1">
                <a:solidFill>
                  <a:schemeClr val="dk1"/>
                </a:solidFill>
              </a:rPr>
              <a:t>welcome</a:t>
            </a:r>
            <a:r>
              <a:rPr lang="en" sz="1800">
                <a:solidFill>
                  <a:schemeClr val="dk1"/>
                </a:solidFill>
              </a:rPr>
              <a:t> to the final presentations of the data science for social good summer program. It is great to see so many of you from a broad of range of background to show interest what we have done in the last twelve weeks. It has been hard work but also a lot of fun.</a:t>
            </a:r>
            <a:endParaRPr sz="1800">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 sz="1800">
                <a:solidFill>
                  <a:schemeClr val="dk1"/>
                </a:solidFill>
              </a:rPr>
              <a:t>For those </a:t>
            </a:r>
            <a:br>
              <a:rPr lang="en" sz="1800">
                <a:solidFill>
                  <a:schemeClr val="dk1"/>
                </a:solidFill>
              </a:rPr>
            </a:br>
            <a:r>
              <a:rPr lang="en" sz="1800" b="1">
                <a:solidFill>
                  <a:schemeClr val="dk1"/>
                </a:solidFill>
              </a:rPr>
              <a:t>When I</a:t>
            </a:r>
            <a:r>
              <a:rPr lang="en" sz="1800">
                <a:solidFill>
                  <a:schemeClr val="dk1"/>
                </a:solidFill>
              </a:rPr>
              <a:t> first saw the great programme at Chicago, what stuck with me is how well thought through the programme is and that it needs to be brought to the UK.</a:t>
            </a:r>
            <a:endParaRPr sz="1800">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 sz="1800">
                <a:solidFill>
                  <a:schemeClr val="dk1"/>
                </a:solidFill>
              </a:rPr>
              <a:t>The UK has a history of a strong </a:t>
            </a:r>
            <a:r>
              <a:rPr lang="en" sz="1800" b="1">
                <a:solidFill>
                  <a:schemeClr val="dk1"/>
                </a:solidFill>
              </a:rPr>
              <a:t>NGO</a:t>
            </a:r>
            <a:r>
              <a:rPr lang="en" sz="1800">
                <a:solidFill>
                  <a:schemeClr val="dk1"/>
                </a:solidFill>
              </a:rPr>
              <a:t> sector, as well as close links between scientific community and government. So I thought </a:t>
            </a:r>
            <a:r>
              <a:rPr lang="en" sz="1800" b="1">
                <a:solidFill>
                  <a:schemeClr val="dk1"/>
                </a:solidFill>
              </a:rPr>
              <a:t>who</a:t>
            </a:r>
            <a:r>
              <a:rPr lang="en" sz="1800">
                <a:solidFill>
                  <a:schemeClr val="dk1"/>
                </a:solidFill>
              </a:rPr>
              <a:t> better to </a:t>
            </a:r>
            <a:r>
              <a:rPr lang="en" sz="1800" b="1">
                <a:solidFill>
                  <a:schemeClr val="dk1"/>
                </a:solidFill>
              </a:rPr>
              <a:t>champion</a:t>
            </a:r>
            <a:r>
              <a:rPr lang="en" sz="1800">
                <a:solidFill>
                  <a:schemeClr val="dk1"/>
                </a:solidFill>
              </a:rPr>
              <a:t> this programme than our national institute for Data Science and AI, the Alan Turing Institute, and the University of </a:t>
            </a:r>
            <a:r>
              <a:rPr lang="en" sz="1800" b="1">
                <a:solidFill>
                  <a:schemeClr val="dk1"/>
                </a:solidFill>
              </a:rPr>
              <a:t>Warwick</a:t>
            </a:r>
            <a:r>
              <a:rPr lang="en" sz="1800">
                <a:solidFill>
                  <a:schemeClr val="dk1"/>
                </a:solidFill>
              </a:rPr>
              <a:t>, one of the Turing’s founding members, and a university with the motto  Excellence with purpose.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dirty="0"/>
              <a:t>Today is the highlight and closing session of this year’s programme, our </a:t>
            </a:r>
            <a:r>
              <a:rPr lang="en-GB" dirty="0" err="1"/>
              <a:t>Datafest</a:t>
            </a:r>
            <a:r>
              <a:rPr lang="en-GB" dirty="0"/>
              <a:t>, where fellows will showcase what they have achieved over the summer. However, what you see today is just the tip of an iceberg. What you can’t see immediately is the year-round effort that is needed to keep this programme running. It starts with advertising, making people aware of the opportunities, so that they apply to work with us. Then there is fundraising. Given the benefits, this programme is great value for money, but still we need to secure the money required to run it. A lot of effort goes into talking to potential project partners, often charities with little experience in data science, and help them to define and scope a project suitable for DSSG. Then there is the selection of fellows.. We want the world’s top students, and so we go through a thorough selection process with two rounds of interviews, focusing on the technical and social skills of the candidates. If I tell you that this year we had over 470 applications for 16 places, you can imagine the amount of work required. We emphasize in DSSG not only academic excellence, but also industry skills and industry-level product quality, and so we recruit project managers and technical mentors from industry. Only when all this has been accomplished, we have the 12-week intensive programme that culminates in today’ </a:t>
            </a:r>
            <a:r>
              <a:rPr lang="en-GB" dirty="0" err="1"/>
              <a:t>Datafest</a:t>
            </a:r>
            <a:r>
              <a:rPr lang="en-GB" dirty="0"/>
              <a:t>.</a:t>
            </a:r>
          </a:p>
          <a:p>
            <a:r>
              <a:rPr lang="en-GB" dirty="0"/>
              <a:t>This is a huge amount of work, and we couldn’t do this without the help and dedication of many, many people who volunteer their time and expertise.</a:t>
            </a:r>
          </a:p>
        </p:txBody>
      </p:sp>
      <p:sp>
        <p:nvSpPr>
          <p:cNvPr id="4" name="Foliennummernplatzhalter 3"/>
          <p:cNvSpPr>
            <a:spLocks noGrp="1"/>
          </p:cNvSpPr>
          <p:nvPr>
            <p:ph type="sldNum" sz="quarter" idx="5"/>
          </p:nvPr>
        </p:nvSpPr>
        <p:spPr/>
        <p:txBody>
          <a:bodyPr/>
          <a:lstStyle/>
          <a:p>
            <a:pPr>
              <a:defRPr/>
            </a:pPr>
            <a:fld id="{2F23ECA9-D8B5-4C40-8576-E2690471CA96}" type="slidenum">
              <a:rPr lang="en-GB" altLang="en-US" smtClean="0"/>
              <a:pPr>
                <a:defRPr/>
              </a:pPr>
              <a:t>2</a:t>
            </a:fld>
            <a:endParaRPr lang="en-GB" altLang="en-US"/>
          </a:p>
        </p:txBody>
      </p:sp>
    </p:spTree>
    <p:extLst>
      <p:ext uri="{BB962C8B-B14F-4D97-AF65-F5344CB8AC3E}">
        <p14:creationId xmlns:p14="http://schemas.microsoft.com/office/powerpoint/2010/main" val="4330192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14901-5679-E04E-B737-D12FF9B85DBF}"/>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251A59FD-58F0-804C-86FD-30A45B137F5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058B77CC-4BAB-464F-96C3-EA7DCE550457}"/>
              </a:ext>
            </a:extLst>
          </p:cNvPr>
          <p:cNvSpPr>
            <a:spLocks noGrp="1"/>
          </p:cNvSpPr>
          <p:nvPr>
            <p:ph type="dt" sz="half" idx="10"/>
          </p:nvPr>
        </p:nvSpPr>
        <p:spPr/>
        <p:txBody>
          <a:bodyPr/>
          <a:lstStyle/>
          <a:p>
            <a:fld id="{8B9DEDB9-E10F-6F4A-BB2E-62B4BCC61073}" type="datetimeFigureOut">
              <a:rPr lang="en-US" smtClean="0"/>
              <a:t>10/5/21</a:t>
            </a:fld>
            <a:endParaRPr lang="en-US"/>
          </a:p>
        </p:txBody>
      </p:sp>
      <p:sp>
        <p:nvSpPr>
          <p:cNvPr id="5" name="Footer Placeholder 4">
            <a:extLst>
              <a:ext uri="{FF2B5EF4-FFF2-40B4-BE49-F238E27FC236}">
                <a16:creationId xmlns:a16="http://schemas.microsoft.com/office/drawing/2014/main" id="{8181D7AF-AD86-EE4F-93D6-28170A0558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5DDB78-E1EB-094C-81B1-A6EB674A92AA}"/>
              </a:ext>
            </a:extLst>
          </p:cNvPr>
          <p:cNvSpPr>
            <a:spLocks noGrp="1"/>
          </p:cNvSpPr>
          <p:nvPr>
            <p:ph type="sldNum" sz="quarter" idx="12"/>
          </p:nvPr>
        </p:nvSpPr>
        <p:spPr/>
        <p:txBody>
          <a:bodyPr/>
          <a:lstStyle/>
          <a:p>
            <a:fld id="{E079D8AF-5B6E-F047-BA5A-9EB08A8693AE}" type="slidenum">
              <a:rPr lang="en-US" smtClean="0"/>
              <a:t>‹#›</a:t>
            </a:fld>
            <a:endParaRPr lang="en-US"/>
          </a:p>
        </p:txBody>
      </p:sp>
    </p:spTree>
    <p:extLst>
      <p:ext uri="{BB962C8B-B14F-4D97-AF65-F5344CB8AC3E}">
        <p14:creationId xmlns:p14="http://schemas.microsoft.com/office/powerpoint/2010/main" val="24232915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C4F45-2251-B741-8C0E-01D17B9217BC}"/>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6680E4C9-542E-B943-92C3-12454069656E}"/>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0F4864A-2BB3-B145-A5F2-2D3656BF7534}"/>
              </a:ext>
            </a:extLst>
          </p:cNvPr>
          <p:cNvSpPr>
            <a:spLocks noGrp="1"/>
          </p:cNvSpPr>
          <p:nvPr>
            <p:ph type="dt" sz="half" idx="10"/>
          </p:nvPr>
        </p:nvSpPr>
        <p:spPr/>
        <p:txBody>
          <a:bodyPr/>
          <a:lstStyle/>
          <a:p>
            <a:fld id="{8B9DEDB9-E10F-6F4A-BB2E-62B4BCC61073}" type="datetimeFigureOut">
              <a:rPr lang="en-US" smtClean="0"/>
              <a:t>10/5/21</a:t>
            </a:fld>
            <a:endParaRPr lang="en-US"/>
          </a:p>
        </p:txBody>
      </p:sp>
      <p:sp>
        <p:nvSpPr>
          <p:cNvPr id="5" name="Footer Placeholder 4">
            <a:extLst>
              <a:ext uri="{FF2B5EF4-FFF2-40B4-BE49-F238E27FC236}">
                <a16:creationId xmlns:a16="http://schemas.microsoft.com/office/drawing/2014/main" id="{9D27B659-AEDD-584A-A3F8-E28BAE0E90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E416F5-612D-4448-B76E-4466AB2B1551}"/>
              </a:ext>
            </a:extLst>
          </p:cNvPr>
          <p:cNvSpPr>
            <a:spLocks noGrp="1"/>
          </p:cNvSpPr>
          <p:nvPr>
            <p:ph type="sldNum" sz="quarter" idx="12"/>
          </p:nvPr>
        </p:nvSpPr>
        <p:spPr/>
        <p:txBody>
          <a:bodyPr/>
          <a:lstStyle/>
          <a:p>
            <a:fld id="{E079D8AF-5B6E-F047-BA5A-9EB08A8693AE}" type="slidenum">
              <a:rPr lang="en-US" smtClean="0"/>
              <a:t>‹#›</a:t>
            </a:fld>
            <a:endParaRPr lang="en-US"/>
          </a:p>
        </p:txBody>
      </p:sp>
    </p:spTree>
    <p:extLst>
      <p:ext uri="{BB962C8B-B14F-4D97-AF65-F5344CB8AC3E}">
        <p14:creationId xmlns:p14="http://schemas.microsoft.com/office/powerpoint/2010/main" val="6897310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C34C949-61F0-2C41-AE7F-F90312646DE0}"/>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D50CA09B-4FBC-2544-8284-AF8179280180}"/>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7756B3D-C878-CB49-933D-477CFBA4AFBE}"/>
              </a:ext>
            </a:extLst>
          </p:cNvPr>
          <p:cNvSpPr>
            <a:spLocks noGrp="1"/>
          </p:cNvSpPr>
          <p:nvPr>
            <p:ph type="dt" sz="half" idx="10"/>
          </p:nvPr>
        </p:nvSpPr>
        <p:spPr/>
        <p:txBody>
          <a:bodyPr/>
          <a:lstStyle/>
          <a:p>
            <a:fld id="{8B9DEDB9-E10F-6F4A-BB2E-62B4BCC61073}" type="datetimeFigureOut">
              <a:rPr lang="en-US" smtClean="0"/>
              <a:t>10/5/21</a:t>
            </a:fld>
            <a:endParaRPr lang="en-US"/>
          </a:p>
        </p:txBody>
      </p:sp>
      <p:sp>
        <p:nvSpPr>
          <p:cNvPr id="5" name="Footer Placeholder 4">
            <a:extLst>
              <a:ext uri="{FF2B5EF4-FFF2-40B4-BE49-F238E27FC236}">
                <a16:creationId xmlns:a16="http://schemas.microsoft.com/office/drawing/2014/main" id="{3DAD67F7-CCEB-044A-B46A-BB26887B0B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D9CB10-D215-D44B-869C-966AB5C58E11}"/>
              </a:ext>
            </a:extLst>
          </p:cNvPr>
          <p:cNvSpPr>
            <a:spLocks noGrp="1"/>
          </p:cNvSpPr>
          <p:nvPr>
            <p:ph type="sldNum" sz="quarter" idx="12"/>
          </p:nvPr>
        </p:nvSpPr>
        <p:spPr/>
        <p:txBody>
          <a:bodyPr/>
          <a:lstStyle/>
          <a:p>
            <a:fld id="{E079D8AF-5B6E-F047-BA5A-9EB08A8693AE}" type="slidenum">
              <a:rPr lang="en-US" smtClean="0"/>
              <a:t>‹#›</a:t>
            </a:fld>
            <a:endParaRPr lang="en-US"/>
          </a:p>
        </p:txBody>
      </p:sp>
    </p:spTree>
    <p:extLst>
      <p:ext uri="{BB962C8B-B14F-4D97-AF65-F5344CB8AC3E}">
        <p14:creationId xmlns:p14="http://schemas.microsoft.com/office/powerpoint/2010/main" val="6168102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no footer">
  <p:cSld name="Title and Content no footer">
    <p:spTree>
      <p:nvGrpSpPr>
        <p:cNvPr id="1" name="Shape 221"/>
        <p:cNvGrpSpPr/>
        <p:nvPr/>
      </p:nvGrpSpPr>
      <p:grpSpPr>
        <a:xfrm>
          <a:off x="0" y="0"/>
          <a:ext cx="0" cy="0"/>
          <a:chOff x="0" y="0"/>
          <a:chExt cx="0" cy="0"/>
        </a:xfrm>
      </p:grpSpPr>
      <p:sp>
        <p:nvSpPr>
          <p:cNvPr id="222" name="Google Shape;222;p46"/>
          <p:cNvSpPr txBox="1">
            <a:spLocks noGrp="1"/>
          </p:cNvSpPr>
          <p:nvPr>
            <p:ph type="title"/>
          </p:nvPr>
        </p:nvSpPr>
        <p:spPr>
          <a:xfrm>
            <a:off x="609600" y="274639"/>
            <a:ext cx="10972800" cy="11432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Font typeface="Calibri"/>
              <a:buNone/>
              <a:defRPr sz="5333" b="1">
                <a:solidFill>
                  <a:srgbClr val="34495E"/>
                </a:solidFill>
                <a:latin typeface="Lato"/>
                <a:ea typeface="Lato"/>
                <a:cs typeface="Lato"/>
                <a:sym typeface="Lato"/>
              </a:defRPr>
            </a:lvl1pPr>
            <a:lvl2pPr lvl="1" algn="l" rtl="0">
              <a:lnSpc>
                <a:spcPct val="100000"/>
              </a:lnSpc>
              <a:spcBef>
                <a:spcPts val="0"/>
              </a:spcBef>
              <a:spcAft>
                <a:spcPts val="0"/>
              </a:spcAft>
              <a:buSzPts val="1400"/>
              <a:buChar char="○"/>
              <a:defRPr/>
            </a:lvl2pPr>
            <a:lvl3pPr lvl="2" algn="l" rtl="0">
              <a:lnSpc>
                <a:spcPct val="100000"/>
              </a:lnSpc>
              <a:spcBef>
                <a:spcPts val="0"/>
              </a:spcBef>
              <a:spcAft>
                <a:spcPts val="0"/>
              </a:spcAft>
              <a:buSzPts val="1400"/>
              <a:buChar char="■"/>
              <a:defRPr/>
            </a:lvl3pPr>
            <a:lvl4pPr lvl="3" algn="l" rtl="0">
              <a:lnSpc>
                <a:spcPct val="100000"/>
              </a:lnSpc>
              <a:spcBef>
                <a:spcPts val="0"/>
              </a:spcBef>
              <a:spcAft>
                <a:spcPts val="0"/>
              </a:spcAft>
              <a:buSzPts val="1400"/>
              <a:buChar char="●"/>
              <a:defRPr/>
            </a:lvl4pPr>
            <a:lvl5pPr lvl="4" algn="l" rtl="0">
              <a:lnSpc>
                <a:spcPct val="100000"/>
              </a:lnSpc>
              <a:spcBef>
                <a:spcPts val="0"/>
              </a:spcBef>
              <a:spcAft>
                <a:spcPts val="0"/>
              </a:spcAft>
              <a:buSzPts val="1400"/>
              <a:buChar char="○"/>
              <a:defRPr/>
            </a:lvl5pPr>
            <a:lvl6pPr lvl="5" algn="l" rtl="0">
              <a:lnSpc>
                <a:spcPct val="100000"/>
              </a:lnSpc>
              <a:spcBef>
                <a:spcPts val="0"/>
              </a:spcBef>
              <a:spcAft>
                <a:spcPts val="0"/>
              </a:spcAft>
              <a:buSzPts val="1400"/>
              <a:buChar char="■"/>
              <a:defRPr/>
            </a:lvl6pPr>
            <a:lvl7pPr lvl="6" algn="l" rtl="0">
              <a:lnSpc>
                <a:spcPct val="100000"/>
              </a:lnSpc>
              <a:spcBef>
                <a:spcPts val="0"/>
              </a:spcBef>
              <a:spcAft>
                <a:spcPts val="0"/>
              </a:spcAft>
              <a:buSzPts val="1400"/>
              <a:buChar char="●"/>
              <a:defRPr/>
            </a:lvl7pPr>
            <a:lvl8pPr lvl="7" algn="l" rtl="0">
              <a:lnSpc>
                <a:spcPct val="100000"/>
              </a:lnSpc>
              <a:spcBef>
                <a:spcPts val="0"/>
              </a:spcBef>
              <a:spcAft>
                <a:spcPts val="0"/>
              </a:spcAft>
              <a:buSzPts val="1400"/>
              <a:buChar char="○"/>
              <a:defRPr/>
            </a:lvl8pPr>
            <a:lvl9pPr lvl="8" algn="l" rtl="0">
              <a:lnSpc>
                <a:spcPct val="100000"/>
              </a:lnSpc>
              <a:spcBef>
                <a:spcPts val="0"/>
              </a:spcBef>
              <a:spcAft>
                <a:spcPts val="0"/>
              </a:spcAft>
              <a:buSzPts val="1400"/>
              <a:buChar char="■"/>
              <a:defRPr/>
            </a:lvl9pPr>
          </a:lstStyle>
          <a:p>
            <a:endParaRPr/>
          </a:p>
        </p:txBody>
      </p:sp>
      <p:sp>
        <p:nvSpPr>
          <p:cNvPr id="223" name="Google Shape;223;p46"/>
          <p:cNvSpPr txBox="1">
            <a:spLocks noGrp="1"/>
          </p:cNvSpPr>
          <p:nvPr>
            <p:ph type="body" idx="1"/>
          </p:nvPr>
        </p:nvSpPr>
        <p:spPr>
          <a:xfrm>
            <a:off x="609600" y="1600200"/>
            <a:ext cx="10972800" cy="4408800"/>
          </a:xfrm>
          <a:prstGeom prst="rect">
            <a:avLst/>
          </a:prstGeom>
          <a:noFill/>
          <a:ln>
            <a:noFill/>
          </a:ln>
        </p:spPr>
        <p:txBody>
          <a:bodyPr spcFirstLastPara="1" wrap="square" lIns="91425" tIns="91425" rIns="91425" bIns="91425" anchor="t" anchorCtr="0">
            <a:noAutofit/>
          </a:bodyPr>
          <a:lstStyle>
            <a:lvl1pPr marL="609585" lvl="0" indent="-423323" algn="l" rtl="0">
              <a:lnSpc>
                <a:spcPct val="100000"/>
              </a:lnSpc>
              <a:spcBef>
                <a:spcPts val="853"/>
              </a:spcBef>
              <a:spcAft>
                <a:spcPts val="0"/>
              </a:spcAft>
              <a:buClr>
                <a:schemeClr val="dk1"/>
              </a:buClr>
              <a:buSzPts val="1400"/>
              <a:buFont typeface="Arial"/>
              <a:buChar char="•"/>
              <a:defRPr/>
            </a:lvl1pPr>
            <a:lvl2pPr marL="1219170" lvl="1" indent="-423323" algn="l" rtl="0">
              <a:lnSpc>
                <a:spcPct val="100000"/>
              </a:lnSpc>
              <a:spcBef>
                <a:spcPts val="747"/>
              </a:spcBef>
              <a:spcAft>
                <a:spcPts val="0"/>
              </a:spcAft>
              <a:buClr>
                <a:schemeClr val="dk1"/>
              </a:buClr>
              <a:buSzPts val="1400"/>
              <a:buFont typeface="Arial"/>
              <a:buChar char="–"/>
              <a:defRPr/>
            </a:lvl2pPr>
            <a:lvl3pPr marL="1828754" lvl="2" indent="-423323" algn="l" rtl="0">
              <a:lnSpc>
                <a:spcPct val="100000"/>
              </a:lnSpc>
              <a:spcBef>
                <a:spcPts val="640"/>
              </a:spcBef>
              <a:spcAft>
                <a:spcPts val="0"/>
              </a:spcAft>
              <a:buClr>
                <a:schemeClr val="dk1"/>
              </a:buClr>
              <a:buSzPts val="1400"/>
              <a:buFont typeface="Arial"/>
              <a:buChar char="•"/>
              <a:defRPr/>
            </a:lvl3pPr>
            <a:lvl4pPr marL="2438339" lvl="3" indent="-423323" algn="l" rtl="0">
              <a:lnSpc>
                <a:spcPct val="100000"/>
              </a:lnSpc>
              <a:spcBef>
                <a:spcPts val="533"/>
              </a:spcBef>
              <a:spcAft>
                <a:spcPts val="0"/>
              </a:spcAft>
              <a:buClr>
                <a:schemeClr val="dk1"/>
              </a:buClr>
              <a:buSzPts val="1400"/>
              <a:buFont typeface="Arial"/>
              <a:buChar char="–"/>
              <a:defRPr/>
            </a:lvl4pPr>
            <a:lvl5pPr marL="3047924" lvl="4" indent="-423323" algn="l" rtl="0">
              <a:lnSpc>
                <a:spcPct val="100000"/>
              </a:lnSpc>
              <a:spcBef>
                <a:spcPts val="533"/>
              </a:spcBef>
              <a:spcAft>
                <a:spcPts val="0"/>
              </a:spcAft>
              <a:buClr>
                <a:schemeClr val="dk1"/>
              </a:buClr>
              <a:buSzPts val="1400"/>
              <a:buFont typeface="Arial"/>
              <a:buChar char="»"/>
              <a:defRPr/>
            </a:lvl5pPr>
            <a:lvl6pPr marL="3657509" lvl="5" indent="-423323" algn="l" rtl="0">
              <a:lnSpc>
                <a:spcPct val="100000"/>
              </a:lnSpc>
              <a:spcBef>
                <a:spcPts val="533"/>
              </a:spcBef>
              <a:spcAft>
                <a:spcPts val="0"/>
              </a:spcAft>
              <a:buClr>
                <a:schemeClr val="dk1"/>
              </a:buClr>
              <a:buSzPts val="1400"/>
              <a:buFont typeface="Arial"/>
              <a:buChar char="•"/>
              <a:defRPr/>
            </a:lvl6pPr>
            <a:lvl7pPr marL="4267093" lvl="6" indent="-423323" algn="l" rtl="0">
              <a:lnSpc>
                <a:spcPct val="100000"/>
              </a:lnSpc>
              <a:spcBef>
                <a:spcPts val="533"/>
              </a:spcBef>
              <a:spcAft>
                <a:spcPts val="0"/>
              </a:spcAft>
              <a:buClr>
                <a:schemeClr val="dk1"/>
              </a:buClr>
              <a:buSzPts val="1400"/>
              <a:buFont typeface="Arial"/>
              <a:buChar char="•"/>
              <a:defRPr/>
            </a:lvl7pPr>
            <a:lvl8pPr marL="4876678" lvl="7" indent="-423323" algn="l" rtl="0">
              <a:lnSpc>
                <a:spcPct val="100000"/>
              </a:lnSpc>
              <a:spcBef>
                <a:spcPts val="533"/>
              </a:spcBef>
              <a:spcAft>
                <a:spcPts val="0"/>
              </a:spcAft>
              <a:buClr>
                <a:schemeClr val="dk1"/>
              </a:buClr>
              <a:buSzPts val="1400"/>
              <a:buFont typeface="Arial"/>
              <a:buChar char="•"/>
              <a:defRPr/>
            </a:lvl8pPr>
            <a:lvl9pPr marL="5486263" lvl="8" indent="-423323" algn="l" rtl="0">
              <a:lnSpc>
                <a:spcPct val="100000"/>
              </a:lnSpc>
              <a:spcBef>
                <a:spcPts val="533"/>
              </a:spcBef>
              <a:spcAft>
                <a:spcPts val="0"/>
              </a:spcAft>
              <a:buClr>
                <a:schemeClr val="dk1"/>
              </a:buClr>
              <a:buSzPts val="1400"/>
              <a:buFont typeface="Arial"/>
              <a:buChar char="•"/>
              <a:defRPr/>
            </a:lvl9pPr>
          </a:lstStyle>
          <a:p>
            <a:endParaRPr/>
          </a:p>
        </p:txBody>
      </p:sp>
      <p:sp>
        <p:nvSpPr>
          <p:cNvPr id="224" name="Google Shape;224;p46"/>
          <p:cNvSpPr/>
          <p:nvPr/>
        </p:nvSpPr>
        <p:spPr>
          <a:xfrm>
            <a:off x="67" y="5942100"/>
            <a:ext cx="12192000" cy="915600"/>
          </a:xfrm>
          <a:prstGeom prst="rect">
            <a:avLst/>
          </a:prstGeom>
          <a:solidFill>
            <a:srgbClr val="FFFFFF"/>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20158343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106FF-4CE6-6947-9C4F-E4D4609543FE}"/>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1084439F-B9AF-364B-9A90-D34B75C0482F}"/>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C2B3682-93B0-5840-B340-9ED5E79E47D9}"/>
              </a:ext>
            </a:extLst>
          </p:cNvPr>
          <p:cNvSpPr>
            <a:spLocks noGrp="1"/>
          </p:cNvSpPr>
          <p:nvPr>
            <p:ph type="dt" sz="half" idx="10"/>
          </p:nvPr>
        </p:nvSpPr>
        <p:spPr/>
        <p:txBody>
          <a:bodyPr/>
          <a:lstStyle/>
          <a:p>
            <a:fld id="{8B9DEDB9-E10F-6F4A-BB2E-62B4BCC61073}" type="datetimeFigureOut">
              <a:rPr lang="en-US" smtClean="0"/>
              <a:t>10/5/21</a:t>
            </a:fld>
            <a:endParaRPr lang="en-US"/>
          </a:p>
        </p:txBody>
      </p:sp>
      <p:sp>
        <p:nvSpPr>
          <p:cNvPr id="5" name="Footer Placeholder 4">
            <a:extLst>
              <a:ext uri="{FF2B5EF4-FFF2-40B4-BE49-F238E27FC236}">
                <a16:creationId xmlns:a16="http://schemas.microsoft.com/office/drawing/2014/main" id="{C94EA436-ED11-584E-8CB2-3B3E0CDC30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5EFD22-B96D-D746-A28C-1350CA8D900F}"/>
              </a:ext>
            </a:extLst>
          </p:cNvPr>
          <p:cNvSpPr>
            <a:spLocks noGrp="1"/>
          </p:cNvSpPr>
          <p:nvPr>
            <p:ph type="sldNum" sz="quarter" idx="12"/>
          </p:nvPr>
        </p:nvSpPr>
        <p:spPr/>
        <p:txBody>
          <a:bodyPr/>
          <a:lstStyle/>
          <a:p>
            <a:fld id="{E079D8AF-5B6E-F047-BA5A-9EB08A8693AE}" type="slidenum">
              <a:rPr lang="en-US" smtClean="0"/>
              <a:t>‹#›</a:t>
            </a:fld>
            <a:endParaRPr lang="en-US"/>
          </a:p>
        </p:txBody>
      </p:sp>
    </p:spTree>
    <p:extLst>
      <p:ext uri="{BB962C8B-B14F-4D97-AF65-F5344CB8AC3E}">
        <p14:creationId xmlns:p14="http://schemas.microsoft.com/office/powerpoint/2010/main" val="10452325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D183E-420C-3541-99B2-BCCFA632F5D7}"/>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0C0FCA73-5BB3-7D45-BB01-0BEE35BEBC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40F48559-3BFC-B84F-AFD9-3B7A987E76CE}"/>
              </a:ext>
            </a:extLst>
          </p:cNvPr>
          <p:cNvSpPr>
            <a:spLocks noGrp="1"/>
          </p:cNvSpPr>
          <p:nvPr>
            <p:ph type="dt" sz="half" idx="10"/>
          </p:nvPr>
        </p:nvSpPr>
        <p:spPr/>
        <p:txBody>
          <a:bodyPr/>
          <a:lstStyle/>
          <a:p>
            <a:fld id="{8B9DEDB9-E10F-6F4A-BB2E-62B4BCC61073}" type="datetimeFigureOut">
              <a:rPr lang="en-US" smtClean="0"/>
              <a:t>10/5/21</a:t>
            </a:fld>
            <a:endParaRPr lang="en-US"/>
          </a:p>
        </p:txBody>
      </p:sp>
      <p:sp>
        <p:nvSpPr>
          <p:cNvPr id="5" name="Footer Placeholder 4">
            <a:extLst>
              <a:ext uri="{FF2B5EF4-FFF2-40B4-BE49-F238E27FC236}">
                <a16:creationId xmlns:a16="http://schemas.microsoft.com/office/drawing/2014/main" id="{38B259DE-AD79-F940-8D98-965BD98912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BEE071-8242-734E-A486-152AE423EFA2}"/>
              </a:ext>
            </a:extLst>
          </p:cNvPr>
          <p:cNvSpPr>
            <a:spLocks noGrp="1"/>
          </p:cNvSpPr>
          <p:nvPr>
            <p:ph type="sldNum" sz="quarter" idx="12"/>
          </p:nvPr>
        </p:nvSpPr>
        <p:spPr/>
        <p:txBody>
          <a:bodyPr/>
          <a:lstStyle/>
          <a:p>
            <a:fld id="{E079D8AF-5B6E-F047-BA5A-9EB08A8693AE}" type="slidenum">
              <a:rPr lang="en-US" smtClean="0"/>
              <a:t>‹#›</a:t>
            </a:fld>
            <a:endParaRPr lang="en-US"/>
          </a:p>
        </p:txBody>
      </p:sp>
    </p:spTree>
    <p:extLst>
      <p:ext uri="{BB962C8B-B14F-4D97-AF65-F5344CB8AC3E}">
        <p14:creationId xmlns:p14="http://schemas.microsoft.com/office/powerpoint/2010/main" val="18317304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06D67-CBD4-FD46-9E04-8A2C96C2F383}"/>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756C8E17-21E4-6F42-9200-FBB10C69E441}"/>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22353362-26DB-184A-884D-435009C4AA70}"/>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E09BD448-DD8F-554B-ACC4-F0FBD2E6230F}"/>
              </a:ext>
            </a:extLst>
          </p:cNvPr>
          <p:cNvSpPr>
            <a:spLocks noGrp="1"/>
          </p:cNvSpPr>
          <p:nvPr>
            <p:ph type="dt" sz="half" idx="10"/>
          </p:nvPr>
        </p:nvSpPr>
        <p:spPr/>
        <p:txBody>
          <a:bodyPr/>
          <a:lstStyle/>
          <a:p>
            <a:fld id="{8B9DEDB9-E10F-6F4A-BB2E-62B4BCC61073}" type="datetimeFigureOut">
              <a:rPr lang="en-US" smtClean="0"/>
              <a:t>10/5/21</a:t>
            </a:fld>
            <a:endParaRPr lang="en-US"/>
          </a:p>
        </p:txBody>
      </p:sp>
      <p:sp>
        <p:nvSpPr>
          <p:cNvPr id="6" name="Footer Placeholder 5">
            <a:extLst>
              <a:ext uri="{FF2B5EF4-FFF2-40B4-BE49-F238E27FC236}">
                <a16:creationId xmlns:a16="http://schemas.microsoft.com/office/drawing/2014/main" id="{D8AA997A-76B3-E943-84CD-EFE0111022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719AF9-9246-8C48-9F19-25B7C2C04A72}"/>
              </a:ext>
            </a:extLst>
          </p:cNvPr>
          <p:cNvSpPr>
            <a:spLocks noGrp="1"/>
          </p:cNvSpPr>
          <p:nvPr>
            <p:ph type="sldNum" sz="quarter" idx="12"/>
          </p:nvPr>
        </p:nvSpPr>
        <p:spPr/>
        <p:txBody>
          <a:bodyPr/>
          <a:lstStyle/>
          <a:p>
            <a:fld id="{E079D8AF-5B6E-F047-BA5A-9EB08A8693AE}" type="slidenum">
              <a:rPr lang="en-US" smtClean="0"/>
              <a:t>‹#›</a:t>
            </a:fld>
            <a:endParaRPr lang="en-US"/>
          </a:p>
        </p:txBody>
      </p:sp>
    </p:spTree>
    <p:extLst>
      <p:ext uri="{BB962C8B-B14F-4D97-AF65-F5344CB8AC3E}">
        <p14:creationId xmlns:p14="http://schemas.microsoft.com/office/powerpoint/2010/main" val="31839879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11091-DE75-4B40-85E7-DCCA79FAECA9}"/>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916E1AEF-4EC2-7D4C-9F9D-CDAA1695F1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D98B7BC1-BC3C-5947-9427-919F9D275713}"/>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63807596-5A46-974C-8806-05D1E7ABF54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BEE53083-2400-FF4C-959A-8AC6D4AB1D80}"/>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048D347D-15D3-BC49-A850-94C09DA20A68}"/>
              </a:ext>
            </a:extLst>
          </p:cNvPr>
          <p:cNvSpPr>
            <a:spLocks noGrp="1"/>
          </p:cNvSpPr>
          <p:nvPr>
            <p:ph type="dt" sz="half" idx="10"/>
          </p:nvPr>
        </p:nvSpPr>
        <p:spPr/>
        <p:txBody>
          <a:bodyPr/>
          <a:lstStyle/>
          <a:p>
            <a:fld id="{8B9DEDB9-E10F-6F4A-BB2E-62B4BCC61073}" type="datetimeFigureOut">
              <a:rPr lang="en-US" smtClean="0"/>
              <a:t>10/5/21</a:t>
            </a:fld>
            <a:endParaRPr lang="en-US"/>
          </a:p>
        </p:txBody>
      </p:sp>
      <p:sp>
        <p:nvSpPr>
          <p:cNvPr id="8" name="Footer Placeholder 7">
            <a:extLst>
              <a:ext uri="{FF2B5EF4-FFF2-40B4-BE49-F238E27FC236}">
                <a16:creationId xmlns:a16="http://schemas.microsoft.com/office/drawing/2014/main" id="{BF252C2D-52BB-F848-B3BC-594C277E479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75953AC-771E-7B41-B22B-DD5100692ACE}"/>
              </a:ext>
            </a:extLst>
          </p:cNvPr>
          <p:cNvSpPr>
            <a:spLocks noGrp="1"/>
          </p:cNvSpPr>
          <p:nvPr>
            <p:ph type="sldNum" sz="quarter" idx="12"/>
          </p:nvPr>
        </p:nvSpPr>
        <p:spPr/>
        <p:txBody>
          <a:bodyPr/>
          <a:lstStyle/>
          <a:p>
            <a:fld id="{E079D8AF-5B6E-F047-BA5A-9EB08A8693AE}" type="slidenum">
              <a:rPr lang="en-US" smtClean="0"/>
              <a:t>‹#›</a:t>
            </a:fld>
            <a:endParaRPr lang="en-US"/>
          </a:p>
        </p:txBody>
      </p:sp>
    </p:spTree>
    <p:extLst>
      <p:ext uri="{BB962C8B-B14F-4D97-AF65-F5344CB8AC3E}">
        <p14:creationId xmlns:p14="http://schemas.microsoft.com/office/powerpoint/2010/main" val="1526804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AD1FE-B846-B14C-8B24-B8274B91F5A2}"/>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A945FC51-A02C-674F-B7EF-17CCBFF199E7}"/>
              </a:ext>
            </a:extLst>
          </p:cNvPr>
          <p:cNvSpPr>
            <a:spLocks noGrp="1"/>
          </p:cNvSpPr>
          <p:nvPr>
            <p:ph type="dt" sz="half" idx="10"/>
          </p:nvPr>
        </p:nvSpPr>
        <p:spPr/>
        <p:txBody>
          <a:bodyPr/>
          <a:lstStyle/>
          <a:p>
            <a:fld id="{8B9DEDB9-E10F-6F4A-BB2E-62B4BCC61073}" type="datetimeFigureOut">
              <a:rPr lang="en-US" smtClean="0"/>
              <a:t>10/5/21</a:t>
            </a:fld>
            <a:endParaRPr lang="en-US"/>
          </a:p>
        </p:txBody>
      </p:sp>
      <p:sp>
        <p:nvSpPr>
          <p:cNvPr id="4" name="Footer Placeholder 3">
            <a:extLst>
              <a:ext uri="{FF2B5EF4-FFF2-40B4-BE49-F238E27FC236}">
                <a16:creationId xmlns:a16="http://schemas.microsoft.com/office/drawing/2014/main" id="{F27312EA-50D1-A640-9661-10E6D3BD6E2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EEAB09F-2215-5243-B013-16DDA2FD669E}"/>
              </a:ext>
            </a:extLst>
          </p:cNvPr>
          <p:cNvSpPr>
            <a:spLocks noGrp="1"/>
          </p:cNvSpPr>
          <p:nvPr>
            <p:ph type="sldNum" sz="quarter" idx="12"/>
          </p:nvPr>
        </p:nvSpPr>
        <p:spPr/>
        <p:txBody>
          <a:bodyPr/>
          <a:lstStyle/>
          <a:p>
            <a:fld id="{E079D8AF-5B6E-F047-BA5A-9EB08A8693AE}" type="slidenum">
              <a:rPr lang="en-US" smtClean="0"/>
              <a:t>‹#›</a:t>
            </a:fld>
            <a:endParaRPr lang="en-US"/>
          </a:p>
        </p:txBody>
      </p:sp>
    </p:spTree>
    <p:extLst>
      <p:ext uri="{BB962C8B-B14F-4D97-AF65-F5344CB8AC3E}">
        <p14:creationId xmlns:p14="http://schemas.microsoft.com/office/powerpoint/2010/main" val="3176925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C3313F1-A4FB-BA49-9142-E582507541AB}"/>
              </a:ext>
            </a:extLst>
          </p:cNvPr>
          <p:cNvSpPr>
            <a:spLocks noGrp="1"/>
          </p:cNvSpPr>
          <p:nvPr>
            <p:ph type="dt" sz="half" idx="10"/>
          </p:nvPr>
        </p:nvSpPr>
        <p:spPr/>
        <p:txBody>
          <a:bodyPr/>
          <a:lstStyle/>
          <a:p>
            <a:fld id="{8B9DEDB9-E10F-6F4A-BB2E-62B4BCC61073}" type="datetimeFigureOut">
              <a:rPr lang="en-US" smtClean="0"/>
              <a:t>10/5/21</a:t>
            </a:fld>
            <a:endParaRPr lang="en-US"/>
          </a:p>
        </p:txBody>
      </p:sp>
      <p:sp>
        <p:nvSpPr>
          <p:cNvPr id="3" name="Footer Placeholder 2">
            <a:extLst>
              <a:ext uri="{FF2B5EF4-FFF2-40B4-BE49-F238E27FC236}">
                <a16:creationId xmlns:a16="http://schemas.microsoft.com/office/drawing/2014/main" id="{FB2A71F5-2F0E-5142-8315-5F984C0DAE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647289B-18DF-C045-8363-E66FD8A7D19A}"/>
              </a:ext>
            </a:extLst>
          </p:cNvPr>
          <p:cNvSpPr>
            <a:spLocks noGrp="1"/>
          </p:cNvSpPr>
          <p:nvPr>
            <p:ph type="sldNum" sz="quarter" idx="12"/>
          </p:nvPr>
        </p:nvSpPr>
        <p:spPr/>
        <p:txBody>
          <a:bodyPr/>
          <a:lstStyle/>
          <a:p>
            <a:fld id="{E079D8AF-5B6E-F047-BA5A-9EB08A8693AE}" type="slidenum">
              <a:rPr lang="en-US" smtClean="0"/>
              <a:t>‹#›</a:t>
            </a:fld>
            <a:endParaRPr lang="en-US"/>
          </a:p>
        </p:txBody>
      </p:sp>
    </p:spTree>
    <p:extLst>
      <p:ext uri="{BB962C8B-B14F-4D97-AF65-F5344CB8AC3E}">
        <p14:creationId xmlns:p14="http://schemas.microsoft.com/office/powerpoint/2010/main" val="27487350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D230A-3E26-074D-A55B-7985454540A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B17FF3FB-0DF8-2041-B3DC-1002E2B61E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F0AD528B-E19E-D54B-8482-F90A841A3B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718981F-9863-D444-AA60-BFB0B1DCB7FF}"/>
              </a:ext>
            </a:extLst>
          </p:cNvPr>
          <p:cNvSpPr>
            <a:spLocks noGrp="1"/>
          </p:cNvSpPr>
          <p:nvPr>
            <p:ph type="dt" sz="half" idx="10"/>
          </p:nvPr>
        </p:nvSpPr>
        <p:spPr/>
        <p:txBody>
          <a:bodyPr/>
          <a:lstStyle/>
          <a:p>
            <a:fld id="{8B9DEDB9-E10F-6F4A-BB2E-62B4BCC61073}" type="datetimeFigureOut">
              <a:rPr lang="en-US" smtClean="0"/>
              <a:t>10/5/21</a:t>
            </a:fld>
            <a:endParaRPr lang="en-US"/>
          </a:p>
        </p:txBody>
      </p:sp>
      <p:sp>
        <p:nvSpPr>
          <p:cNvPr id="6" name="Footer Placeholder 5">
            <a:extLst>
              <a:ext uri="{FF2B5EF4-FFF2-40B4-BE49-F238E27FC236}">
                <a16:creationId xmlns:a16="http://schemas.microsoft.com/office/drawing/2014/main" id="{FB81D8CB-5C17-7743-B3CC-8649CB2CF51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660B0C2-8110-EE4F-A86E-07710B31660E}"/>
              </a:ext>
            </a:extLst>
          </p:cNvPr>
          <p:cNvSpPr>
            <a:spLocks noGrp="1"/>
          </p:cNvSpPr>
          <p:nvPr>
            <p:ph type="sldNum" sz="quarter" idx="12"/>
          </p:nvPr>
        </p:nvSpPr>
        <p:spPr/>
        <p:txBody>
          <a:bodyPr/>
          <a:lstStyle/>
          <a:p>
            <a:fld id="{E079D8AF-5B6E-F047-BA5A-9EB08A8693AE}" type="slidenum">
              <a:rPr lang="en-US" smtClean="0"/>
              <a:t>‹#›</a:t>
            </a:fld>
            <a:endParaRPr lang="en-US"/>
          </a:p>
        </p:txBody>
      </p:sp>
    </p:spTree>
    <p:extLst>
      <p:ext uri="{BB962C8B-B14F-4D97-AF65-F5344CB8AC3E}">
        <p14:creationId xmlns:p14="http://schemas.microsoft.com/office/powerpoint/2010/main" val="14465237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8FB58-810D-0F47-8DB6-86D81921C51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C0406F7A-D2C6-7F4B-868E-74BDA677A31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1B12DC2-03B4-D846-8C8C-60D9BE6DEF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16E2219-41B5-D24B-9F19-27E76DA3BC50}"/>
              </a:ext>
            </a:extLst>
          </p:cNvPr>
          <p:cNvSpPr>
            <a:spLocks noGrp="1"/>
          </p:cNvSpPr>
          <p:nvPr>
            <p:ph type="dt" sz="half" idx="10"/>
          </p:nvPr>
        </p:nvSpPr>
        <p:spPr/>
        <p:txBody>
          <a:bodyPr/>
          <a:lstStyle/>
          <a:p>
            <a:fld id="{8B9DEDB9-E10F-6F4A-BB2E-62B4BCC61073}" type="datetimeFigureOut">
              <a:rPr lang="en-US" smtClean="0"/>
              <a:t>10/5/21</a:t>
            </a:fld>
            <a:endParaRPr lang="en-US"/>
          </a:p>
        </p:txBody>
      </p:sp>
      <p:sp>
        <p:nvSpPr>
          <p:cNvPr id="6" name="Footer Placeholder 5">
            <a:extLst>
              <a:ext uri="{FF2B5EF4-FFF2-40B4-BE49-F238E27FC236}">
                <a16:creationId xmlns:a16="http://schemas.microsoft.com/office/drawing/2014/main" id="{F6D037DB-2B79-7742-98B9-6DA3B2438C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69A20F-87BA-9F4F-8184-74846BEB68F5}"/>
              </a:ext>
            </a:extLst>
          </p:cNvPr>
          <p:cNvSpPr>
            <a:spLocks noGrp="1"/>
          </p:cNvSpPr>
          <p:nvPr>
            <p:ph type="sldNum" sz="quarter" idx="12"/>
          </p:nvPr>
        </p:nvSpPr>
        <p:spPr/>
        <p:txBody>
          <a:bodyPr/>
          <a:lstStyle/>
          <a:p>
            <a:fld id="{E079D8AF-5B6E-F047-BA5A-9EB08A8693AE}" type="slidenum">
              <a:rPr lang="en-US" smtClean="0"/>
              <a:t>‹#›</a:t>
            </a:fld>
            <a:endParaRPr lang="en-US"/>
          </a:p>
        </p:txBody>
      </p:sp>
    </p:spTree>
    <p:extLst>
      <p:ext uri="{BB962C8B-B14F-4D97-AF65-F5344CB8AC3E}">
        <p14:creationId xmlns:p14="http://schemas.microsoft.com/office/powerpoint/2010/main" val="29961400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FE606AC-5C61-144D-B373-9BC37669B6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40A1E362-C42E-2246-8F42-B1B6C9A9E3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9CAC785-67AA-C64C-92A3-CF84CB6310A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9DEDB9-E10F-6F4A-BB2E-62B4BCC61073}" type="datetimeFigureOut">
              <a:rPr lang="en-US" smtClean="0"/>
              <a:t>10/5/21</a:t>
            </a:fld>
            <a:endParaRPr lang="en-US"/>
          </a:p>
        </p:txBody>
      </p:sp>
      <p:sp>
        <p:nvSpPr>
          <p:cNvPr id="5" name="Footer Placeholder 4">
            <a:extLst>
              <a:ext uri="{FF2B5EF4-FFF2-40B4-BE49-F238E27FC236}">
                <a16:creationId xmlns:a16="http://schemas.microsoft.com/office/drawing/2014/main" id="{A822625E-2089-7C47-81A1-323AAF1F644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EA52E78-5B31-3542-925C-C42F385ABF1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79D8AF-5B6E-F047-BA5A-9EB08A8693AE}" type="slidenum">
              <a:rPr lang="en-US" smtClean="0"/>
              <a:t>‹#›</a:t>
            </a:fld>
            <a:endParaRPr lang="en-US"/>
          </a:p>
        </p:txBody>
      </p:sp>
    </p:spTree>
    <p:extLst>
      <p:ext uri="{BB962C8B-B14F-4D97-AF65-F5344CB8AC3E}">
        <p14:creationId xmlns:p14="http://schemas.microsoft.com/office/powerpoint/2010/main" val="16491943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81"/>
          <p:cNvSpPr txBox="1">
            <a:spLocks noGrp="1"/>
          </p:cNvSpPr>
          <p:nvPr>
            <p:ph type="title"/>
          </p:nvPr>
        </p:nvSpPr>
        <p:spPr>
          <a:xfrm>
            <a:off x="609600" y="2364939"/>
            <a:ext cx="10972800" cy="1143200"/>
          </a:xfrm>
          <a:prstGeom prst="rect">
            <a:avLst/>
          </a:prstGeom>
          <a:noFill/>
          <a:ln>
            <a:noFill/>
          </a:ln>
        </p:spPr>
        <p:txBody>
          <a:bodyPr spcFirstLastPara="1" vert="horz" wrap="square" lIns="121900" tIns="121900" rIns="121900" bIns="121900" rtlCol="0" anchor="ctr" anchorCtr="0">
            <a:noAutofit/>
          </a:bodyPr>
          <a:lstStyle/>
          <a:p>
            <a:r>
              <a:rPr lang="en" sz="4000"/>
              <a:t>Training data scientists </a:t>
            </a:r>
            <a:endParaRPr sz="4000"/>
          </a:p>
          <a:p>
            <a:r>
              <a:rPr lang="en" sz="4000"/>
              <a:t>to tackle problems that really matter.</a:t>
            </a:r>
            <a:endParaRPr sz="4000"/>
          </a:p>
        </p:txBody>
      </p:sp>
      <p:pic>
        <p:nvPicPr>
          <p:cNvPr id="405" name="Google Shape;405;p81"/>
          <p:cNvPicPr preferRelativeResize="0"/>
          <p:nvPr/>
        </p:nvPicPr>
        <p:blipFill rotWithShape="1">
          <a:blip r:embed="rId3">
            <a:alphaModFix/>
          </a:blip>
          <a:srcRect b="56069"/>
          <a:stretch/>
        </p:blipFill>
        <p:spPr>
          <a:xfrm>
            <a:off x="917068" y="439968"/>
            <a:ext cx="10357869" cy="1465633"/>
          </a:xfrm>
          <a:prstGeom prst="rect">
            <a:avLst/>
          </a:prstGeom>
          <a:noFill/>
          <a:ln>
            <a:noFill/>
          </a:ln>
        </p:spPr>
      </p:pic>
      <p:pic>
        <p:nvPicPr>
          <p:cNvPr id="406" name="Google Shape;406;p81"/>
          <p:cNvPicPr preferRelativeResize="0"/>
          <p:nvPr/>
        </p:nvPicPr>
        <p:blipFill rotWithShape="1">
          <a:blip r:embed="rId3">
            <a:alphaModFix/>
          </a:blip>
          <a:srcRect t="43058"/>
          <a:stretch/>
        </p:blipFill>
        <p:spPr>
          <a:xfrm>
            <a:off x="609585" y="3787301"/>
            <a:ext cx="7991153" cy="1465633"/>
          </a:xfrm>
          <a:prstGeom prst="rect">
            <a:avLst/>
          </a:prstGeom>
          <a:noFill/>
          <a:ln>
            <a:noFill/>
          </a:ln>
        </p:spPr>
      </p:pic>
      <p:pic>
        <p:nvPicPr>
          <p:cNvPr id="407" name="Google Shape;407;p81"/>
          <p:cNvPicPr preferRelativeResize="0"/>
          <p:nvPr/>
        </p:nvPicPr>
        <p:blipFill rotWithShape="1">
          <a:blip r:embed="rId4">
            <a:alphaModFix/>
          </a:blip>
          <a:srcRect/>
          <a:stretch/>
        </p:blipFill>
        <p:spPr>
          <a:xfrm>
            <a:off x="7615183" y="5753024"/>
            <a:ext cx="2031733" cy="434777"/>
          </a:xfrm>
          <a:prstGeom prst="rect">
            <a:avLst/>
          </a:prstGeom>
          <a:noFill/>
          <a:ln>
            <a:noFill/>
          </a:ln>
        </p:spPr>
      </p:pic>
      <p:pic>
        <p:nvPicPr>
          <p:cNvPr id="408" name="Google Shape;408;p81"/>
          <p:cNvPicPr preferRelativeResize="0"/>
          <p:nvPr/>
        </p:nvPicPr>
        <p:blipFill>
          <a:blip r:embed="rId5">
            <a:alphaModFix/>
          </a:blip>
          <a:stretch>
            <a:fillRect/>
          </a:stretch>
        </p:blipFill>
        <p:spPr>
          <a:xfrm>
            <a:off x="2646685" y="5703434"/>
            <a:ext cx="2031735" cy="632433"/>
          </a:xfrm>
          <a:prstGeom prst="rect">
            <a:avLst/>
          </a:prstGeom>
          <a:noFill/>
          <a:ln>
            <a:noFill/>
          </a:ln>
        </p:spPr>
      </p:pic>
      <p:pic>
        <p:nvPicPr>
          <p:cNvPr id="409" name="Google Shape;409;p81"/>
          <p:cNvPicPr preferRelativeResize="0"/>
          <p:nvPr/>
        </p:nvPicPr>
        <p:blipFill>
          <a:blip r:embed="rId6">
            <a:alphaModFix/>
          </a:blip>
          <a:stretch>
            <a:fillRect/>
          </a:stretch>
        </p:blipFill>
        <p:spPr>
          <a:xfrm>
            <a:off x="8349734" y="4146135"/>
            <a:ext cx="3842265" cy="747967"/>
          </a:xfrm>
          <a:prstGeom prst="rect">
            <a:avLst/>
          </a:prstGeom>
          <a:noFill/>
          <a:ln>
            <a:noFill/>
          </a:ln>
        </p:spPr>
      </p:pic>
      <p:pic>
        <p:nvPicPr>
          <p:cNvPr id="410" name="Google Shape;410;p81"/>
          <p:cNvPicPr preferRelativeResize="0"/>
          <p:nvPr/>
        </p:nvPicPr>
        <p:blipFill>
          <a:blip r:embed="rId7">
            <a:alphaModFix/>
          </a:blip>
          <a:stretch>
            <a:fillRect/>
          </a:stretch>
        </p:blipFill>
        <p:spPr>
          <a:xfrm>
            <a:off x="4881618" y="5456134"/>
            <a:ext cx="2530367" cy="110980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CAE594F-1562-AD4F-9E88-80E9835F6C36}"/>
              </a:ext>
            </a:extLst>
          </p:cNvPr>
          <p:cNvSpPr>
            <a:spLocks noGrp="1"/>
          </p:cNvSpPr>
          <p:nvPr>
            <p:ph type="title"/>
          </p:nvPr>
        </p:nvSpPr>
        <p:spPr/>
        <p:txBody>
          <a:bodyPr/>
          <a:lstStyle/>
          <a:p>
            <a:endParaRPr lang="en-GB"/>
          </a:p>
        </p:txBody>
      </p:sp>
      <p:pic>
        <p:nvPicPr>
          <p:cNvPr id="6" name="Inhaltsplatzhalter 5">
            <a:extLst>
              <a:ext uri="{FF2B5EF4-FFF2-40B4-BE49-F238E27FC236}">
                <a16:creationId xmlns:a16="http://schemas.microsoft.com/office/drawing/2014/main" id="{6F797665-12F4-2441-957E-9E4E747AC910}"/>
              </a:ext>
            </a:extLst>
          </p:cNvPr>
          <p:cNvPicPr>
            <a:picLocks noGrp="1" noChangeAspect="1"/>
          </p:cNvPicPr>
          <p:nvPr>
            <p:ph idx="1"/>
          </p:nvPr>
        </p:nvPicPr>
        <p:blipFill>
          <a:blip r:embed="rId3"/>
          <a:stretch>
            <a:fillRect/>
          </a:stretch>
        </p:blipFill>
        <p:spPr>
          <a:xfrm>
            <a:off x="0" y="0"/>
            <a:ext cx="12192000" cy="6858000"/>
          </a:xfrm>
        </p:spPr>
      </p:pic>
      <p:sp>
        <p:nvSpPr>
          <p:cNvPr id="7" name="Textfeld 6">
            <a:extLst>
              <a:ext uri="{FF2B5EF4-FFF2-40B4-BE49-F238E27FC236}">
                <a16:creationId xmlns:a16="http://schemas.microsoft.com/office/drawing/2014/main" id="{37CFAD02-5F49-984E-A2A8-FEA45FD6711C}"/>
              </a:ext>
            </a:extLst>
          </p:cNvPr>
          <p:cNvSpPr txBox="1"/>
          <p:nvPr/>
        </p:nvSpPr>
        <p:spPr>
          <a:xfrm>
            <a:off x="5474394" y="893234"/>
            <a:ext cx="1258293" cy="461665"/>
          </a:xfrm>
          <a:prstGeom prst="rect">
            <a:avLst/>
          </a:prstGeom>
          <a:noFill/>
        </p:spPr>
        <p:txBody>
          <a:bodyPr wrap="none" rtlCol="0">
            <a:spAutoFit/>
          </a:bodyPr>
          <a:lstStyle/>
          <a:p>
            <a:r>
              <a:rPr lang="en-GB" sz="2400" b="1" dirty="0" err="1">
                <a:solidFill>
                  <a:srgbClr val="FF0000"/>
                </a:solidFill>
              </a:rPr>
              <a:t>Datafest</a:t>
            </a:r>
            <a:endParaRPr lang="en-GB" sz="2400" b="1" dirty="0">
              <a:solidFill>
                <a:srgbClr val="FF0000"/>
              </a:solidFill>
            </a:endParaRPr>
          </a:p>
        </p:txBody>
      </p:sp>
      <p:sp>
        <p:nvSpPr>
          <p:cNvPr id="8" name="Textfeld 7">
            <a:extLst>
              <a:ext uri="{FF2B5EF4-FFF2-40B4-BE49-F238E27FC236}">
                <a16:creationId xmlns:a16="http://schemas.microsoft.com/office/drawing/2014/main" id="{4B4EEA85-E89D-5040-8EEF-E5A838D4EE03}"/>
              </a:ext>
            </a:extLst>
          </p:cNvPr>
          <p:cNvSpPr txBox="1"/>
          <p:nvPr/>
        </p:nvSpPr>
        <p:spPr>
          <a:xfrm>
            <a:off x="4989418" y="5245925"/>
            <a:ext cx="2080057" cy="461665"/>
          </a:xfrm>
          <a:prstGeom prst="rect">
            <a:avLst/>
          </a:prstGeom>
          <a:noFill/>
        </p:spPr>
        <p:txBody>
          <a:bodyPr wrap="none" rtlCol="0">
            <a:spAutoFit/>
          </a:bodyPr>
          <a:lstStyle/>
          <a:p>
            <a:r>
              <a:rPr lang="en-GB" sz="2400" b="1" dirty="0">
                <a:solidFill>
                  <a:schemeClr val="bg1"/>
                </a:solidFill>
              </a:rPr>
              <a:t>Advertisement</a:t>
            </a:r>
          </a:p>
        </p:txBody>
      </p:sp>
      <p:sp>
        <p:nvSpPr>
          <p:cNvPr id="9" name="Textfeld 8">
            <a:extLst>
              <a:ext uri="{FF2B5EF4-FFF2-40B4-BE49-F238E27FC236}">
                <a16:creationId xmlns:a16="http://schemas.microsoft.com/office/drawing/2014/main" id="{76EACD70-E8D9-D445-A31D-389FF243457C}"/>
              </a:ext>
            </a:extLst>
          </p:cNvPr>
          <p:cNvSpPr txBox="1"/>
          <p:nvPr/>
        </p:nvSpPr>
        <p:spPr>
          <a:xfrm>
            <a:off x="5545767" y="4632910"/>
            <a:ext cx="1660711" cy="461665"/>
          </a:xfrm>
          <a:prstGeom prst="rect">
            <a:avLst/>
          </a:prstGeom>
          <a:noFill/>
        </p:spPr>
        <p:txBody>
          <a:bodyPr wrap="none" rtlCol="0">
            <a:spAutoFit/>
          </a:bodyPr>
          <a:lstStyle/>
          <a:p>
            <a:pPr algn="ctr"/>
            <a:r>
              <a:rPr lang="en-GB" sz="2400" b="1" dirty="0">
                <a:solidFill>
                  <a:schemeClr val="bg1"/>
                </a:solidFill>
              </a:rPr>
              <a:t>Fundraising</a:t>
            </a:r>
          </a:p>
        </p:txBody>
      </p:sp>
      <p:sp>
        <p:nvSpPr>
          <p:cNvPr id="10" name="Textfeld 9">
            <a:extLst>
              <a:ext uri="{FF2B5EF4-FFF2-40B4-BE49-F238E27FC236}">
                <a16:creationId xmlns:a16="http://schemas.microsoft.com/office/drawing/2014/main" id="{33533803-4A76-884B-9772-08371985DC94}"/>
              </a:ext>
            </a:extLst>
          </p:cNvPr>
          <p:cNvSpPr txBox="1"/>
          <p:nvPr/>
        </p:nvSpPr>
        <p:spPr>
          <a:xfrm>
            <a:off x="5314197" y="4019898"/>
            <a:ext cx="2123851" cy="461665"/>
          </a:xfrm>
          <a:prstGeom prst="rect">
            <a:avLst/>
          </a:prstGeom>
          <a:noFill/>
        </p:spPr>
        <p:txBody>
          <a:bodyPr wrap="none" rtlCol="0">
            <a:spAutoFit/>
          </a:bodyPr>
          <a:lstStyle/>
          <a:p>
            <a:pPr algn="ctr"/>
            <a:r>
              <a:rPr lang="en-GB" sz="2400" b="1" dirty="0">
                <a:solidFill>
                  <a:schemeClr val="bg1"/>
                </a:solidFill>
              </a:rPr>
              <a:t>Project scoping</a:t>
            </a:r>
          </a:p>
        </p:txBody>
      </p:sp>
      <p:sp>
        <p:nvSpPr>
          <p:cNvPr id="11" name="Textfeld 10">
            <a:extLst>
              <a:ext uri="{FF2B5EF4-FFF2-40B4-BE49-F238E27FC236}">
                <a16:creationId xmlns:a16="http://schemas.microsoft.com/office/drawing/2014/main" id="{4BDE15CB-8767-E845-BAFE-0393BD602FAE}"/>
              </a:ext>
            </a:extLst>
          </p:cNvPr>
          <p:cNvSpPr txBox="1"/>
          <p:nvPr/>
        </p:nvSpPr>
        <p:spPr>
          <a:xfrm>
            <a:off x="5163899" y="3406886"/>
            <a:ext cx="2424445" cy="461665"/>
          </a:xfrm>
          <a:prstGeom prst="rect">
            <a:avLst/>
          </a:prstGeom>
          <a:noFill/>
        </p:spPr>
        <p:txBody>
          <a:bodyPr wrap="none" rtlCol="0">
            <a:spAutoFit/>
          </a:bodyPr>
          <a:lstStyle/>
          <a:p>
            <a:pPr algn="ctr"/>
            <a:r>
              <a:rPr lang="en-GB" sz="2400" b="1" dirty="0">
                <a:solidFill>
                  <a:schemeClr val="bg1"/>
                </a:solidFill>
              </a:rPr>
              <a:t>Fellow interviews</a:t>
            </a:r>
          </a:p>
        </p:txBody>
      </p:sp>
      <p:sp>
        <p:nvSpPr>
          <p:cNvPr id="12" name="Textfeld 11">
            <a:extLst>
              <a:ext uri="{FF2B5EF4-FFF2-40B4-BE49-F238E27FC236}">
                <a16:creationId xmlns:a16="http://schemas.microsoft.com/office/drawing/2014/main" id="{3D2EF3C1-EBC3-C642-9F5D-B00E00D66559}"/>
              </a:ext>
            </a:extLst>
          </p:cNvPr>
          <p:cNvSpPr txBox="1"/>
          <p:nvPr/>
        </p:nvSpPr>
        <p:spPr>
          <a:xfrm>
            <a:off x="4994943" y="2793874"/>
            <a:ext cx="2762358" cy="461665"/>
          </a:xfrm>
          <a:prstGeom prst="rect">
            <a:avLst/>
          </a:prstGeom>
          <a:noFill/>
        </p:spPr>
        <p:txBody>
          <a:bodyPr wrap="none" rtlCol="0">
            <a:spAutoFit/>
          </a:bodyPr>
          <a:lstStyle/>
          <a:p>
            <a:pPr algn="ctr"/>
            <a:r>
              <a:rPr lang="en-GB" sz="2400" b="1" dirty="0">
                <a:solidFill>
                  <a:schemeClr val="bg1"/>
                </a:solidFill>
              </a:rPr>
              <a:t>PM/TM recruitment</a:t>
            </a:r>
          </a:p>
        </p:txBody>
      </p:sp>
      <p:sp>
        <p:nvSpPr>
          <p:cNvPr id="13" name="Textfeld 12">
            <a:extLst>
              <a:ext uri="{FF2B5EF4-FFF2-40B4-BE49-F238E27FC236}">
                <a16:creationId xmlns:a16="http://schemas.microsoft.com/office/drawing/2014/main" id="{423ED4DF-B6E6-A146-ADB5-C2615B965DD2}"/>
              </a:ext>
            </a:extLst>
          </p:cNvPr>
          <p:cNvSpPr txBox="1"/>
          <p:nvPr/>
        </p:nvSpPr>
        <p:spPr>
          <a:xfrm>
            <a:off x="4409942" y="2180862"/>
            <a:ext cx="3932359" cy="461665"/>
          </a:xfrm>
          <a:prstGeom prst="rect">
            <a:avLst/>
          </a:prstGeom>
          <a:noFill/>
        </p:spPr>
        <p:txBody>
          <a:bodyPr wrap="none" rtlCol="0">
            <a:spAutoFit/>
          </a:bodyPr>
          <a:lstStyle/>
          <a:p>
            <a:pPr algn="ctr"/>
            <a:r>
              <a:rPr lang="en-GB" sz="2400" b="1" dirty="0">
                <a:solidFill>
                  <a:srgbClr val="FFC000"/>
                </a:solidFill>
              </a:rPr>
              <a:t>12 week summer programme</a:t>
            </a:r>
          </a:p>
        </p:txBody>
      </p:sp>
      <p:sp>
        <p:nvSpPr>
          <p:cNvPr id="14" name="Textfeld 13">
            <a:extLst>
              <a:ext uri="{FF2B5EF4-FFF2-40B4-BE49-F238E27FC236}">
                <a16:creationId xmlns:a16="http://schemas.microsoft.com/office/drawing/2014/main" id="{B054DBA1-99E1-6140-BE37-749DB2A435B1}"/>
              </a:ext>
            </a:extLst>
          </p:cNvPr>
          <p:cNvSpPr txBox="1"/>
          <p:nvPr/>
        </p:nvSpPr>
        <p:spPr>
          <a:xfrm>
            <a:off x="6313255" y="996524"/>
            <a:ext cx="184731" cy="461665"/>
          </a:xfrm>
          <a:prstGeom prst="rect">
            <a:avLst/>
          </a:prstGeom>
          <a:noFill/>
        </p:spPr>
        <p:txBody>
          <a:bodyPr wrap="none" rtlCol="0">
            <a:spAutoFit/>
          </a:bodyPr>
          <a:lstStyle/>
          <a:p>
            <a:endParaRPr lang="en-GB" sz="2400" dirty="0"/>
          </a:p>
        </p:txBody>
      </p:sp>
      <p:sp>
        <p:nvSpPr>
          <p:cNvPr id="15" name="Textfeld 14">
            <a:extLst>
              <a:ext uri="{FF2B5EF4-FFF2-40B4-BE49-F238E27FC236}">
                <a16:creationId xmlns:a16="http://schemas.microsoft.com/office/drawing/2014/main" id="{34B70709-CEA3-2944-B5D7-477972BE651B}"/>
              </a:ext>
            </a:extLst>
          </p:cNvPr>
          <p:cNvSpPr txBox="1"/>
          <p:nvPr/>
        </p:nvSpPr>
        <p:spPr>
          <a:xfrm>
            <a:off x="283143" y="380970"/>
            <a:ext cx="4588820" cy="830997"/>
          </a:xfrm>
          <a:prstGeom prst="rect">
            <a:avLst/>
          </a:prstGeom>
          <a:noFill/>
        </p:spPr>
        <p:txBody>
          <a:bodyPr wrap="none" rtlCol="0">
            <a:spAutoFit/>
          </a:bodyPr>
          <a:lstStyle/>
          <a:p>
            <a:r>
              <a:rPr lang="en-GB" sz="4800" b="1" dirty="0"/>
              <a:t>Year-round effort</a:t>
            </a:r>
          </a:p>
        </p:txBody>
      </p:sp>
      <p:sp>
        <p:nvSpPr>
          <p:cNvPr id="16" name="Textfeld 15">
            <a:extLst>
              <a:ext uri="{FF2B5EF4-FFF2-40B4-BE49-F238E27FC236}">
                <a16:creationId xmlns:a16="http://schemas.microsoft.com/office/drawing/2014/main" id="{9DE4343F-F11C-544A-B574-7B868754CA31}"/>
              </a:ext>
            </a:extLst>
          </p:cNvPr>
          <p:cNvSpPr txBox="1"/>
          <p:nvPr/>
        </p:nvSpPr>
        <p:spPr>
          <a:xfrm>
            <a:off x="9919192" y="6477031"/>
            <a:ext cx="2259336" cy="338554"/>
          </a:xfrm>
          <a:prstGeom prst="rect">
            <a:avLst/>
          </a:prstGeom>
          <a:noFill/>
        </p:spPr>
        <p:txBody>
          <a:bodyPr wrap="none" rtlCol="0">
            <a:spAutoFit/>
          </a:bodyPr>
          <a:lstStyle/>
          <a:p>
            <a:r>
              <a:rPr lang="en-GB" sz="1600" dirty="0">
                <a:solidFill>
                  <a:schemeClr val="bg1"/>
                </a:solidFill>
              </a:rPr>
              <a:t>Photo: TOK </a:t>
            </a:r>
            <a:r>
              <a:rPr lang="en-GB" sz="1600" dirty="0" err="1">
                <a:solidFill>
                  <a:schemeClr val="bg1"/>
                </a:solidFill>
              </a:rPr>
              <a:t>Resource.org</a:t>
            </a:r>
            <a:endParaRPr lang="en-GB" sz="1600" dirty="0">
              <a:solidFill>
                <a:schemeClr val="bg1"/>
              </a:solidFill>
            </a:endParaRPr>
          </a:p>
        </p:txBody>
      </p:sp>
    </p:spTree>
    <p:extLst>
      <p:ext uri="{BB962C8B-B14F-4D97-AF65-F5344CB8AC3E}">
        <p14:creationId xmlns:p14="http://schemas.microsoft.com/office/powerpoint/2010/main" val="1890638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P spid="12" grpId="0"/>
      <p:bldP spid="13"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489</Words>
  <Application>Microsoft Macintosh PowerPoint</Application>
  <PresentationFormat>Widescreen</PresentationFormat>
  <Paragraphs>17</Paragraphs>
  <Slides>2</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Calibri Light</vt:lpstr>
      <vt:lpstr>Lato</vt:lpstr>
      <vt:lpstr>Office Theme</vt:lpstr>
      <vt:lpstr>Training data scientists  to tackle problems that really matter.</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Training data scientists  to tackle problems that really matter.</dc:title>
  <dc:creator>Sebastian Vollmer</dc:creator>
  <cp:lastModifiedBy>Sebastian Vollmer</cp:lastModifiedBy>
  <cp:revision>1</cp:revision>
  <dcterms:created xsi:type="dcterms:W3CDTF">2021-10-05T12:32:18Z</dcterms:created>
  <dcterms:modified xsi:type="dcterms:W3CDTF">2021-10-05T12:34:08Z</dcterms:modified>
</cp:coreProperties>
</file>