
<file path=[Content_Types].xml><?xml version="1.0" encoding="utf-8"?>
<Types xmlns="http://schemas.openxmlformats.org/package/2006/content-types"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3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Default Extension="fntdata" ContentType="application/x-fontdata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1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8"/>
  </p:notesMasterIdLst>
  <p:sldIdLst>
    <p:sldId id="263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0" r:id="rId15"/>
    <p:sldId id="261" r:id="rId16"/>
    <p:sldId id="262" r:id="rId17"/>
  </p:sldIdLst>
  <p:sldSz cx="9144000" cy="5143500" type="screen16x9"/>
  <p:notesSz cx="6858000" cy="9144000"/>
  <p:embeddedFontLst>
    <p:embeddedFont>
      <p:font typeface="PUBLIC SANS" charset="0"/>
      <p:regular r:id="rId19"/>
      <p:bold r:id="rId20"/>
      <p:italic r:id="rId21"/>
      <p:boldItalic r:id="rId22"/>
    </p:embeddedFont>
    <p:embeddedFont>
      <p:font typeface="Arial Black" pitchFamily="34" charset="0"/>
      <p:bold r:id="rId23"/>
    </p:embeddedFont>
    <p:embeddedFont>
      <p:font typeface="EB Garamond" charset="0"/>
      <p:regular r:id="rId24"/>
      <p:bold r:id="rId25"/>
      <p:italic r:id="rId26"/>
      <p:boldItalic r:id="rId27"/>
    </p:embeddedFont>
    <p:embeddedFont>
      <p:font typeface="EB Garamond Medium" charset="0"/>
      <p:regular r:id="rId28"/>
      <p:bold r:id="rId29"/>
      <p:italic r:id="rId30"/>
      <p:boldItalic r:id="rId31"/>
    </p:embeddedFont>
    <p:embeddedFont>
      <p:font typeface="EB Garamond ExtraBold" charset="0"/>
      <p:bold r:id="rId32"/>
      <p:boldItalic r:id="rId33"/>
    </p:embeddedFont>
    <p:embeddedFont>
      <p:font typeface="EB Garamond SemiBold" charset="0"/>
      <p:regular r:id="rId34"/>
      <p:bold r:id="rId35"/>
      <p:italic r:id="rId36"/>
      <p:boldItalic r:id="rId37"/>
    </p:embeddedFon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6KULBpVTvChdcVZgh6kyOJTDj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7BC87CF-A05D-4223-A3B3-9C00D10DC14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96" y="294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86046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2.xml"/><Relationship Id="rId117" Type="http://schemas.openxmlformats.org/officeDocument/2006/relationships/slideLayout" Target="../slideLayouts/slideLayout233.xml"/><Relationship Id="rId21" Type="http://schemas.openxmlformats.org/officeDocument/2006/relationships/slideLayout" Target="../slideLayouts/slideLayout137.xml"/><Relationship Id="rId42" Type="http://schemas.openxmlformats.org/officeDocument/2006/relationships/slideLayout" Target="../slideLayouts/slideLayout158.xml"/><Relationship Id="rId47" Type="http://schemas.openxmlformats.org/officeDocument/2006/relationships/slideLayout" Target="../slideLayouts/slideLayout163.xml"/><Relationship Id="rId63" Type="http://schemas.openxmlformats.org/officeDocument/2006/relationships/slideLayout" Target="../slideLayouts/slideLayout179.xml"/><Relationship Id="rId68" Type="http://schemas.openxmlformats.org/officeDocument/2006/relationships/slideLayout" Target="../slideLayouts/slideLayout184.xml"/><Relationship Id="rId84" Type="http://schemas.openxmlformats.org/officeDocument/2006/relationships/slideLayout" Target="../slideLayouts/slideLayout200.xml"/><Relationship Id="rId89" Type="http://schemas.openxmlformats.org/officeDocument/2006/relationships/slideLayout" Target="../slideLayouts/slideLayout205.xml"/><Relationship Id="rId112" Type="http://schemas.openxmlformats.org/officeDocument/2006/relationships/slideLayout" Target="../slideLayouts/slideLayout228.xml"/><Relationship Id="rId16" Type="http://schemas.openxmlformats.org/officeDocument/2006/relationships/slideLayout" Target="../slideLayouts/slideLayout132.xml"/><Relationship Id="rId107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32" Type="http://schemas.openxmlformats.org/officeDocument/2006/relationships/slideLayout" Target="../slideLayouts/slideLayout148.xml"/><Relationship Id="rId37" Type="http://schemas.openxmlformats.org/officeDocument/2006/relationships/slideLayout" Target="../slideLayouts/slideLayout153.xml"/><Relationship Id="rId40" Type="http://schemas.openxmlformats.org/officeDocument/2006/relationships/slideLayout" Target="../slideLayouts/slideLayout156.xml"/><Relationship Id="rId45" Type="http://schemas.openxmlformats.org/officeDocument/2006/relationships/slideLayout" Target="../slideLayouts/slideLayout161.xml"/><Relationship Id="rId53" Type="http://schemas.openxmlformats.org/officeDocument/2006/relationships/slideLayout" Target="../slideLayouts/slideLayout169.xml"/><Relationship Id="rId58" Type="http://schemas.openxmlformats.org/officeDocument/2006/relationships/slideLayout" Target="../slideLayouts/slideLayout174.xml"/><Relationship Id="rId66" Type="http://schemas.openxmlformats.org/officeDocument/2006/relationships/slideLayout" Target="../slideLayouts/slideLayout182.xml"/><Relationship Id="rId74" Type="http://schemas.openxmlformats.org/officeDocument/2006/relationships/slideLayout" Target="../slideLayouts/slideLayout190.xml"/><Relationship Id="rId79" Type="http://schemas.openxmlformats.org/officeDocument/2006/relationships/slideLayout" Target="../slideLayouts/slideLayout195.xml"/><Relationship Id="rId87" Type="http://schemas.openxmlformats.org/officeDocument/2006/relationships/slideLayout" Target="../slideLayouts/slideLayout203.xml"/><Relationship Id="rId102" Type="http://schemas.openxmlformats.org/officeDocument/2006/relationships/slideLayout" Target="../slideLayouts/slideLayout218.xml"/><Relationship Id="rId110" Type="http://schemas.openxmlformats.org/officeDocument/2006/relationships/slideLayout" Target="../slideLayouts/slideLayout226.xml"/><Relationship Id="rId115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121.xml"/><Relationship Id="rId61" Type="http://schemas.openxmlformats.org/officeDocument/2006/relationships/slideLayout" Target="../slideLayouts/slideLayout177.xml"/><Relationship Id="rId82" Type="http://schemas.openxmlformats.org/officeDocument/2006/relationships/slideLayout" Target="../slideLayouts/slideLayout198.xml"/><Relationship Id="rId90" Type="http://schemas.openxmlformats.org/officeDocument/2006/relationships/slideLayout" Target="../slideLayouts/slideLayout206.xml"/><Relationship Id="rId95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30" Type="http://schemas.openxmlformats.org/officeDocument/2006/relationships/slideLayout" Target="../slideLayouts/slideLayout146.xml"/><Relationship Id="rId35" Type="http://schemas.openxmlformats.org/officeDocument/2006/relationships/slideLayout" Target="../slideLayouts/slideLayout151.xml"/><Relationship Id="rId43" Type="http://schemas.openxmlformats.org/officeDocument/2006/relationships/slideLayout" Target="../slideLayouts/slideLayout159.xml"/><Relationship Id="rId48" Type="http://schemas.openxmlformats.org/officeDocument/2006/relationships/slideLayout" Target="../slideLayouts/slideLayout164.xml"/><Relationship Id="rId56" Type="http://schemas.openxmlformats.org/officeDocument/2006/relationships/slideLayout" Target="../slideLayouts/slideLayout172.xml"/><Relationship Id="rId64" Type="http://schemas.openxmlformats.org/officeDocument/2006/relationships/slideLayout" Target="../slideLayouts/slideLayout180.xml"/><Relationship Id="rId69" Type="http://schemas.openxmlformats.org/officeDocument/2006/relationships/slideLayout" Target="../slideLayouts/slideLayout185.xml"/><Relationship Id="rId77" Type="http://schemas.openxmlformats.org/officeDocument/2006/relationships/slideLayout" Target="../slideLayouts/slideLayout193.xml"/><Relationship Id="rId100" Type="http://schemas.openxmlformats.org/officeDocument/2006/relationships/slideLayout" Target="../slideLayouts/slideLayout216.xml"/><Relationship Id="rId105" Type="http://schemas.openxmlformats.org/officeDocument/2006/relationships/slideLayout" Target="../slideLayouts/slideLayout221.xml"/><Relationship Id="rId113" Type="http://schemas.openxmlformats.org/officeDocument/2006/relationships/slideLayout" Target="../slideLayouts/slideLayout229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4.xml"/><Relationship Id="rId51" Type="http://schemas.openxmlformats.org/officeDocument/2006/relationships/slideLayout" Target="../slideLayouts/slideLayout167.xml"/><Relationship Id="rId72" Type="http://schemas.openxmlformats.org/officeDocument/2006/relationships/slideLayout" Target="../slideLayouts/slideLayout188.xml"/><Relationship Id="rId80" Type="http://schemas.openxmlformats.org/officeDocument/2006/relationships/slideLayout" Target="../slideLayouts/slideLayout196.xml"/><Relationship Id="rId85" Type="http://schemas.openxmlformats.org/officeDocument/2006/relationships/slideLayout" Target="../slideLayouts/slideLayout201.xml"/><Relationship Id="rId93" Type="http://schemas.openxmlformats.org/officeDocument/2006/relationships/slideLayout" Target="../slideLayouts/slideLayout209.xml"/><Relationship Id="rId98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33" Type="http://schemas.openxmlformats.org/officeDocument/2006/relationships/slideLayout" Target="../slideLayouts/slideLayout149.xml"/><Relationship Id="rId38" Type="http://schemas.openxmlformats.org/officeDocument/2006/relationships/slideLayout" Target="../slideLayouts/slideLayout154.xml"/><Relationship Id="rId46" Type="http://schemas.openxmlformats.org/officeDocument/2006/relationships/slideLayout" Target="../slideLayouts/slideLayout162.xml"/><Relationship Id="rId59" Type="http://schemas.openxmlformats.org/officeDocument/2006/relationships/slideLayout" Target="../slideLayouts/slideLayout175.xml"/><Relationship Id="rId67" Type="http://schemas.openxmlformats.org/officeDocument/2006/relationships/slideLayout" Target="../slideLayouts/slideLayout183.xml"/><Relationship Id="rId103" Type="http://schemas.openxmlformats.org/officeDocument/2006/relationships/slideLayout" Target="../slideLayouts/slideLayout219.xml"/><Relationship Id="rId108" Type="http://schemas.openxmlformats.org/officeDocument/2006/relationships/slideLayout" Target="../slideLayouts/slideLayout224.xml"/><Relationship Id="rId116" Type="http://schemas.openxmlformats.org/officeDocument/2006/relationships/slideLayout" Target="../slideLayouts/slideLayout232.xml"/><Relationship Id="rId20" Type="http://schemas.openxmlformats.org/officeDocument/2006/relationships/slideLayout" Target="../slideLayouts/slideLayout136.xml"/><Relationship Id="rId41" Type="http://schemas.openxmlformats.org/officeDocument/2006/relationships/slideLayout" Target="../slideLayouts/slideLayout157.xml"/><Relationship Id="rId54" Type="http://schemas.openxmlformats.org/officeDocument/2006/relationships/slideLayout" Target="../slideLayouts/slideLayout170.xml"/><Relationship Id="rId62" Type="http://schemas.openxmlformats.org/officeDocument/2006/relationships/slideLayout" Target="../slideLayouts/slideLayout178.xml"/><Relationship Id="rId70" Type="http://schemas.openxmlformats.org/officeDocument/2006/relationships/slideLayout" Target="../slideLayouts/slideLayout186.xml"/><Relationship Id="rId75" Type="http://schemas.openxmlformats.org/officeDocument/2006/relationships/slideLayout" Target="../slideLayouts/slideLayout191.xml"/><Relationship Id="rId83" Type="http://schemas.openxmlformats.org/officeDocument/2006/relationships/slideLayout" Target="../slideLayouts/slideLayout199.xml"/><Relationship Id="rId88" Type="http://schemas.openxmlformats.org/officeDocument/2006/relationships/slideLayout" Target="../slideLayouts/slideLayout204.xml"/><Relationship Id="rId91" Type="http://schemas.openxmlformats.org/officeDocument/2006/relationships/slideLayout" Target="../slideLayouts/slideLayout207.xml"/><Relationship Id="rId96" Type="http://schemas.openxmlformats.org/officeDocument/2006/relationships/slideLayout" Target="../slideLayouts/slideLayout212.xml"/><Relationship Id="rId111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36" Type="http://schemas.openxmlformats.org/officeDocument/2006/relationships/slideLayout" Target="../slideLayouts/slideLayout152.xml"/><Relationship Id="rId49" Type="http://schemas.openxmlformats.org/officeDocument/2006/relationships/slideLayout" Target="../slideLayouts/slideLayout165.xml"/><Relationship Id="rId57" Type="http://schemas.openxmlformats.org/officeDocument/2006/relationships/slideLayout" Target="../slideLayouts/slideLayout173.xml"/><Relationship Id="rId106" Type="http://schemas.openxmlformats.org/officeDocument/2006/relationships/slideLayout" Target="../slideLayouts/slideLayout222.xml"/><Relationship Id="rId114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126.xml"/><Relationship Id="rId31" Type="http://schemas.openxmlformats.org/officeDocument/2006/relationships/slideLayout" Target="../slideLayouts/slideLayout147.xml"/><Relationship Id="rId44" Type="http://schemas.openxmlformats.org/officeDocument/2006/relationships/slideLayout" Target="../slideLayouts/slideLayout160.xml"/><Relationship Id="rId52" Type="http://schemas.openxmlformats.org/officeDocument/2006/relationships/slideLayout" Target="../slideLayouts/slideLayout168.xml"/><Relationship Id="rId60" Type="http://schemas.openxmlformats.org/officeDocument/2006/relationships/slideLayout" Target="../slideLayouts/slideLayout176.xml"/><Relationship Id="rId65" Type="http://schemas.openxmlformats.org/officeDocument/2006/relationships/slideLayout" Target="../slideLayouts/slideLayout181.xml"/><Relationship Id="rId73" Type="http://schemas.openxmlformats.org/officeDocument/2006/relationships/slideLayout" Target="../slideLayouts/slideLayout189.xml"/><Relationship Id="rId78" Type="http://schemas.openxmlformats.org/officeDocument/2006/relationships/slideLayout" Target="../slideLayouts/slideLayout194.xml"/><Relationship Id="rId81" Type="http://schemas.openxmlformats.org/officeDocument/2006/relationships/slideLayout" Target="../slideLayouts/slideLayout197.xml"/><Relationship Id="rId86" Type="http://schemas.openxmlformats.org/officeDocument/2006/relationships/slideLayout" Target="../slideLayouts/slideLayout202.xml"/><Relationship Id="rId94" Type="http://schemas.openxmlformats.org/officeDocument/2006/relationships/slideLayout" Target="../slideLayouts/slideLayout210.xml"/><Relationship Id="rId99" Type="http://schemas.openxmlformats.org/officeDocument/2006/relationships/slideLayout" Target="../slideLayouts/slideLayout215.xml"/><Relationship Id="rId101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39" Type="http://schemas.openxmlformats.org/officeDocument/2006/relationships/slideLayout" Target="../slideLayouts/slideLayout155.xml"/><Relationship Id="rId109" Type="http://schemas.openxmlformats.org/officeDocument/2006/relationships/slideLayout" Target="../slideLayouts/slideLayout225.xml"/><Relationship Id="rId34" Type="http://schemas.openxmlformats.org/officeDocument/2006/relationships/slideLayout" Target="../slideLayouts/slideLayout150.xml"/><Relationship Id="rId50" Type="http://schemas.openxmlformats.org/officeDocument/2006/relationships/slideLayout" Target="../slideLayouts/slideLayout166.xml"/><Relationship Id="rId55" Type="http://schemas.openxmlformats.org/officeDocument/2006/relationships/slideLayout" Target="../slideLayouts/slideLayout171.xml"/><Relationship Id="rId76" Type="http://schemas.openxmlformats.org/officeDocument/2006/relationships/slideLayout" Target="../slideLayouts/slideLayout192.xml"/><Relationship Id="rId97" Type="http://schemas.openxmlformats.org/officeDocument/2006/relationships/slideLayout" Target="../slideLayouts/slideLayout213.xml"/><Relationship Id="rId104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123.xml"/><Relationship Id="rId71" Type="http://schemas.openxmlformats.org/officeDocument/2006/relationships/slideLayout" Target="../slideLayouts/slideLayout187.xml"/><Relationship Id="rId92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  <p:sldLayoutId id="2147483884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3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5679" y="2383402"/>
            <a:ext cx="3693579" cy="1032702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5074">
              <a:spcBef>
                <a:spcPts val="100"/>
              </a:spcBef>
            </a:pPr>
            <a:r>
              <a:rPr lang="en-IN" sz="2397" dirty="0" smtClean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TO DO PALNNER</a:t>
            </a:r>
            <a:endParaRPr sz="2397" dirty="0">
              <a:latin typeface="PUBLIC SANS" panose="020B0604020202020204" charset="0"/>
              <a:cs typeface="Arial Black"/>
            </a:endParaRPr>
          </a:p>
          <a:p>
            <a:pPr marL="12685">
              <a:spcBef>
                <a:spcPts val="2177"/>
              </a:spcBef>
            </a:pPr>
            <a:r>
              <a:rPr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</a:t>
            </a:r>
            <a:r>
              <a:rPr sz="2397" spc="-85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 </a:t>
            </a:r>
            <a:r>
              <a:rPr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-</a:t>
            </a:r>
            <a:r>
              <a:rPr sz="2397" spc="-65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 </a:t>
            </a:r>
            <a:r>
              <a:rPr lang="en-US" sz="2397" spc="-50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4</a:t>
            </a:r>
            <a:endParaRPr sz="2397" dirty="0">
              <a:latin typeface="PUBLIC SANS" panose="020B0604020202020204" charset="0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764" y="224444"/>
            <a:ext cx="63592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 init() {</a:t>
            </a:r>
          </a:p>
          <a:p>
            <a:r>
              <a:rPr lang="en-US" dirty="0" smtClean="0"/>
              <a:t>    // check if local storage has been used else get data from local storage</a:t>
            </a:r>
          </a:p>
          <a:p>
            <a:r>
              <a:rPr lang="en-US" dirty="0" smtClean="0"/>
              <a:t>    if(</a:t>
            </a:r>
            <a:r>
              <a:rPr lang="en-US" dirty="0" err="1" smtClean="0"/>
              <a:t>storageKey</a:t>
            </a:r>
            <a:r>
              <a:rPr lang="en-US" dirty="0" smtClean="0"/>
              <a:t>===null){</a:t>
            </a:r>
          </a:p>
          <a:p>
            <a:r>
              <a:rPr lang="en-US" dirty="0" smtClean="0"/>
              <a:t>        console.log("nothing in storage");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blocks = </a:t>
            </a:r>
            <a:r>
              <a:rPr lang="en-US" dirty="0" err="1" smtClean="0"/>
              <a:t>JSON.parse</a:t>
            </a:r>
            <a:r>
              <a:rPr lang="en-US" dirty="0" smtClean="0"/>
              <a:t>(</a:t>
            </a:r>
            <a:r>
              <a:rPr lang="en-US" dirty="0" err="1" smtClean="0"/>
              <a:t>localStorage.getItem</a:t>
            </a:r>
            <a:r>
              <a:rPr lang="en-US" dirty="0" smtClean="0"/>
              <a:t>("</a:t>
            </a:r>
            <a:r>
              <a:rPr lang="en-US" dirty="0" err="1" smtClean="0"/>
              <a:t>storageKey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// Render event text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renderBlocks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storeBlocks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// store </a:t>
            </a:r>
            <a:r>
              <a:rPr lang="en-US" dirty="0" err="1" smtClean="0"/>
              <a:t>timeblock</a:t>
            </a:r>
            <a:r>
              <a:rPr lang="en-US" dirty="0" smtClean="0"/>
              <a:t> objects in local storage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localStorage.setItem</a:t>
            </a:r>
            <a:r>
              <a:rPr lang="en-US" dirty="0" smtClean="0"/>
              <a:t>("</a:t>
            </a:r>
            <a:r>
              <a:rPr lang="en-US" dirty="0" err="1" smtClean="0"/>
              <a:t>storageKey</a:t>
            </a:r>
            <a:r>
              <a:rPr lang="en-US" dirty="0" smtClean="0"/>
              <a:t>", </a:t>
            </a:r>
            <a:r>
              <a:rPr lang="en-US" dirty="0" err="1" smtClean="0"/>
              <a:t>JSON.stringify</a:t>
            </a:r>
            <a:r>
              <a:rPr lang="en-US" dirty="0" smtClean="0"/>
              <a:t>(blocks));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6829" y="274320"/>
            <a:ext cx="62511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declare variables for functions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blockNum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// display form and info for selected time block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addText</a:t>
            </a:r>
            <a:r>
              <a:rPr lang="en-US" dirty="0" smtClean="0"/>
              <a:t>(</a:t>
            </a:r>
            <a:r>
              <a:rPr lang="en-US" dirty="0" err="1" smtClean="0"/>
              <a:t>timeblockdiv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// get the selected time block number from the </a:t>
            </a:r>
            <a:r>
              <a:rPr lang="en-US" dirty="0" err="1" smtClean="0"/>
              <a:t>div.time</a:t>
            </a:r>
            <a:r>
              <a:rPr lang="en-US" dirty="0" smtClean="0"/>
              <a:t>-block data-value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blockNum</a:t>
            </a:r>
            <a:r>
              <a:rPr lang="en-US" dirty="0" smtClean="0"/>
              <a:t> = ( $( </a:t>
            </a:r>
            <a:r>
              <a:rPr lang="en-US" dirty="0" err="1" smtClean="0"/>
              <a:t>timeblockdiv</a:t>
            </a:r>
            <a:r>
              <a:rPr lang="en-US" dirty="0" smtClean="0"/>
              <a:t> ).</a:t>
            </a:r>
            <a:r>
              <a:rPr lang="en-US" dirty="0" err="1" smtClean="0"/>
              <a:t>attr</a:t>
            </a:r>
            <a:r>
              <a:rPr lang="en-US" dirty="0" smtClean="0"/>
              <a:t>("data-value")).</a:t>
            </a:r>
            <a:r>
              <a:rPr lang="en-US" dirty="0" err="1" smtClean="0"/>
              <a:t>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// display values for selected </a:t>
            </a:r>
            <a:r>
              <a:rPr lang="en-US" dirty="0" err="1" smtClean="0"/>
              <a:t>timeblock</a:t>
            </a:r>
            <a:r>
              <a:rPr lang="en-US" dirty="0" smtClean="0"/>
              <a:t> in form</a:t>
            </a:r>
          </a:p>
          <a:p>
            <a:r>
              <a:rPr lang="en-US" dirty="0" smtClean="0"/>
              <a:t>    $('#form-time').text(blocks["block"+</a:t>
            </a:r>
            <a:r>
              <a:rPr lang="en-US" dirty="0" err="1" smtClean="0"/>
              <a:t>blockNum</a:t>
            </a:r>
            <a:r>
              <a:rPr lang="en-US" dirty="0" smtClean="0"/>
              <a:t>].time);</a:t>
            </a:r>
          </a:p>
          <a:p>
            <a:r>
              <a:rPr lang="en-US" dirty="0" smtClean="0"/>
              <a:t>    $('#title').</a:t>
            </a:r>
            <a:r>
              <a:rPr lang="en-US" dirty="0" err="1" smtClean="0"/>
              <a:t>val</a:t>
            </a:r>
            <a:r>
              <a:rPr lang="en-US" dirty="0" smtClean="0"/>
              <a:t>(blocks["block"+</a:t>
            </a:r>
            <a:r>
              <a:rPr lang="en-US" dirty="0" err="1" smtClean="0"/>
              <a:t>blockNum</a:t>
            </a:r>
            <a:r>
              <a:rPr lang="en-US" dirty="0" smtClean="0"/>
              <a:t>].title);</a:t>
            </a:r>
          </a:p>
          <a:p>
            <a:r>
              <a:rPr lang="en-US" dirty="0" smtClean="0"/>
              <a:t>    $('#description').</a:t>
            </a:r>
            <a:r>
              <a:rPr lang="en-US" dirty="0" err="1" smtClean="0"/>
              <a:t>val</a:t>
            </a:r>
            <a:r>
              <a:rPr lang="en-US" dirty="0" smtClean="0"/>
              <a:t>(blocks["block"+</a:t>
            </a:r>
            <a:r>
              <a:rPr lang="en-US" dirty="0" err="1" smtClean="0"/>
              <a:t>blockNum</a:t>
            </a:r>
            <a:r>
              <a:rPr lang="en-US" dirty="0" smtClean="0"/>
              <a:t>].description) ;       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953" y="149629"/>
            <a:ext cx="63010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</a:t>
            </a:r>
            <a:r>
              <a:rPr lang="en-US" dirty="0" smtClean="0"/>
              <a:t>EVENTS// </a:t>
            </a:r>
            <a:r>
              <a:rPr lang="en-US" dirty="0" err="1" smtClean="0"/>
              <a:t>timeblock</a:t>
            </a:r>
            <a:r>
              <a:rPr lang="en-US" dirty="0" smtClean="0"/>
              <a:t> on click display form</a:t>
            </a:r>
          </a:p>
          <a:p>
            <a:r>
              <a:rPr lang="en-US" dirty="0" smtClean="0"/>
              <a:t>$('.time-block').on("click", function(){</a:t>
            </a:r>
          </a:p>
          <a:p>
            <a:r>
              <a:rPr lang="en-US" dirty="0" smtClean="0"/>
              <a:t>    // display form</a:t>
            </a:r>
          </a:p>
          <a:p>
            <a:r>
              <a:rPr lang="en-US" dirty="0" smtClean="0"/>
              <a:t>    $('#text-form').</a:t>
            </a:r>
            <a:r>
              <a:rPr lang="en-US" dirty="0" err="1" smtClean="0"/>
              <a:t>css</a:t>
            </a:r>
            <a:r>
              <a:rPr lang="en-US" dirty="0" smtClean="0"/>
              <a:t>('display', 'block');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addText</a:t>
            </a:r>
            <a:r>
              <a:rPr lang="en-US" dirty="0" smtClean="0"/>
              <a:t>(this);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// </a:t>
            </a:r>
            <a:r>
              <a:rPr lang="en-US" dirty="0" smtClean="0"/>
              <a:t>close button</a:t>
            </a:r>
          </a:p>
          <a:p>
            <a:r>
              <a:rPr lang="en-US" dirty="0" smtClean="0"/>
              <a:t>$('#close').on("click", function(){</a:t>
            </a:r>
          </a:p>
          <a:p>
            <a:r>
              <a:rPr lang="en-US" dirty="0" smtClean="0"/>
              <a:t>    $('#text-form').</a:t>
            </a:r>
            <a:r>
              <a:rPr lang="en-US" dirty="0" err="1" smtClean="0"/>
              <a:t>css</a:t>
            </a:r>
            <a:r>
              <a:rPr lang="en-US" dirty="0" smtClean="0"/>
              <a:t>('display', 'none');</a:t>
            </a:r>
          </a:p>
          <a:p>
            <a:r>
              <a:rPr lang="en-US" dirty="0" smtClean="0"/>
              <a:t>});// </a:t>
            </a:r>
            <a:r>
              <a:rPr lang="en-US" dirty="0" smtClean="0"/>
              <a:t>save button</a:t>
            </a:r>
          </a:p>
          <a:p>
            <a:r>
              <a:rPr lang="en-US" dirty="0" smtClean="0"/>
              <a:t>$('#save').on("click", function(event){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event.preventDefault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// </a:t>
            </a:r>
            <a:r>
              <a:rPr lang="en-US" dirty="0" smtClean="0"/>
              <a:t>get values from form and add to blocks object</a:t>
            </a:r>
          </a:p>
          <a:p>
            <a:r>
              <a:rPr lang="en-US" dirty="0" smtClean="0"/>
              <a:t>    blocks["block"+</a:t>
            </a:r>
            <a:r>
              <a:rPr lang="en-US" dirty="0" err="1" smtClean="0"/>
              <a:t>blockNum</a:t>
            </a:r>
            <a:r>
              <a:rPr lang="en-US" dirty="0" smtClean="0"/>
              <a:t>].title = $('#title').</a:t>
            </a:r>
            <a:r>
              <a:rPr lang="en-US" dirty="0" err="1" smtClean="0"/>
              <a:t>val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blocks["block"+</a:t>
            </a:r>
            <a:r>
              <a:rPr lang="en-US" dirty="0" err="1" smtClean="0"/>
              <a:t>blockNum</a:t>
            </a:r>
            <a:r>
              <a:rPr lang="en-US" dirty="0" smtClean="0"/>
              <a:t>].description = $('#description').</a:t>
            </a:r>
            <a:r>
              <a:rPr lang="en-US" dirty="0" err="1" smtClean="0"/>
              <a:t>val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storeBlocks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renderBlocks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 </a:t>
            </a:r>
            <a:r>
              <a:rPr lang="en-US" dirty="0" smtClean="0"/>
              <a:t>// close form pop up</a:t>
            </a:r>
          </a:p>
          <a:p>
            <a:r>
              <a:rPr lang="en-US" dirty="0" smtClean="0"/>
              <a:t>    $('#text-form').</a:t>
            </a:r>
            <a:r>
              <a:rPr lang="en-US" dirty="0" err="1" smtClean="0"/>
              <a:t>css</a:t>
            </a:r>
            <a:r>
              <a:rPr lang="en-US" dirty="0" smtClean="0"/>
              <a:t>('display', 'none');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}); </a:t>
            </a:r>
            <a:r>
              <a:rPr lang="en-US" dirty="0" smtClean="0"/>
              <a:t>// end document ready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65756" y="2201629"/>
            <a:ext cx="28416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b="0" i="0" dirty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https://github.com/Selciyadass/NM-FULL-STACK</a:t>
            </a:r>
            <a:endParaRPr b="0" i="0" dirty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7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sz="1827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407" indent="-285407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To create </a:t>
            </a:r>
            <a:r>
              <a:rPr lang="en-US" dirty="0" smtClean="0">
                <a:latin typeface="EB Garamond Medium"/>
                <a:ea typeface="EB Garamond Medium"/>
                <a:cs typeface="EB Garamond Medium"/>
                <a:sym typeface="EB Garamond Medium"/>
              </a:rPr>
              <a:t>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2529" y="244990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/>
        </p:nvGraphicFramePr>
        <p:xfrm>
          <a:off x="150171" y="1955580"/>
          <a:ext cx="4421830" cy="197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7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14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57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2113a54271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SELCIYA</a:t>
                      </a:r>
                      <a:r>
                        <a:rPr lang="en-IN" sz="1400" u="none" strike="noStrike" cap="none" baseline="0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DASS 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2113a54265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SANDHIYA</a:t>
                      </a:r>
                      <a:r>
                        <a:rPr lang="en-IN" sz="1400" u="none" strike="noStrike" cap="none" baseline="0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2113a54293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KAVIYA</a:t>
                      </a:r>
                      <a:r>
                        <a:rPr lang="en-IN" sz="1400" u="none" strike="noStrike" cap="none" baseline="0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G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2113a54290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YASMI</a:t>
                      </a:r>
                      <a:r>
                        <a:rPr lang="en-IN" sz="1400" u="none" strike="noStrike" cap="none" baseline="0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 I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6582" y="174567"/>
            <a:ext cx="71572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$(document).ready(function(){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hour;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timeInterval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// header section</a:t>
            </a:r>
          </a:p>
          <a:p>
            <a:r>
              <a:rPr lang="en-US" dirty="0" smtClean="0"/>
              <a:t>    // display time and update every second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timeInterval</a:t>
            </a:r>
            <a:r>
              <a:rPr lang="en-US" dirty="0" smtClean="0"/>
              <a:t> = </a:t>
            </a:r>
            <a:r>
              <a:rPr lang="en-US" dirty="0" err="1" smtClean="0"/>
              <a:t>setInterval</a:t>
            </a:r>
            <a:r>
              <a:rPr lang="en-US" dirty="0" smtClean="0"/>
              <a:t>(function(){</a:t>
            </a:r>
          </a:p>
          <a:p>
            <a:r>
              <a:rPr lang="en-US" dirty="0" smtClean="0"/>
              <a:t>        // display day of week</a:t>
            </a:r>
          </a:p>
          <a:p>
            <a:r>
              <a:rPr lang="en-US" dirty="0" smtClean="0"/>
              <a:t>    $('#day-display').text(moment().format('</a:t>
            </a:r>
            <a:r>
              <a:rPr lang="en-US" dirty="0" err="1" smtClean="0"/>
              <a:t>dddd</a:t>
            </a:r>
            <a:r>
              <a:rPr lang="en-US" dirty="0" smtClean="0"/>
              <a:t>'));</a:t>
            </a:r>
          </a:p>
          <a:p>
            <a:r>
              <a:rPr lang="en-US" dirty="0" smtClean="0"/>
              <a:t>    // display time of day</a:t>
            </a:r>
          </a:p>
          <a:p>
            <a:r>
              <a:rPr lang="en-US" dirty="0" smtClean="0"/>
              <a:t>    $('#time-digits').text(moment().format('h:mm'));</a:t>
            </a:r>
          </a:p>
          <a:p>
            <a:r>
              <a:rPr lang="en-US" dirty="0" smtClean="0"/>
              <a:t>    // display am / pm for style purposes</a:t>
            </a:r>
          </a:p>
          <a:p>
            <a:r>
              <a:rPr lang="en-US" dirty="0" smtClean="0"/>
              <a:t>    $('#time-period').text(moment().format('a'));</a:t>
            </a:r>
          </a:p>
          <a:p>
            <a:endParaRPr lang="en-US" dirty="0" smtClean="0"/>
          </a:p>
          <a:p>
            <a:r>
              <a:rPr lang="en-US" dirty="0" smtClean="0"/>
              <a:t>    // save time to variable</a:t>
            </a:r>
          </a:p>
          <a:p>
            <a:r>
              <a:rPr lang="en-US" dirty="0" smtClean="0"/>
              <a:t>    hour = </a:t>
            </a:r>
            <a:r>
              <a:rPr lang="en-US" dirty="0" err="1" smtClean="0"/>
              <a:t>parseInt</a:t>
            </a:r>
            <a:r>
              <a:rPr lang="en-US" dirty="0" smtClean="0"/>
              <a:t>(moment().format('H'));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minutes = </a:t>
            </a:r>
            <a:r>
              <a:rPr lang="en-US" dirty="0" err="1" smtClean="0"/>
              <a:t>parseInt</a:t>
            </a:r>
            <a:r>
              <a:rPr lang="en-US" dirty="0" smtClean="0"/>
              <a:t>(moment().format('mm'));</a:t>
            </a:r>
          </a:p>
          <a:p>
            <a:endParaRPr lang="en-US" dirty="0" smtClean="0"/>
          </a:p>
          <a:p>
            <a:r>
              <a:rPr lang="en-US" dirty="0" smtClean="0"/>
              <a:t>    // </a:t>
            </a:r>
            <a:r>
              <a:rPr lang="en-US" dirty="0" err="1" smtClean="0"/>
              <a:t>timeblocks</a:t>
            </a:r>
            <a:endParaRPr lang="en-US" dirty="0" smtClean="0"/>
          </a:p>
          <a:p>
            <a:r>
              <a:rPr lang="en-US" dirty="0" smtClean="0"/>
              <a:t>    if (hour &lt; 9){</a:t>
            </a:r>
          </a:p>
          <a:p>
            <a:r>
              <a:rPr lang="en-US" dirty="0" smtClean="0"/>
              <a:t>        $('.time-block').</a:t>
            </a:r>
            <a:r>
              <a:rPr lang="en-US" dirty="0" err="1" smtClean="0"/>
              <a:t>removeClass</a:t>
            </a:r>
            <a:r>
              <a:rPr lang="en-US" dirty="0" smtClean="0"/>
              <a:t>("present past").</a:t>
            </a:r>
            <a:r>
              <a:rPr lang="en-US" dirty="0" err="1" smtClean="0"/>
              <a:t>addClass</a:t>
            </a:r>
            <a:r>
              <a:rPr lang="en-US" dirty="0" smtClean="0"/>
              <a:t>("future");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516" y="191192"/>
            <a:ext cx="7855528" cy="371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}</a:t>
            </a:r>
          </a:p>
          <a:p>
            <a:r>
              <a:rPr lang="en-US" dirty="0" smtClean="0"/>
              <a:t>    if (hour &gt; 16){</a:t>
            </a:r>
          </a:p>
          <a:p>
            <a:r>
              <a:rPr lang="en-US" dirty="0" smtClean="0"/>
              <a:t>        $('.time-block').</a:t>
            </a:r>
            <a:r>
              <a:rPr lang="en-US" dirty="0" err="1" smtClean="0"/>
              <a:t>removeClass</a:t>
            </a:r>
            <a:r>
              <a:rPr lang="en-US" dirty="0" smtClean="0"/>
              <a:t>("present future").</a:t>
            </a:r>
            <a:r>
              <a:rPr lang="en-US" dirty="0" err="1" smtClean="0"/>
              <a:t>addClass</a:t>
            </a:r>
            <a:r>
              <a:rPr lang="en-US" dirty="0" smtClean="0"/>
              <a:t>("past");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$( "</a:t>
            </a:r>
            <a:r>
              <a:rPr lang="en-US" dirty="0" err="1" smtClean="0"/>
              <a:t>div.time</a:t>
            </a:r>
            <a:r>
              <a:rPr lang="en-US" dirty="0" smtClean="0"/>
              <a:t>-block" ).each(function()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timeblockNum</a:t>
            </a:r>
            <a:r>
              <a:rPr lang="en-US" dirty="0" smtClean="0"/>
              <a:t> = </a:t>
            </a:r>
            <a:r>
              <a:rPr lang="en-US" dirty="0" err="1" smtClean="0"/>
              <a:t>parseInt</a:t>
            </a:r>
            <a:r>
              <a:rPr lang="en-US" dirty="0" smtClean="0"/>
              <a:t>($( this ).data("value"));</a:t>
            </a:r>
          </a:p>
          <a:p>
            <a:r>
              <a:rPr lang="en-US" dirty="0" smtClean="0"/>
              <a:t>        if (hour &lt; </a:t>
            </a:r>
            <a:r>
              <a:rPr lang="en-US" dirty="0" err="1" smtClean="0"/>
              <a:t>timeblockNum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     $( this ).</a:t>
            </a:r>
            <a:r>
              <a:rPr lang="en-US" dirty="0" err="1" smtClean="0"/>
              <a:t>removeClass</a:t>
            </a:r>
            <a:r>
              <a:rPr lang="en-US" dirty="0" smtClean="0"/>
              <a:t>("past present").</a:t>
            </a:r>
            <a:r>
              <a:rPr lang="en-US" dirty="0" err="1" smtClean="0"/>
              <a:t>addClass</a:t>
            </a:r>
            <a:r>
              <a:rPr lang="en-US" dirty="0" smtClean="0"/>
              <a:t>("future");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if (hour == </a:t>
            </a:r>
            <a:r>
              <a:rPr lang="en-US" dirty="0" err="1" smtClean="0"/>
              <a:t>timeblockNum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     $( this ).</a:t>
            </a:r>
            <a:r>
              <a:rPr lang="en-US" dirty="0" err="1" smtClean="0"/>
              <a:t>removeClass</a:t>
            </a:r>
            <a:r>
              <a:rPr lang="en-US" dirty="0" smtClean="0"/>
              <a:t>("past future").</a:t>
            </a:r>
            <a:r>
              <a:rPr lang="en-US" dirty="0" err="1" smtClean="0"/>
              <a:t>addClass</a:t>
            </a:r>
            <a:r>
              <a:rPr lang="en-US" dirty="0" smtClean="0"/>
              <a:t>("present");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if (hour &gt; </a:t>
            </a:r>
            <a:r>
              <a:rPr lang="en-US" dirty="0" err="1" smtClean="0"/>
              <a:t>timeblockNum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       $( this ).</a:t>
            </a:r>
            <a:r>
              <a:rPr lang="en-US" dirty="0" err="1" smtClean="0"/>
              <a:t>removeClass</a:t>
            </a:r>
            <a:r>
              <a:rPr lang="en-US" dirty="0" smtClean="0"/>
              <a:t>("present future").</a:t>
            </a:r>
            <a:r>
              <a:rPr lang="en-US" dirty="0" err="1" smtClean="0"/>
              <a:t>addClass</a:t>
            </a:r>
            <a:r>
              <a:rPr lang="en-US" dirty="0" smtClean="0"/>
              <a:t>("past");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});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523" y="115172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// current time display</a:t>
            </a:r>
          </a:p>
          <a:p>
            <a:r>
              <a:rPr lang="en-US" dirty="0" smtClean="0"/>
              <a:t>    if (hour &gt; 17 || hour &lt; 9){</a:t>
            </a:r>
          </a:p>
          <a:p>
            <a:r>
              <a:rPr lang="en-US" dirty="0" smtClean="0"/>
              <a:t>        $('#current-time').</a:t>
            </a:r>
            <a:r>
              <a:rPr lang="en-US" dirty="0" err="1" smtClean="0"/>
              <a:t>css</a:t>
            </a:r>
            <a:r>
              <a:rPr lang="en-US" dirty="0" smtClean="0"/>
              <a:t>("display", "none");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$('#current-time').</a:t>
            </a:r>
            <a:r>
              <a:rPr lang="en-US" dirty="0" err="1" smtClean="0"/>
              <a:t>css</a:t>
            </a:r>
            <a:r>
              <a:rPr lang="en-US" dirty="0" smtClean="0"/>
              <a:t>("display", "grid");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// current time line position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position = ((hour * 100) - 802) + (minutes * 1.65);</a:t>
            </a:r>
          </a:p>
          <a:p>
            <a:r>
              <a:rPr lang="en-US" dirty="0" smtClean="0"/>
              <a:t>    $('#current-time').</a:t>
            </a:r>
            <a:r>
              <a:rPr lang="en-US" dirty="0" err="1" smtClean="0"/>
              <a:t>css</a:t>
            </a:r>
            <a:r>
              <a:rPr lang="en-US" dirty="0" smtClean="0"/>
              <a:t>('top', </a:t>
            </a:r>
            <a:r>
              <a:rPr lang="en-US" dirty="0" err="1" smtClean="0"/>
              <a:t>position+'px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r>
              <a:rPr lang="en-US" dirty="0" smtClean="0"/>
              <a:t>}, 100);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timeblocks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blocks = {</a:t>
            </a:r>
          </a:p>
          <a:p>
            <a:r>
              <a:rPr lang="en-US" dirty="0" smtClean="0"/>
              <a:t>    block9: {</a:t>
            </a:r>
          </a:p>
          <a:p>
            <a:r>
              <a:rPr lang="en-US" dirty="0" smtClean="0"/>
              <a:t>        time: "9AM - 10AM",</a:t>
            </a:r>
          </a:p>
          <a:p>
            <a:r>
              <a:rPr lang="en-US" dirty="0" smtClean="0"/>
              <a:t>        title: "",</a:t>
            </a:r>
          </a:p>
          <a:p>
            <a:r>
              <a:rPr lang="en-US" dirty="0" smtClean="0"/>
              <a:t>        description: </a:t>
            </a:r>
            <a:r>
              <a:rPr lang="en-US" dirty="0" smtClean="0"/>
              <a:t>""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389" y="108065"/>
            <a:ext cx="66668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},</a:t>
            </a:r>
          </a:p>
          <a:p>
            <a:r>
              <a:rPr lang="en-US" dirty="0" smtClean="0"/>
              <a:t>    block10: {</a:t>
            </a:r>
          </a:p>
          <a:p>
            <a:r>
              <a:rPr lang="en-US" dirty="0" smtClean="0"/>
              <a:t>        time: "10AM - 11AM",</a:t>
            </a:r>
          </a:p>
          <a:p>
            <a:r>
              <a:rPr lang="en-US" dirty="0" smtClean="0"/>
              <a:t>        title: "",</a:t>
            </a:r>
          </a:p>
          <a:p>
            <a:r>
              <a:rPr lang="en-US" dirty="0" smtClean="0"/>
              <a:t>        description: ""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block11: {</a:t>
            </a:r>
          </a:p>
          <a:p>
            <a:r>
              <a:rPr lang="en-US" dirty="0" smtClean="0"/>
              <a:t>        time: "11AM - 12PM",</a:t>
            </a:r>
          </a:p>
          <a:p>
            <a:r>
              <a:rPr lang="en-US" dirty="0" smtClean="0"/>
              <a:t>        title: "",</a:t>
            </a:r>
          </a:p>
          <a:p>
            <a:r>
              <a:rPr lang="en-US" dirty="0" smtClean="0"/>
              <a:t>        description: ""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block12: {</a:t>
            </a:r>
          </a:p>
          <a:p>
            <a:r>
              <a:rPr lang="en-US" dirty="0" smtClean="0"/>
              <a:t>        time: "12PM - 1PM",</a:t>
            </a:r>
          </a:p>
          <a:p>
            <a:r>
              <a:rPr lang="en-US" dirty="0" smtClean="0"/>
              <a:t>        title: "",</a:t>
            </a:r>
          </a:p>
          <a:p>
            <a:r>
              <a:rPr lang="en-US" dirty="0" smtClean="0"/>
              <a:t>        description: ""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block13: {</a:t>
            </a:r>
          </a:p>
          <a:p>
            <a:r>
              <a:rPr lang="en-US" dirty="0" smtClean="0"/>
              <a:t>        time: "1PM - 2PM",</a:t>
            </a:r>
          </a:p>
          <a:p>
            <a:r>
              <a:rPr lang="en-US" dirty="0" smtClean="0"/>
              <a:t>        title: "",</a:t>
            </a:r>
          </a:p>
          <a:p>
            <a:r>
              <a:rPr lang="en-US" dirty="0" smtClean="0"/>
              <a:t>        description: </a:t>
            </a:r>
            <a:r>
              <a:rPr lang="en-US" dirty="0" smtClean="0"/>
              <a:t>""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895" y="478870"/>
            <a:ext cx="614310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},</a:t>
            </a:r>
          </a:p>
          <a:p>
            <a:r>
              <a:rPr lang="en-US" dirty="0" smtClean="0"/>
              <a:t>    block15: {</a:t>
            </a:r>
          </a:p>
          <a:p>
            <a:r>
              <a:rPr lang="en-US" dirty="0" smtClean="0"/>
              <a:t>        time: "3PM - 4PM",</a:t>
            </a:r>
          </a:p>
          <a:p>
            <a:r>
              <a:rPr lang="en-US" dirty="0" smtClean="0"/>
              <a:t>        title: "",</a:t>
            </a:r>
          </a:p>
          <a:p>
            <a:r>
              <a:rPr lang="en-US" dirty="0" smtClean="0"/>
              <a:t>        description: ""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block16: {</a:t>
            </a:r>
          </a:p>
          <a:p>
            <a:r>
              <a:rPr lang="en-US" dirty="0" smtClean="0"/>
              <a:t>        time: "4PM - 5PM",</a:t>
            </a:r>
          </a:p>
          <a:p>
            <a:r>
              <a:rPr lang="en-US" dirty="0" smtClean="0"/>
              <a:t>        title: "",</a:t>
            </a:r>
          </a:p>
          <a:p>
            <a:r>
              <a:rPr lang="en-US" dirty="0" smtClean="0"/>
              <a:t>        description: ""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LOCAL STORAGE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storageKey</a:t>
            </a:r>
            <a:r>
              <a:rPr lang="en-US" dirty="0" smtClean="0"/>
              <a:t> = </a:t>
            </a:r>
            <a:r>
              <a:rPr lang="en-US" dirty="0" err="1" smtClean="0"/>
              <a:t>localStorage.getItem</a:t>
            </a:r>
            <a:r>
              <a:rPr lang="en-US" dirty="0" smtClean="0"/>
              <a:t>("</a:t>
            </a:r>
            <a:r>
              <a:rPr lang="en-US" dirty="0" err="1" smtClean="0"/>
              <a:t>storageKey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init();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1644" y="263425"/>
            <a:ext cx="617635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renderBlocks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$( "</a:t>
            </a:r>
            <a:r>
              <a:rPr lang="en-US" dirty="0" err="1" smtClean="0"/>
              <a:t>div.time</a:t>
            </a:r>
            <a:r>
              <a:rPr lang="en-US" dirty="0" smtClean="0"/>
              <a:t>-block" ).each(function()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timeblockNum</a:t>
            </a:r>
            <a:r>
              <a:rPr lang="en-US" dirty="0" smtClean="0"/>
              <a:t> = $( this ).</a:t>
            </a:r>
            <a:r>
              <a:rPr lang="en-US" dirty="0" err="1" smtClean="0"/>
              <a:t>attr</a:t>
            </a:r>
            <a:r>
              <a:rPr lang="en-US" dirty="0" smtClean="0"/>
              <a:t>("data-value");</a:t>
            </a:r>
          </a:p>
          <a:p>
            <a:r>
              <a:rPr lang="en-US" dirty="0" smtClean="0"/>
              <a:t>        console.log(</a:t>
            </a:r>
            <a:r>
              <a:rPr lang="en-US" dirty="0" err="1" smtClean="0"/>
              <a:t>timeblockNum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console.log(this);</a:t>
            </a:r>
          </a:p>
          <a:p>
            <a:r>
              <a:rPr lang="en-US" dirty="0" smtClean="0"/>
              <a:t>        // clear old text (need when saving)</a:t>
            </a:r>
          </a:p>
          <a:p>
            <a:r>
              <a:rPr lang="en-US" dirty="0" smtClean="0"/>
              <a:t>        $( this ).empty();</a:t>
            </a:r>
          </a:p>
          <a:p>
            <a:r>
              <a:rPr lang="en-US" dirty="0" smtClean="0"/>
              <a:t>        // add text to </a:t>
            </a:r>
            <a:r>
              <a:rPr lang="en-US" dirty="0" err="1" smtClean="0"/>
              <a:t>timeblocks</a:t>
            </a:r>
            <a:endParaRPr lang="en-US" dirty="0" smtClean="0"/>
          </a:p>
          <a:p>
            <a:r>
              <a:rPr lang="en-US" dirty="0" smtClean="0"/>
              <a:t>        $( this ).append($("&lt;h4 class='title'&gt;"+blocks["block"+</a:t>
            </a:r>
            <a:r>
              <a:rPr lang="en-US" dirty="0" err="1" smtClean="0"/>
              <a:t>timeblockNum</a:t>
            </a:r>
            <a:r>
              <a:rPr lang="en-US" dirty="0" smtClean="0"/>
              <a:t>].title+"&lt;/h4&gt;"));</a:t>
            </a:r>
          </a:p>
          <a:p>
            <a:r>
              <a:rPr lang="en-US" dirty="0" smtClean="0"/>
              <a:t>        $( this ).append($("&lt;p class='description'&gt;"+blocks["block"+</a:t>
            </a:r>
            <a:r>
              <a:rPr lang="en-US" dirty="0" err="1" smtClean="0"/>
              <a:t>timeblockNum</a:t>
            </a:r>
            <a:r>
              <a:rPr lang="en-US" dirty="0" smtClean="0"/>
              <a:t>].description+"&lt;/p&gt;"));</a:t>
            </a:r>
          </a:p>
          <a:p>
            <a:r>
              <a:rPr lang="en-US" dirty="0" smtClean="0"/>
              <a:t>        if (blocks["block"+</a:t>
            </a:r>
            <a:r>
              <a:rPr lang="en-US" dirty="0" err="1" smtClean="0"/>
              <a:t>timeblockNum</a:t>
            </a:r>
            <a:r>
              <a:rPr lang="en-US" dirty="0" smtClean="0"/>
              <a:t>].title!==""||blocks["block"+</a:t>
            </a:r>
            <a:r>
              <a:rPr lang="en-US" dirty="0" err="1" smtClean="0"/>
              <a:t>timeblockNum</a:t>
            </a:r>
            <a:r>
              <a:rPr lang="en-US" dirty="0" smtClean="0"/>
              <a:t>].description!==""){</a:t>
            </a:r>
          </a:p>
          <a:p>
            <a:r>
              <a:rPr lang="en-US" dirty="0" smtClean="0"/>
              <a:t>            $( this ).</a:t>
            </a:r>
            <a:r>
              <a:rPr lang="en-US" dirty="0" err="1" smtClean="0"/>
              <a:t>removeClass</a:t>
            </a:r>
            <a:r>
              <a:rPr lang="en-US" dirty="0" smtClean="0"/>
              <a:t>("empty");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1119</Words>
  <Application>Microsoft Office PowerPoint</Application>
  <PresentationFormat>On-screen Show (16:9)</PresentationFormat>
  <Paragraphs>212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PUBLIC SANS</vt:lpstr>
      <vt:lpstr>Arial Black</vt:lpstr>
      <vt:lpstr>EB Garamond</vt:lpstr>
      <vt:lpstr>EB Garamond Medium</vt:lpstr>
      <vt:lpstr>EB Garamond ExtraBold</vt:lpstr>
      <vt:lpstr>EB Garamond SemiBold</vt:lpstr>
      <vt:lpstr>Calibri</vt:lpstr>
      <vt:lpstr>Noto Sans Symbols</vt:lpstr>
      <vt:lpstr>Simple Light</vt:lpstr>
      <vt:lpstr>Simple Light</vt:lpstr>
      <vt:lpstr>Slide 1</vt:lpstr>
      <vt:lpstr>Chat Application and Website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Star World</cp:lastModifiedBy>
  <cp:revision>5</cp:revision>
  <dcterms:created xsi:type="dcterms:W3CDTF">2020-08-13T11:21:46Z</dcterms:created>
  <dcterms:modified xsi:type="dcterms:W3CDTF">2023-05-02T17:48:40Z</dcterms:modified>
</cp:coreProperties>
</file>