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1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BA217-0924-4616-8E1F-D202A65A289B}" v="32" dt="2019-11-28T15:56:47.167"/>
    <p1510:client id="{6D57C40E-68AE-4058-8F5B-3D4B60D9CF80}" v="22" dt="2019-11-28T17:04:42.040"/>
    <p1510:client id="{8924E151-3D3B-4955-926D-BD7C39EBE322}" v="41" dt="2019-11-28T20:43:34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DE49A8-A31A-4583-90B4-1902D8B3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</a:t>
            </a:r>
            <a:r>
              <a:rPr lang="tr-TR"/>
              <a:t>SELÇUK ÇALIŞKAN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29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ekran görüntüsü, bilgisayar, ıslatıcı içeren bir resim&#10;&#10;Çok yüksek güvenilirlikle oluşturulmuş açıklama">
            <a:extLst>
              <a:ext uri="{FF2B5EF4-FFF2-40B4-BE49-F238E27FC236}">
                <a16:creationId xmlns:a16="http://schemas.microsoft.com/office/drawing/2014/main" id="{4B912997-27EA-4D5F-AB05-EDC6E1B29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19" y="-299"/>
            <a:ext cx="12130448" cy="6766732"/>
          </a:xfrm>
        </p:spPr>
      </p:pic>
    </p:spTree>
    <p:extLst>
      <p:ext uri="{BB962C8B-B14F-4D97-AF65-F5344CB8AC3E}">
        <p14:creationId xmlns:p14="http://schemas.microsoft.com/office/powerpoint/2010/main" val="392536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ekran görüntüsü, bilgisayar içeren bir resim&#10;&#10;Çok yüksek güvenilirlikle oluşturulmuş açıklama">
            <a:extLst>
              <a:ext uri="{FF2B5EF4-FFF2-40B4-BE49-F238E27FC236}">
                <a16:creationId xmlns:a16="http://schemas.microsoft.com/office/drawing/2014/main" id="{664A1664-0189-4B25-9ED5-1D5482098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56" y="172229"/>
            <a:ext cx="12121374" cy="6680468"/>
          </a:xfrm>
        </p:spPr>
      </p:pic>
    </p:spTree>
    <p:extLst>
      <p:ext uri="{BB962C8B-B14F-4D97-AF65-F5344CB8AC3E}">
        <p14:creationId xmlns:p14="http://schemas.microsoft.com/office/powerpoint/2010/main" val="271945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oyuncak, ıslatıcı, saat içeren bir resim&#10;&#10;Çok yüksek güvenilirlikle oluşturulmuş açıklama">
            <a:extLst>
              <a:ext uri="{FF2B5EF4-FFF2-40B4-BE49-F238E27FC236}">
                <a16:creationId xmlns:a16="http://schemas.microsoft.com/office/drawing/2014/main" id="{BFE84A7E-C710-4E79-B975-BFCF5374B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13" y="-298"/>
            <a:ext cx="11967993" cy="6781110"/>
          </a:xfrm>
        </p:spPr>
      </p:pic>
    </p:spTree>
    <p:extLst>
      <p:ext uri="{BB962C8B-B14F-4D97-AF65-F5344CB8AC3E}">
        <p14:creationId xmlns:p14="http://schemas.microsoft.com/office/powerpoint/2010/main" val="133970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Geniş ekran</PresentationFormat>
  <Paragraphs>1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Ofis Teması</vt:lpstr>
      <vt:lpstr>                      SELÇUK ÇALIŞKAN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73</cp:revision>
  <dcterms:created xsi:type="dcterms:W3CDTF">2019-11-28T15:50:03Z</dcterms:created>
  <dcterms:modified xsi:type="dcterms:W3CDTF">2020-04-20T17:51:00Z</dcterms:modified>
</cp:coreProperties>
</file>