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58" r:id="rId5"/>
    <p:sldId id="290" r:id="rId6"/>
    <p:sldId id="260" r:id="rId7"/>
    <p:sldId id="291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79" r:id="rId3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31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08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043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6237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79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212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6521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278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35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748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15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14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8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44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974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47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7F81-9B68-4C40-859A-7099B95DAB27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B4808F-4478-473B-9BEC-03A1205E4C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2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.wikipedia.org/wiki/Python_(programlama_dili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İleri Programlama Teknikleri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Doç.Dr.Derya</a:t>
            </a:r>
            <a:r>
              <a:rPr lang="tr-TR" dirty="0" smtClean="0"/>
              <a:t> AVCI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99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Pygame</a:t>
            </a:r>
            <a:r>
              <a:rPr lang="tr-TR" b="1" dirty="0"/>
              <a:t> Kütüphanesi 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İsminden </a:t>
            </a:r>
            <a:r>
              <a:rPr lang="tr-TR" dirty="0"/>
              <a:t>de anlaşılacağı gibi oyun üretiminde kullanılan kütüphanedir. 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err="1"/>
              <a:t>python</a:t>
            </a:r>
            <a:r>
              <a:rPr lang="tr-TR" dirty="0"/>
              <a:t> kütüphanesi sayesinde interaktif oyunlar geliştirmek mümkündür.</a:t>
            </a:r>
          </a:p>
        </p:txBody>
      </p:sp>
    </p:spTree>
    <p:extLst>
      <p:ext uri="{BB962C8B-B14F-4D97-AF65-F5344CB8AC3E}">
        <p14:creationId xmlns:p14="http://schemas.microsoft.com/office/powerpoint/2010/main" val="327591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/>
              <a:t>Numpy</a:t>
            </a:r>
            <a:r>
              <a:rPr lang="tr-TR" b="1" dirty="0"/>
              <a:t> Kütüphanesi (</a:t>
            </a:r>
            <a:r>
              <a:rPr lang="tr-TR" b="1" dirty="0" err="1"/>
              <a:t>Numerical</a:t>
            </a:r>
            <a:r>
              <a:rPr lang="tr-TR" b="1" dirty="0"/>
              <a:t> </a:t>
            </a:r>
            <a:r>
              <a:rPr lang="tr-TR" b="1" dirty="0" err="1"/>
              <a:t>Python</a:t>
            </a:r>
            <a:r>
              <a:rPr lang="tr-TR" b="1" dirty="0"/>
              <a:t>)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Numpy</a:t>
            </a:r>
            <a:r>
              <a:rPr lang="tr-TR" dirty="0"/>
              <a:t> </a:t>
            </a:r>
            <a:r>
              <a:rPr lang="tr-TR" dirty="0" err="1"/>
              <a:t>pythonun</a:t>
            </a:r>
            <a:r>
              <a:rPr lang="tr-TR" dirty="0"/>
              <a:t> meşhur kütüphanelerinden biridir. </a:t>
            </a:r>
            <a:endParaRPr lang="tr-TR" dirty="0" smtClean="0"/>
          </a:p>
          <a:p>
            <a:r>
              <a:rPr lang="tr-TR" dirty="0" smtClean="0"/>
              <a:t>Math </a:t>
            </a:r>
            <a:r>
              <a:rPr lang="tr-TR" dirty="0"/>
              <a:t>kütüphanesini içinde barındırır ve </a:t>
            </a:r>
            <a:r>
              <a:rPr lang="tr-TR" dirty="0" err="1"/>
              <a:t>pythonun</a:t>
            </a:r>
            <a:r>
              <a:rPr lang="tr-TR" dirty="0"/>
              <a:t> daha karmaşık matematiksel işlemleri de yapabilmesinde kullanılan kütüphanedir. </a:t>
            </a:r>
            <a:endParaRPr lang="tr-TR" dirty="0" smtClean="0"/>
          </a:p>
          <a:p>
            <a:r>
              <a:rPr lang="tr-TR" dirty="0" smtClean="0"/>
              <a:t>Çok </a:t>
            </a:r>
            <a:r>
              <a:rPr lang="tr-TR" dirty="0"/>
              <a:t>büyük matematiksel işlemleri hızlı ve esnek bir şekilde hesaplar. </a:t>
            </a:r>
            <a:endParaRPr lang="tr-TR" dirty="0" smtClean="0"/>
          </a:p>
          <a:p>
            <a:r>
              <a:rPr lang="tr-TR" dirty="0" smtClean="0"/>
              <a:t>Veri </a:t>
            </a:r>
            <a:r>
              <a:rPr lang="tr-TR" dirty="0"/>
              <a:t>analizi, veri madenciliği gibi alanlarda kullanılan bir </a:t>
            </a:r>
            <a:r>
              <a:rPr lang="tr-TR" dirty="0" err="1"/>
              <a:t>python</a:t>
            </a:r>
            <a:r>
              <a:rPr lang="tr-TR" dirty="0"/>
              <a:t> kütüphanesidir.</a:t>
            </a:r>
          </a:p>
        </p:txBody>
      </p:sp>
    </p:spTree>
    <p:extLst>
      <p:ext uri="{BB962C8B-B14F-4D97-AF65-F5344CB8AC3E}">
        <p14:creationId xmlns:p14="http://schemas.microsoft.com/office/powerpoint/2010/main" val="398521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Matplotlib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 analizinde kullanılan bir kütüphanedir. Verileri farklı grafiksel şekillerde görselleştirip yorumlamayı kolaylaştırır. </a:t>
            </a:r>
          </a:p>
          <a:p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8" y="3125523"/>
            <a:ext cx="4334608" cy="348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Scrapy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Web üzerindeki verileri içerikleri taramamızı sağlayan açık kaynaklı bir çerçevedir(</a:t>
            </a:r>
            <a:r>
              <a:rPr lang="tr-TR" dirty="0" err="1"/>
              <a:t>python</a:t>
            </a:r>
            <a:r>
              <a:rPr lang="tr-TR" dirty="0"/>
              <a:t> kütüphanesidir). </a:t>
            </a:r>
            <a:endParaRPr lang="tr-TR" dirty="0" smtClean="0"/>
          </a:p>
          <a:p>
            <a:r>
              <a:rPr lang="tr-TR" dirty="0" smtClean="0"/>
              <a:t>Html </a:t>
            </a:r>
            <a:r>
              <a:rPr lang="tr-TR" dirty="0"/>
              <a:t>ve </a:t>
            </a:r>
            <a:r>
              <a:rPr lang="tr-TR" dirty="0" err="1"/>
              <a:t>Xml</a:t>
            </a:r>
            <a:r>
              <a:rPr lang="tr-TR" dirty="0"/>
              <a:t> gibi yapısal içeriklerden verilerin ayıklanmasını sağlamaktadır. </a:t>
            </a:r>
          </a:p>
        </p:txBody>
      </p:sp>
    </p:spTree>
    <p:extLst>
      <p:ext uri="{BB962C8B-B14F-4D97-AF65-F5344CB8AC3E}">
        <p14:creationId xmlns:p14="http://schemas.microsoft.com/office/powerpoint/2010/main" val="11980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Pytorch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tr-TR" dirty="0"/>
              <a:t>Grafik işlem birimlerini kullanan bir bilimsel bilgi-doğal işleme kütüphanesidir.</a:t>
            </a:r>
          </a:p>
        </p:txBody>
      </p:sp>
    </p:spTree>
    <p:extLst>
      <p:ext uri="{BB962C8B-B14F-4D97-AF65-F5344CB8AC3E}">
        <p14:creationId xmlns:p14="http://schemas.microsoft.com/office/powerpoint/2010/main" val="326447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Caffe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54242" y="1670538"/>
            <a:ext cx="8596668" cy="3480235"/>
          </a:xfrm>
        </p:spPr>
        <p:txBody>
          <a:bodyPr/>
          <a:lstStyle/>
          <a:p>
            <a:r>
              <a:rPr lang="tr-TR" dirty="0"/>
              <a:t>Uygulamalar oluşturmak için geliştirilmiş bir derin öğrenme çatısı (</a:t>
            </a:r>
            <a:r>
              <a:rPr lang="tr-TR" dirty="0" err="1"/>
              <a:t>framework</a:t>
            </a:r>
            <a:r>
              <a:rPr lang="tr-TR" dirty="0"/>
              <a:t>) kütüphanesidir. </a:t>
            </a:r>
            <a:endParaRPr lang="tr-TR" dirty="0" smtClean="0"/>
          </a:p>
          <a:p>
            <a:r>
              <a:rPr lang="tr-TR" dirty="0" smtClean="0"/>
              <a:t>Sinir </a:t>
            </a:r>
            <a:r>
              <a:rPr lang="tr-TR" dirty="0"/>
              <a:t>ağlarını metin ve kod yazmadan uygulamayı sağlar.</a:t>
            </a:r>
          </a:p>
        </p:txBody>
      </p:sp>
    </p:spTree>
    <p:extLst>
      <p:ext uri="{BB962C8B-B14F-4D97-AF65-F5344CB8AC3E}">
        <p14:creationId xmlns:p14="http://schemas.microsoft.com/office/powerpoint/2010/main" val="365043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CatBoost</a:t>
            </a:r>
            <a:r>
              <a:rPr lang="tr-TR" b="1" dirty="0"/>
              <a:t> Kütüphanesi 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Sınıflama ve regresyon kullanılan yüksek performanslı bir kütüphanedir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Makaine</a:t>
            </a:r>
            <a:r>
              <a:rPr lang="tr-TR" dirty="0" smtClean="0"/>
              <a:t> </a:t>
            </a:r>
            <a:r>
              <a:rPr lang="tr-TR" dirty="0"/>
              <a:t>öğrenmesi biliminde yararlanılır.</a:t>
            </a:r>
          </a:p>
        </p:txBody>
      </p:sp>
    </p:spTree>
    <p:extLst>
      <p:ext uri="{BB962C8B-B14F-4D97-AF65-F5344CB8AC3E}">
        <p14:creationId xmlns:p14="http://schemas.microsoft.com/office/powerpoint/2010/main" val="132186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Pybrain</a:t>
            </a:r>
            <a:r>
              <a:rPr lang="tr-TR" b="1" dirty="0"/>
              <a:t> 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Modüler bir makine öğrenme kütüphanesidir. </a:t>
            </a:r>
            <a:endParaRPr lang="tr-TR" dirty="0" smtClean="0"/>
          </a:p>
          <a:p>
            <a:r>
              <a:rPr lang="tr-TR" dirty="0" smtClean="0"/>
              <a:t>Amacı</a:t>
            </a:r>
            <a:r>
              <a:rPr lang="tr-TR" dirty="0"/>
              <a:t>, makine öğrenimi görevleri için esnek, kullanımı kolay ancak hâlâ güçlü algoritmalarla algoritmalarınızı test etmek ve karşılaştırmak için çeşitli önceden tanımlanmış ortamlar sunmak olan bir </a:t>
            </a:r>
            <a:r>
              <a:rPr lang="tr-TR" dirty="0" err="1"/>
              <a:t>python</a:t>
            </a:r>
            <a:r>
              <a:rPr lang="tr-TR" dirty="0"/>
              <a:t> kütüphanesidir.</a:t>
            </a:r>
          </a:p>
        </p:txBody>
      </p:sp>
    </p:spTree>
    <p:extLst>
      <p:ext uri="{BB962C8B-B14F-4D97-AF65-F5344CB8AC3E}">
        <p14:creationId xmlns:p14="http://schemas.microsoft.com/office/powerpoint/2010/main" val="427376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XGBoost</a:t>
            </a:r>
            <a:r>
              <a:rPr lang="tr-TR" b="1" dirty="0"/>
              <a:t> Kütüphanesi 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XGBoost</a:t>
            </a:r>
            <a:r>
              <a:rPr lang="tr-TR" dirty="0"/>
              <a:t>, yüksek verimli, esnek ve taşınabilir olarak tasarlanmış bir kütüphanedir. </a:t>
            </a:r>
            <a:endParaRPr lang="tr-TR" dirty="0" smtClean="0"/>
          </a:p>
          <a:p>
            <a:r>
              <a:rPr lang="tr-TR" dirty="0" smtClean="0"/>
              <a:t>Optimum </a:t>
            </a:r>
            <a:r>
              <a:rPr lang="tr-TR" dirty="0"/>
              <a:t>dağılım makine öğrenmesi alanında kullanılan bir </a:t>
            </a:r>
            <a:r>
              <a:rPr lang="tr-TR" dirty="0" err="1"/>
              <a:t>python</a:t>
            </a:r>
            <a:r>
              <a:rPr lang="tr-TR" dirty="0"/>
              <a:t> kütüphanesidir.</a:t>
            </a:r>
          </a:p>
        </p:txBody>
      </p:sp>
    </p:spTree>
    <p:extLst>
      <p:ext uri="{BB962C8B-B14F-4D97-AF65-F5344CB8AC3E}">
        <p14:creationId xmlns:p14="http://schemas.microsoft.com/office/powerpoint/2010/main" val="2496104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OpenCV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Görüntü işleme için kullanılan en popüler </a:t>
            </a:r>
            <a:r>
              <a:rPr lang="tr-TR" dirty="0" err="1"/>
              <a:t>python</a:t>
            </a:r>
            <a:r>
              <a:rPr lang="tr-TR" dirty="0"/>
              <a:t> kütüphanelerinden biridir. </a:t>
            </a:r>
            <a:endParaRPr lang="tr-TR" dirty="0" smtClean="0"/>
          </a:p>
          <a:p>
            <a:r>
              <a:rPr lang="tr-TR" dirty="0" smtClean="0"/>
              <a:t>Çok </a:t>
            </a:r>
            <a:r>
              <a:rPr lang="tr-TR" dirty="0"/>
              <a:t>yaygın olarak kullanılan bu kütüphanenin kullanıcıları arasından Microsoft ,</a:t>
            </a:r>
            <a:r>
              <a:rPr lang="tr-TR" dirty="0" err="1"/>
              <a:t>Yahoo</a:t>
            </a:r>
            <a:r>
              <a:rPr lang="tr-TR" dirty="0"/>
              <a:t>, Google gibi büyük şirketler de vardır. </a:t>
            </a:r>
            <a:endParaRPr lang="tr-TR" dirty="0" smtClean="0"/>
          </a:p>
          <a:p>
            <a:r>
              <a:rPr lang="tr-TR" dirty="0" smtClean="0"/>
              <a:t>Her </a:t>
            </a:r>
            <a:r>
              <a:rPr lang="tr-TR" dirty="0"/>
              <a:t>hangi bir görüntü işleme değiştirme tanıma ve benzeri işler için fonksiyonlar barındıran güzel bir </a:t>
            </a:r>
            <a:r>
              <a:rPr lang="tr-TR" dirty="0" err="1"/>
              <a:t>python</a:t>
            </a:r>
            <a:r>
              <a:rPr lang="tr-TR" dirty="0"/>
              <a:t> kütüphanesidir.</a:t>
            </a:r>
          </a:p>
        </p:txBody>
      </p:sp>
    </p:spTree>
    <p:extLst>
      <p:ext uri="{BB962C8B-B14F-4D97-AF65-F5344CB8AC3E}">
        <p14:creationId xmlns:p14="http://schemas.microsoft.com/office/powerpoint/2010/main" val="173311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hlinkClick r:id="rId2"/>
              </a:rPr>
              <a:t>Python</a:t>
            </a:r>
            <a:r>
              <a:rPr lang="tr-TR" dirty="0">
                <a:hlinkClick r:id="rId2"/>
              </a:rPr>
              <a:t> programlama dili</a:t>
            </a:r>
            <a:r>
              <a:rPr lang="tr-TR" dirty="0"/>
              <a:t> 1990 yılında </a:t>
            </a:r>
            <a:r>
              <a:rPr lang="tr-TR" dirty="0" err="1"/>
              <a:t>Guido</a:t>
            </a:r>
            <a:r>
              <a:rPr lang="tr-TR" dirty="0"/>
              <a:t> </a:t>
            </a:r>
            <a:r>
              <a:rPr lang="tr-TR" dirty="0" err="1"/>
              <a:t>van</a:t>
            </a:r>
            <a:r>
              <a:rPr lang="tr-TR" dirty="0"/>
              <a:t> </a:t>
            </a:r>
            <a:r>
              <a:rPr lang="tr-TR" dirty="0" err="1"/>
              <a:t>Rossum</a:t>
            </a:r>
            <a:r>
              <a:rPr lang="tr-TR" dirty="0"/>
              <a:t> tarafından geliştirilen nesne tabanlı bir yazılım dilidir. </a:t>
            </a:r>
            <a:endParaRPr lang="tr-TR" dirty="0" smtClean="0"/>
          </a:p>
          <a:p>
            <a:r>
              <a:rPr lang="tr-TR" dirty="0" smtClean="0"/>
              <a:t>Veri </a:t>
            </a:r>
            <a:r>
              <a:rPr lang="tr-TR" dirty="0"/>
              <a:t>analizi, </a:t>
            </a:r>
            <a:r>
              <a:rPr lang="tr-TR" dirty="0" err="1"/>
              <a:t>big</a:t>
            </a:r>
            <a:r>
              <a:rPr lang="tr-TR" dirty="0"/>
              <a:t> data , derin öğrenme , makine öğrenmesi gibi alanlarda sıkça kullanılan , öğrenmesi diğer dillere nazaran daha basit olan bir </a:t>
            </a:r>
            <a:r>
              <a:rPr lang="tr-TR" dirty="0" smtClean="0"/>
              <a:t>dildir.</a:t>
            </a:r>
          </a:p>
          <a:p>
            <a:r>
              <a:rPr lang="tr-TR" dirty="0"/>
              <a:t>C temelli</a:t>
            </a:r>
          </a:p>
          <a:p>
            <a:r>
              <a:rPr lang="tr-TR" dirty="0"/>
              <a:t>Nesne yönelimli bir yazılımdır.</a:t>
            </a:r>
          </a:p>
          <a:p>
            <a:r>
              <a:rPr lang="tr-TR" dirty="0" smtClean="0"/>
              <a:t>Açık </a:t>
            </a:r>
            <a:r>
              <a:rPr lang="tr-TR" dirty="0"/>
              <a:t>kaynak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1636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Seaborn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 İstatiksel hesaplamalara farklı bir bakış açısı kazandırmak için kullanılan oldukça efektif ve bir o kadar popüler olan bir veri görselleştirme kütüphanesidir.</a:t>
            </a:r>
          </a:p>
        </p:txBody>
      </p:sp>
    </p:spTree>
    <p:extLst>
      <p:ext uri="{BB962C8B-B14F-4D97-AF65-F5344CB8AC3E}">
        <p14:creationId xmlns:p14="http://schemas.microsoft.com/office/powerpoint/2010/main" val="363434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Speech </a:t>
            </a:r>
            <a:r>
              <a:rPr lang="tr-TR" b="1" dirty="0" err="1"/>
              <a:t>Recognition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 Ses tanıma sistemlerinde kullanılan kütüphanedir. Apple </a:t>
            </a:r>
            <a:r>
              <a:rPr lang="tr-TR" dirty="0" err="1"/>
              <a:t>siri</a:t>
            </a:r>
            <a:r>
              <a:rPr lang="tr-TR" dirty="0"/>
              <a:t>, </a:t>
            </a:r>
            <a:r>
              <a:rPr lang="tr-TR" dirty="0" err="1"/>
              <a:t>google</a:t>
            </a:r>
            <a:r>
              <a:rPr lang="tr-TR" dirty="0"/>
              <a:t> asistan gibi uygulamalar bu ses tanıma teknolojilerinden yardım alarak oluşturulmuş bir </a:t>
            </a:r>
            <a:r>
              <a:rPr lang="tr-TR" dirty="0" err="1"/>
              <a:t>python</a:t>
            </a:r>
            <a:r>
              <a:rPr lang="tr-TR" dirty="0"/>
              <a:t> kütüphanesidir.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806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Spacy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Doğal dil işleme için oluşturulmuş bir kütüphanedir. </a:t>
            </a:r>
            <a:r>
              <a:rPr lang="tr-TR" dirty="0" err="1"/>
              <a:t>Uber</a:t>
            </a:r>
            <a:r>
              <a:rPr lang="tr-TR" dirty="0"/>
              <a:t>, </a:t>
            </a:r>
            <a:r>
              <a:rPr lang="tr-TR" dirty="0" err="1"/>
              <a:t>microsoft</a:t>
            </a:r>
            <a:r>
              <a:rPr lang="tr-TR" dirty="0"/>
              <a:t> gibi büyük şirketlerin alt yapısında kullanılan bir </a:t>
            </a:r>
            <a:r>
              <a:rPr lang="tr-TR" dirty="0" err="1"/>
              <a:t>python</a:t>
            </a:r>
            <a:r>
              <a:rPr lang="tr-TR" dirty="0"/>
              <a:t> kütüphanesidir. </a:t>
            </a:r>
          </a:p>
        </p:txBody>
      </p:sp>
    </p:spTree>
    <p:extLst>
      <p:ext uri="{BB962C8B-B14F-4D97-AF65-F5344CB8AC3E}">
        <p14:creationId xmlns:p14="http://schemas.microsoft.com/office/powerpoint/2010/main" val="280280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Bokeh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Kolay ve hızlı bir şekilde verilerinizi görselleştirmeye yarayan bir </a:t>
            </a:r>
            <a:r>
              <a:rPr lang="tr-TR" dirty="0" err="1"/>
              <a:t>python</a:t>
            </a:r>
            <a:r>
              <a:rPr lang="tr-TR" dirty="0"/>
              <a:t> kütüphanesidir. </a:t>
            </a:r>
            <a:r>
              <a:rPr lang="tr-TR" b="1" dirty="0" err="1"/>
              <a:t>Matplotlib</a:t>
            </a:r>
            <a:r>
              <a:rPr lang="tr-TR" dirty="0"/>
              <a:t> ve </a:t>
            </a:r>
            <a:r>
              <a:rPr lang="tr-TR" dirty="0" err="1"/>
              <a:t>seaborn</a:t>
            </a:r>
            <a:r>
              <a:rPr lang="tr-TR" dirty="0"/>
              <a:t> kütüphanelerinin aksine verileri görselleştirirken Html ve </a:t>
            </a:r>
            <a:r>
              <a:rPr lang="tr-TR" dirty="0" err="1"/>
              <a:t>Javascript</a:t>
            </a:r>
            <a:r>
              <a:rPr lang="tr-TR" dirty="0"/>
              <a:t> kullanır.</a:t>
            </a:r>
          </a:p>
        </p:txBody>
      </p:sp>
    </p:spTree>
    <p:extLst>
      <p:ext uri="{BB962C8B-B14F-4D97-AF65-F5344CB8AC3E}">
        <p14:creationId xmlns:p14="http://schemas.microsoft.com/office/powerpoint/2010/main" val="2496464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NLTK 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Natural Language </a:t>
            </a:r>
            <a:r>
              <a:rPr lang="tr-TR" dirty="0" err="1"/>
              <a:t>toolkit</a:t>
            </a:r>
            <a:r>
              <a:rPr lang="tr-TR" dirty="0"/>
              <a:t> yani doğal dil işleme araç seti ismi verilen kütüphane sembolik matematik ve istatistiksel analizler için doğal dil işleme çözümleri sunan bir </a:t>
            </a:r>
            <a:r>
              <a:rPr lang="tr-TR" dirty="0" err="1"/>
              <a:t>python</a:t>
            </a:r>
            <a:r>
              <a:rPr lang="tr-TR" dirty="0"/>
              <a:t> kütüphanesidir. Bazı mesaj uygulamalarında konuştuklarımızı yazıya dökme (</a:t>
            </a:r>
            <a:r>
              <a:rPr lang="tr-TR" dirty="0" err="1"/>
              <a:t>speech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) teknolojilerinde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3562854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Tensorflow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dizi görev arasında veri akışı ve </a:t>
            </a:r>
            <a:r>
              <a:rPr lang="tr-TR" dirty="0" err="1"/>
              <a:t>türevlenebilir</a:t>
            </a:r>
            <a:r>
              <a:rPr lang="tr-TR" dirty="0"/>
              <a:t> programlama için kullanılan bir kütüphanedir. Ağırlıklı olarak sembolik matematik işlemleri ve sinir ağları gibi makine öğrenimi uygulamaları için kullanılır. Google’da hem araştırma hem de üretim için önemli bir yeri vardır.</a:t>
            </a:r>
          </a:p>
        </p:txBody>
      </p:sp>
    </p:spTree>
    <p:extLst>
      <p:ext uri="{BB962C8B-B14F-4D97-AF65-F5344CB8AC3E}">
        <p14:creationId xmlns:p14="http://schemas.microsoft.com/office/powerpoint/2010/main" val="854760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Plotly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 </a:t>
            </a:r>
            <a:r>
              <a:rPr lang="tr-TR" dirty="0" err="1"/>
              <a:t>Javascript</a:t>
            </a:r>
            <a:r>
              <a:rPr lang="tr-TR" dirty="0"/>
              <a:t>, R gibi dillerle uyumlu çalışan veri görselleştirme ve </a:t>
            </a:r>
            <a:r>
              <a:rPr lang="tr-TR" dirty="0" err="1"/>
              <a:t>dashboard</a:t>
            </a:r>
            <a:r>
              <a:rPr lang="tr-TR" dirty="0"/>
              <a:t> oluşturmaya yarayan fonksiyonları barındıran bir </a:t>
            </a:r>
            <a:r>
              <a:rPr lang="tr-TR" dirty="0" err="1"/>
              <a:t>python</a:t>
            </a:r>
            <a:r>
              <a:rPr lang="tr-TR" dirty="0"/>
              <a:t> kütüphanesidir.</a:t>
            </a:r>
          </a:p>
        </p:txBody>
      </p:sp>
    </p:spTree>
    <p:extLst>
      <p:ext uri="{BB962C8B-B14F-4D97-AF65-F5344CB8AC3E}">
        <p14:creationId xmlns:p14="http://schemas.microsoft.com/office/powerpoint/2010/main" val="2475975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Theano</a:t>
            </a:r>
            <a:r>
              <a:rPr lang="tr-TR" b="1" dirty="0"/>
              <a:t> Kütüphanesi</a:t>
            </a:r>
            <a:br>
              <a:rPr lang="tr-TR" b="1" dirty="0"/>
            </a:br>
            <a:r>
              <a:rPr lang="tr-TR" dirty="0"/>
              <a:t> 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Matematiksel ifadeleri, özellikle matris değerli ifadeleri işlemek ve değerlendirmek için optimize eden bir </a:t>
            </a:r>
            <a:r>
              <a:rPr lang="tr-TR" dirty="0" err="1"/>
              <a:t>python</a:t>
            </a:r>
            <a:r>
              <a:rPr lang="tr-TR" dirty="0"/>
              <a:t> kütüphanesidir</a:t>
            </a:r>
            <a:r>
              <a:rPr lang="tr-TR" dirty="0" smtClean="0"/>
              <a:t>.</a:t>
            </a:r>
          </a:p>
          <a:p>
            <a:r>
              <a:rPr lang="tr-TR" dirty="0"/>
              <a:t> İleri düzey matematiksel araştırma ve çalışmalar (Etkili sembolik türev alma, Hız ve kararlılık optimizasyonları vb.) için sıkça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2112767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Beautiful</a:t>
            </a:r>
            <a:r>
              <a:rPr lang="tr-TR" b="1" dirty="0"/>
              <a:t> </a:t>
            </a:r>
            <a:r>
              <a:rPr lang="tr-TR" b="1" dirty="0" err="1"/>
              <a:t>Soup</a:t>
            </a:r>
            <a:r>
              <a:rPr lang="tr-TR" b="1" dirty="0"/>
              <a:t> Kütüphanesi</a:t>
            </a:r>
            <a:br>
              <a:rPr lang="tr-TR" b="1" dirty="0"/>
            </a:br>
            <a:r>
              <a:rPr lang="tr-TR" dirty="0"/>
              <a:t> 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HTML, XML belgelerini işlemek için</a:t>
            </a:r>
            <a:r>
              <a:rPr lang="tr-TR" dirty="0"/>
              <a:t> bu kütüphaneden yararlanılır. İlginç olan kısmı kütüphanenin ismini Alice Harikalar Diyarındaki kaplumbağanın söylediği şarkıdan aldığıdır.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7586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SciKit-Learn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 Veri madenciliği ve veri analizinde gerekli küme analizi, regresyon, veri işleme gibi işlemleri gerçekleştirebilen çok yönlü bir kütüphanedir. Makine öğrenmesi ve </a:t>
            </a:r>
            <a:r>
              <a:rPr lang="tr-TR" dirty="0" err="1"/>
              <a:t>Python</a:t>
            </a:r>
            <a:r>
              <a:rPr lang="tr-TR" dirty="0"/>
              <a:t> deyince akla gelen ilk kütüphanedir </a:t>
            </a:r>
            <a:r>
              <a:rPr lang="tr-TR" dirty="0" err="1"/>
              <a:t>Scikit-learn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140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617785"/>
            <a:ext cx="8596312" cy="37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6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StatsModels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İstatistiksel modelleri tahmin edip istatistiksel testler yapmayı sağlan bir </a:t>
            </a:r>
            <a:r>
              <a:rPr lang="tr-TR" dirty="0" err="1"/>
              <a:t>python</a:t>
            </a:r>
            <a:r>
              <a:rPr lang="tr-TR" dirty="0"/>
              <a:t> kütüphanesidir. </a:t>
            </a:r>
            <a:endParaRPr lang="tr-TR" dirty="0" smtClean="0"/>
          </a:p>
          <a:p>
            <a:r>
              <a:rPr lang="tr-TR" dirty="0" smtClean="0"/>
              <a:t>Farklı </a:t>
            </a:r>
            <a:r>
              <a:rPr lang="tr-TR" dirty="0"/>
              <a:t>veri türleri işlemesi, geniş tanımlayıcı istatistik yapısı, çizim fonksiyonu ve sonuç istatistikleri listesi gibi çözümlerinden dolayı çokça tercih edilmektedir.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3193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Pillow</a:t>
            </a:r>
            <a:r>
              <a:rPr lang="tr-TR" b="1" dirty="0"/>
              <a:t> 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Pythonun</a:t>
            </a:r>
            <a:r>
              <a:rPr lang="tr-TR" b="1" dirty="0"/>
              <a:t> açık kaynak kodlu görsel kütüphanesidir</a:t>
            </a:r>
            <a:r>
              <a:rPr lang="tr-TR" dirty="0"/>
              <a:t>. Grafik işlemleri için özelleşmiş hazır fonksiyonları sayesinde kullanıcıya üstün grafik işleme imkanları sunar.</a:t>
            </a:r>
            <a:br>
              <a:rPr lang="tr-TR" dirty="0"/>
            </a:br>
            <a:endParaRPr lang="tr-TR" dirty="0" smtClean="0"/>
          </a:p>
          <a:p>
            <a:r>
              <a:rPr lang="tr-TR" dirty="0" smtClean="0"/>
              <a:t>Grafik </a:t>
            </a:r>
            <a:r>
              <a:rPr lang="tr-TR" dirty="0"/>
              <a:t>işlemeden kasıt özelleşmiş çizimler, boyutlandırma ölçeklendirme işlemleri, renk değerlerini düzenleme vb. olarak </a:t>
            </a:r>
            <a:r>
              <a:rPr lang="tr-TR" dirty="0" err="1"/>
              <a:t>neitelendirilebilir</a:t>
            </a:r>
            <a:r>
              <a:rPr lang="tr-TR" dirty="0"/>
              <a:t>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7600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MpMath</a:t>
            </a:r>
            <a:r>
              <a:rPr lang="tr-TR" b="1" dirty="0"/>
              <a:t> Kütüphanesi</a:t>
            </a:r>
            <a:br>
              <a:rPr lang="tr-TR" b="1" dirty="0"/>
            </a:br>
            <a:r>
              <a:rPr lang="tr-TR" dirty="0"/>
              <a:t> 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Middle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mathematic</a:t>
            </a:r>
            <a:r>
              <a:rPr lang="tr-TR" dirty="0"/>
              <a:t> yani orta nokta matematiği olarak isimlendirilen kütüphane adından anlaşılabileceği gibi </a:t>
            </a:r>
            <a:r>
              <a:rPr lang="tr-TR" dirty="0" err="1"/>
              <a:t>Pythonun</a:t>
            </a:r>
            <a:r>
              <a:rPr lang="tr-TR" dirty="0"/>
              <a:t> çeşitli matematiksel fonksiyonları barındıran kütüphanesidir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Reel ve kompleks sayılarla hassas hesaplamalar yapmaya olanak tanır.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6698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Gensim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802423"/>
            <a:ext cx="8596668" cy="4238939"/>
          </a:xfrm>
        </p:spPr>
        <p:txBody>
          <a:bodyPr/>
          <a:lstStyle/>
          <a:p>
            <a:r>
              <a:rPr lang="tr-TR" dirty="0"/>
              <a:t>Modern istatistiksel makine öğrenimi kullanarak modelleme , doğal dil işleme için oluşturulmuş açık kaynaklı bir kütüphanedir.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7185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Requests</a:t>
            </a:r>
            <a:r>
              <a:rPr lang="tr-TR" b="1" dirty="0"/>
              <a:t> 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Web üzerindeki isteklerinizi yönetmenizi sağlayan bir </a:t>
            </a:r>
            <a:r>
              <a:rPr lang="tr-TR" b="1" i="1" dirty="0" err="1"/>
              <a:t>Python</a:t>
            </a:r>
            <a:r>
              <a:rPr lang="tr-TR" b="1" dirty="0"/>
              <a:t> http kütüphanesidir</a:t>
            </a:r>
            <a:r>
              <a:rPr lang="tr-TR" dirty="0"/>
              <a:t>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851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Pyglet</a:t>
            </a:r>
            <a:r>
              <a:rPr lang="tr-TR" b="1" dirty="0"/>
              <a:t> Kütüphanesi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Oyun ve multimedya uygulamaların üretilmesinde kullanılan , resim, müzik, video derlemeyi destekleyen bir kütüphanedir.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6639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Anaconda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310054"/>
            <a:ext cx="8596668" cy="4731308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python</a:t>
            </a:r>
            <a:r>
              <a:rPr lang="tr-TR" dirty="0" smtClean="0"/>
              <a:t> </a:t>
            </a:r>
            <a:r>
              <a:rPr lang="tr-TR" dirty="0"/>
              <a:t>kütüphanelerini içerisinde yüklü olarak barındıran ayrıca R istatistiksel kodlama </a:t>
            </a:r>
            <a:r>
              <a:rPr lang="tr-TR" dirty="0" err="1"/>
              <a:t>programı,Orange</a:t>
            </a:r>
            <a:r>
              <a:rPr lang="tr-TR" dirty="0"/>
              <a:t>,… gibi programları da içinde bulunduran bir programdır. Kodlamaya yeni giriş yapmış veya </a:t>
            </a:r>
            <a:r>
              <a:rPr lang="tr-TR" dirty="0" err="1"/>
              <a:t>pythona</a:t>
            </a:r>
            <a:r>
              <a:rPr lang="tr-TR" dirty="0"/>
              <a:t> başlamak isteyenler için ideal ve kullanışlı bir uygulamadır. Ayrıca ücretsiz ve kullanımı kolaydır.</a:t>
            </a:r>
          </a:p>
          <a:p>
            <a:r>
              <a:rPr lang="tr-TR" dirty="0"/>
              <a:t>Eğer diğer uygulamalarda çalışıyorsanız bu </a:t>
            </a:r>
            <a:r>
              <a:rPr lang="tr-TR" dirty="0" err="1"/>
              <a:t>python</a:t>
            </a:r>
            <a:r>
              <a:rPr lang="tr-TR" dirty="0"/>
              <a:t> kütüphanelerini kullanabilmek için öncelikle kütüphanenin yüklü olması gerekir yüklü değilse;</a:t>
            </a:r>
          </a:p>
          <a:p>
            <a:r>
              <a:rPr lang="tr-TR" b="1" dirty="0" err="1"/>
              <a:t>pip</a:t>
            </a:r>
            <a:r>
              <a:rPr lang="tr-TR" b="1" dirty="0"/>
              <a:t> </a:t>
            </a:r>
            <a:r>
              <a:rPr lang="tr-TR" b="1" dirty="0" err="1"/>
              <a:t>install</a:t>
            </a:r>
            <a:r>
              <a:rPr lang="tr-TR" b="1" dirty="0"/>
              <a:t> kütüphane adı </a:t>
            </a:r>
          </a:p>
          <a:p>
            <a:r>
              <a:rPr lang="tr-TR" dirty="0"/>
              <a:t>İfadesini ekrana yazıp </a:t>
            </a:r>
            <a:r>
              <a:rPr lang="tr-TR" dirty="0" err="1"/>
              <a:t>run</a:t>
            </a:r>
            <a:r>
              <a:rPr lang="tr-TR" dirty="0"/>
              <a:t> ederek yükleyebilirsiniz</a:t>
            </a:r>
            <a:r>
              <a:rPr lang="tr-TR"/>
              <a:t>. </a:t>
            </a:r>
            <a:r>
              <a:rPr lang="tr-TR" smtClean="0"/>
              <a:t>Anaconda</a:t>
            </a:r>
            <a:r>
              <a:rPr lang="tr-TR" dirty="0"/>
              <a:t> programı kullanıyorsanız kütüphaneler yüklü olarak programda </a:t>
            </a:r>
            <a:r>
              <a:rPr lang="tr-TR" dirty="0" err="1"/>
              <a:t>mevcuttur.Yüklemeye</a:t>
            </a:r>
            <a:r>
              <a:rPr lang="tr-TR" dirty="0"/>
              <a:t> gerek yoktur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00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 Kullanım Alanları Nelerdir?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556239"/>
            <a:ext cx="9222804" cy="5205046"/>
          </a:xfrm>
        </p:spPr>
        <p:txBody>
          <a:bodyPr>
            <a:normAutofit/>
          </a:bodyPr>
          <a:lstStyle/>
          <a:p>
            <a:r>
              <a:rPr lang="tr-TR" dirty="0" err="1"/>
              <a:t>Python</a:t>
            </a:r>
            <a:r>
              <a:rPr lang="tr-TR" dirty="0"/>
              <a:t> ile oyun kodlayabilirsiniz.</a:t>
            </a:r>
          </a:p>
          <a:p>
            <a:r>
              <a:rPr lang="tr-TR" dirty="0" err="1"/>
              <a:t>Python</a:t>
            </a:r>
            <a:r>
              <a:rPr lang="tr-TR" dirty="0"/>
              <a:t> ile mobil uygulama geliştirip yazabilirsiniz. </a:t>
            </a:r>
          </a:p>
          <a:p>
            <a:r>
              <a:rPr lang="tr-TR" b="1" dirty="0" err="1"/>
              <a:t>Python</a:t>
            </a:r>
            <a:r>
              <a:rPr lang="tr-TR" b="1" dirty="0"/>
              <a:t> </a:t>
            </a:r>
            <a:r>
              <a:rPr lang="tr-TR" dirty="0"/>
              <a:t>ile veri analizi yapabilirsiniz.(</a:t>
            </a:r>
            <a:r>
              <a:rPr lang="tr-TR" dirty="0" err="1"/>
              <a:t>excel</a:t>
            </a:r>
            <a:r>
              <a:rPr lang="tr-TR" dirty="0"/>
              <a:t>, </a:t>
            </a:r>
            <a:r>
              <a:rPr lang="tr-TR" dirty="0" err="1"/>
              <a:t>csv</a:t>
            </a:r>
            <a:r>
              <a:rPr lang="tr-TR" dirty="0"/>
              <a:t> gibi dosyaları okuyabilirsiniz)</a:t>
            </a:r>
          </a:p>
          <a:p>
            <a:r>
              <a:rPr lang="tr-TR" dirty="0"/>
              <a:t>Büyük verilerle hızlı işlemler yapabilirsiniz.</a:t>
            </a:r>
          </a:p>
          <a:p>
            <a:r>
              <a:rPr lang="tr-TR" dirty="0"/>
              <a:t>Bazı yüksek matematiksel işlemleri kolaylıkla gerçekleştirebilirsiniz.</a:t>
            </a:r>
          </a:p>
          <a:p>
            <a:r>
              <a:rPr lang="tr-TR" dirty="0"/>
              <a:t>Verileri görselleştirip, tablo ve grafiklerle yorumlayabilirsiniz.</a:t>
            </a:r>
          </a:p>
          <a:p>
            <a:r>
              <a:rPr lang="tr-TR" dirty="0"/>
              <a:t>Hatta bir </a:t>
            </a:r>
            <a:r>
              <a:rPr lang="tr-TR" dirty="0" err="1"/>
              <a:t>sudoku</a:t>
            </a:r>
            <a:r>
              <a:rPr lang="tr-TR" dirty="0"/>
              <a:t> oyununun verilerini </a:t>
            </a:r>
            <a:r>
              <a:rPr lang="tr-TR" dirty="0" err="1"/>
              <a:t>pythona</a:t>
            </a:r>
            <a:r>
              <a:rPr lang="tr-TR" dirty="0"/>
              <a:t> okutup bu oyunu ona çözdürebilirsiniz.</a:t>
            </a:r>
          </a:p>
          <a:p>
            <a:r>
              <a:rPr lang="tr-TR" dirty="0"/>
              <a:t>Çeşitli amaçlar için özelleşmiş </a:t>
            </a:r>
            <a:r>
              <a:rPr lang="tr-TR" dirty="0" err="1"/>
              <a:t>python</a:t>
            </a:r>
            <a:r>
              <a:rPr lang="tr-TR" dirty="0"/>
              <a:t> kütüphanelerini kullanarak (görüntü ses işleme, veri işleme ,yapay zeka ,makina öğrenmesi </a:t>
            </a:r>
            <a:r>
              <a:rPr lang="tr-TR" dirty="0" err="1"/>
              <a:t>vb.alanlarda</a:t>
            </a:r>
            <a:r>
              <a:rPr lang="tr-TR" dirty="0"/>
              <a:t>) bir çok işlevi kolaylıkla gerçekleştirebilirsiniz.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084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500"/>
            <a:ext cx="9372600" cy="690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1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Kimler Kullanıyor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Gömülü Sistemler</a:t>
            </a:r>
          </a:p>
          <a:p>
            <a:pPr lvl="1"/>
            <a:r>
              <a:rPr lang="tr-TR" dirty="0" err="1"/>
              <a:t>Aurdino</a:t>
            </a:r>
            <a:r>
              <a:rPr lang="tr-TR" dirty="0"/>
              <a:t>, </a:t>
            </a:r>
            <a:r>
              <a:rPr lang="tr-TR" dirty="0" err="1"/>
              <a:t>micropython</a:t>
            </a:r>
            <a:endParaRPr lang="tr-TR" dirty="0"/>
          </a:p>
          <a:p>
            <a:r>
              <a:rPr lang="tr-TR" dirty="0"/>
              <a:t>Gerçek Dünya Uygulamaları</a:t>
            </a:r>
          </a:p>
          <a:p>
            <a:pPr lvl="1"/>
            <a:r>
              <a:rPr lang="tr-TR" dirty="0"/>
              <a:t>Google sürücüsüz araba</a:t>
            </a:r>
          </a:p>
          <a:p>
            <a:r>
              <a:rPr lang="tr-TR" dirty="0"/>
              <a:t>Bilim Dünyası</a:t>
            </a:r>
          </a:p>
          <a:p>
            <a:pPr lvl="1"/>
            <a:r>
              <a:rPr lang="tr-TR" dirty="0" err="1"/>
              <a:t>Tensorflow</a:t>
            </a:r>
            <a:r>
              <a:rPr lang="tr-TR" dirty="0"/>
              <a:t>, </a:t>
            </a:r>
            <a:r>
              <a:rPr lang="tr-TR" dirty="0" err="1"/>
              <a:t>scipy</a:t>
            </a:r>
            <a:endParaRPr lang="tr-TR" dirty="0"/>
          </a:p>
          <a:p>
            <a:r>
              <a:rPr lang="tr-TR" dirty="0"/>
              <a:t>Web</a:t>
            </a:r>
          </a:p>
          <a:p>
            <a:pPr lvl="1"/>
            <a:r>
              <a:rPr lang="tr-TR" dirty="0" err="1"/>
              <a:t>Instagram</a:t>
            </a:r>
            <a:r>
              <a:rPr lang="tr-TR" dirty="0"/>
              <a:t>, </a:t>
            </a:r>
            <a:r>
              <a:rPr lang="tr-TR" dirty="0" err="1"/>
              <a:t>Dropbox</a:t>
            </a:r>
            <a:r>
              <a:rPr lang="tr-TR" dirty="0"/>
              <a:t>, Google</a:t>
            </a:r>
          </a:p>
          <a:p>
            <a:r>
              <a:rPr lang="tr-TR" dirty="0"/>
              <a:t>Oyun/3B modelleme</a:t>
            </a:r>
          </a:p>
          <a:p>
            <a:pPr lvl="1"/>
            <a:r>
              <a:rPr lang="tr-TR" dirty="0"/>
              <a:t>Blender, Maya</a:t>
            </a:r>
          </a:p>
          <a:p>
            <a:r>
              <a:rPr lang="tr-TR" dirty="0"/>
              <a:t>Standart Programlama Dili Olarak</a:t>
            </a:r>
          </a:p>
          <a:p>
            <a:pPr lvl="1"/>
            <a:r>
              <a:rPr lang="tr-TR" dirty="0" err="1"/>
              <a:t>Standford</a:t>
            </a:r>
            <a:r>
              <a:rPr lang="tr-TR" dirty="0"/>
              <a:t>, mit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793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0907" cy="684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Pyhton</a:t>
            </a:r>
            <a:r>
              <a:rPr lang="tr-TR" b="1" dirty="0"/>
              <a:t> Kütüphanesi Nedir?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705709"/>
            <a:ext cx="8596668" cy="4335654"/>
          </a:xfrm>
        </p:spPr>
        <p:txBody>
          <a:bodyPr/>
          <a:lstStyle/>
          <a:p>
            <a:r>
              <a:rPr lang="tr-TR" b="1" dirty="0" err="1" smtClean="0"/>
              <a:t>Python</a:t>
            </a:r>
            <a:r>
              <a:rPr lang="tr-TR" dirty="0"/>
              <a:t> kütüphaneleri </a:t>
            </a:r>
            <a:r>
              <a:rPr lang="tr-TR" dirty="0" smtClean="0"/>
              <a:t>farklı </a:t>
            </a:r>
            <a:r>
              <a:rPr lang="tr-TR" dirty="0"/>
              <a:t>fonksiyonları gerçekleştirebilen , yazılım geliştirme amaçlı kullanılan kaynaklarıdır. </a:t>
            </a:r>
            <a:endParaRPr lang="tr-TR" dirty="0" smtClean="0"/>
          </a:p>
          <a:p>
            <a:r>
              <a:rPr lang="tr-TR" dirty="0" err="1" smtClean="0"/>
              <a:t>Python</a:t>
            </a:r>
            <a:r>
              <a:rPr lang="tr-TR" dirty="0" smtClean="0"/>
              <a:t> </a:t>
            </a:r>
            <a:r>
              <a:rPr lang="tr-TR" dirty="0"/>
              <a:t>fazla sayıda kütüphaneye sahip çok fonksiyonlu bir yazılım dilidir. </a:t>
            </a:r>
            <a:endParaRPr lang="tr-TR" dirty="0" smtClean="0"/>
          </a:p>
          <a:p>
            <a:r>
              <a:rPr lang="tr-TR" dirty="0" smtClean="0"/>
              <a:t>Her </a:t>
            </a:r>
            <a:r>
              <a:rPr lang="tr-TR" dirty="0"/>
              <a:t>biri oldukça yetenekli olan bu kütüphaneleri kullanmak istediğinizde gerekli kodla çağrılarak işlem yapabilirsiniz. </a:t>
            </a:r>
            <a:endParaRPr lang="tr-TR" dirty="0" smtClean="0"/>
          </a:p>
          <a:p>
            <a:r>
              <a:rPr lang="tr-TR" dirty="0" smtClean="0"/>
              <a:t>Birden </a:t>
            </a:r>
            <a:r>
              <a:rPr lang="tr-TR" dirty="0"/>
              <a:t>fazla kütüphaneyi aynı anda çağırıp kullanmak da mümkündür. </a:t>
            </a:r>
          </a:p>
        </p:txBody>
      </p:sp>
    </p:spTree>
    <p:extLst>
      <p:ext uri="{BB962C8B-B14F-4D97-AF65-F5344CB8AC3E}">
        <p14:creationId xmlns:p14="http://schemas.microsoft.com/office/powerpoint/2010/main" val="134015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IPython</a:t>
            </a:r>
            <a:r>
              <a:rPr lang="tr-TR" b="1" dirty="0"/>
              <a:t> (</a:t>
            </a:r>
            <a:r>
              <a:rPr lang="tr-TR" b="1" dirty="0" err="1"/>
              <a:t>interactive</a:t>
            </a:r>
            <a:r>
              <a:rPr lang="tr-TR" b="1" dirty="0"/>
              <a:t> </a:t>
            </a:r>
            <a:r>
              <a:rPr lang="tr-TR" b="1" dirty="0" err="1"/>
              <a:t>python</a:t>
            </a:r>
            <a:r>
              <a:rPr lang="tr-TR" b="1" dirty="0"/>
              <a:t>)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IPython</a:t>
            </a:r>
            <a:r>
              <a:rPr lang="tr-TR" dirty="0"/>
              <a:t> bir </a:t>
            </a:r>
            <a:r>
              <a:rPr lang="tr-TR" dirty="0" err="1"/>
              <a:t>python</a:t>
            </a:r>
            <a:r>
              <a:rPr lang="tr-TR" dirty="0"/>
              <a:t> alt kabuğudur. </a:t>
            </a:r>
            <a:endParaRPr lang="tr-TR" dirty="0" smtClean="0"/>
          </a:p>
          <a:p>
            <a:r>
              <a:rPr lang="tr-TR" b="1" dirty="0" err="1" smtClean="0"/>
              <a:t>Python</a:t>
            </a:r>
            <a:r>
              <a:rPr lang="tr-TR" b="1" dirty="0"/>
              <a:t> </a:t>
            </a:r>
            <a:r>
              <a:rPr lang="tr-TR" dirty="0"/>
              <a:t>ile yapılan tüm işlemleri </a:t>
            </a:r>
            <a:r>
              <a:rPr lang="tr-TR" dirty="0" err="1"/>
              <a:t>IPython</a:t>
            </a:r>
            <a:r>
              <a:rPr lang="tr-TR" dirty="0"/>
              <a:t> ile de gerçekleştirebilirsiniz. </a:t>
            </a:r>
            <a:endParaRPr lang="tr-TR" dirty="0" smtClean="0"/>
          </a:p>
          <a:p>
            <a:r>
              <a:rPr lang="tr-TR" dirty="0" err="1" smtClean="0"/>
              <a:t>IPython</a:t>
            </a:r>
            <a:r>
              <a:rPr lang="tr-TR" dirty="0" smtClean="0"/>
              <a:t> </a:t>
            </a:r>
            <a:r>
              <a:rPr lang="tr-TR" dirty="0"/>
              <a:t>geliştirilerek </a:t>
            </a:r>
            <a:r>
              <a:rPr lang="tr-TR" dirty="0" err="1"/>
              <a:t>Jupyter</a:t>
            </a:r>
            <a:r>
              <a:rPr lang="tr-TR" dirty="0"/>
              <a:t> notebook halini almıştır.</a:t>
            </a:r>
          </a:p>
        </p:txBody>
      </p:sp>
    </p:spTree>
    <p:extLst>
      <p:ext uri="{BB962C8B-B14F-4D97-AF65-F5344CB8AC3E}">
        <p14:creationId xmlns:p14="http://schemas.microsoft.com/office/powerpoint/2010/main" val="3103638461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603</Words>
  <Application>Microsoft Office PowerPoint</Application>
  <PresentationFormat>Geniş ekran</PresentationFormat>
  <Paragraphs>114</Paragraphs>
  <Slides>36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0" baseType="lpstr">
      <vt:lpstr>Arial</vt:lpstr>
      <vt:lpstr>Trebuchet MS</vt:lpstr>
      <vt:lpstr>Wingdings 3</vt:lpstr>
      <vt:lpstr>Yüzeyler</vt:lpstr>
      <vt:lpstr>İleri Programlama Teknikleri</vt:lpstr>
      <vt:lpstr>Giriş</vt:lpstr>
      <vt:lpstr>PowerPoint Sunusu</vt:lpstr>
      <vt:lpstr>Python Kullanım Alanları Nelerdir? </vt:lpstr>
      <vt:lpstr>PowerPoint Sunusu</vt:lpstr>
      <vt:lpstr>Kimler Kullanıyor</vt:lpstr>
      <vt:lpstr>PowerPoint Sunusu</vt:lpstr>
      <vt:lpstr>Pyhton Kütüphanesi Nedir? </vt:lpstr>
      <vt:lpstr>IPython (interactive python) </vt:lpstr>
      <vt:lpstr>Pygame Kütüphanesi  </vt:lpstr>
      <vt:lpstr>Numpy Kütüphanesi (Numerical Python) </vt:lpstr>
      <vt:lpstr>Matplotlib Kütüphanesi </vt:lpstr>
      <vt:lpstr>Scrapy Kütüphanesi </vt:lpstr>
      <vt:lpstr>Pytorch Kütüphanesi </vt:lpstr>
      <vt:lpstr>Caffe Kütüphanesi </vt:lpstr>
      <vt:lpstr>CatBoost Kütüphanesi  </vt:lpstr>
      <vt:lpstr>Pybrain Kütüphanesi </vt:lpstr>
      <vt:lpstr>XGBoost Kütüphanesi  </vt:lpstr>
      <vt:lpstr>OpenCV Kütüphanesi </vt:lpstr>
      <vt:lpstr>Seaborn Kütüphanesi </vt:lpstr>
      <vt:lpstr>Speech Recognition Kütüphanesi </vt:lpstr>
      <vt:lpstr>Spacy Kütüphanesi </vt:lpstr>
      <vt:lpstr>Bokeh Kütüphanesi </vt:lpstr>
      <vt:lpstr>NLTK Kütüphanesi </vt:lpstr>
      <vt:lpstr>Tensorflow Kütüphanesi </vt:lpstr>
      <vt:lpstr>Plotly Kütüphanesi </vt:lpstr>
      <vt:lpstr>Theano Kütüphanesi  </vt:lpstr>
      <vt:lpstr>Beautiful Soup Kütüphanesi  </vt:lpstr>
      <vt:lpstr>SciKit-Learn Kütüphanesi </vt:lpstr>
      <vt:lpstr>StatsModels Kütüphanesi </vt:lpstr>
      <vt:lpstr>Pillow Kütüphanesi </vt:lpstr>
      <vt:lpstr>MpMath Kütüphanesi  </vt:lpstr>
      <vt:lpstr>Gensim Kütüphanesi </vt:lpstr>
      <vt:lpstr>Requests Kütüphanesi </vt:lpstr>
      <vt:lpstr>Pyglet Kütüphanesi </vt:lpstr>
      <vt:lpstr>Anaconda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İleri Programlama Teknikleri</dc:title>
  <dc:creator>derya</dc:creator>
  <cp:lastModifiedBy>derya</cp:lastModifiedBy>
  <cp:revision>13</cp:revision>
  <dcterms:created xsi:type="dcterms:W3CDTF">2022-02-21T08:25:00Z</dcterms:created>
  <dcterms:modified xsi:type="dcterms:W3CDTF">2022-02-23T08:40:39Z</dcterms:modified>
</cp:coreProperties>
</file>