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ADFB-F03C-E640-88E7-AEF132B5138D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FB83-7428-5746-8C8B-FCED7E2E66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10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2E7C-5684-4B3F-BD09-C2D8AE6178A2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17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D643-1DED-4846-A441-B6A2B75097C8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0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EEC0-92FF-40F3-B1DC-15FBA3498BFA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76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2903-6593-444E-B00A-4B0C6F765D01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197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7626-37D1-446E-85DC-5B6538AB325C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2CC9-90C0-4CB6-BB10-A619780CD7AB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00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DD-D922-4D56-9F89-FC246D8FB1CF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79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F705-B87F-41ED-8C34-5AB52112A751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1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BEF1-7FE1-40EC-82C9-53A71F588226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99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50D8-844B-45F3-AE92-751E71BF18D9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0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3E6-BC3F-4E09-A7DA-0929A60549AD}" type="datetime1">
              <a:rPr lang="tr-TR" smtClean="0"/>
              <a:t>18.03.2022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60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A5B-2297-4D36-850B-8B22043CF21D}" type="datetime1">
              <a:rPr lang="tr-TR" smtClean="0"/>
              <a:t>18.03.2022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31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2697-FFE3-4DCE-9D3D-172B7CDC57E3}" type="datetime1">
              <a:rPr lang="tr-TR" smtClean="0"/>
              <a:t>18.03.2022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8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FE-512A-45C9-AAEC-7BAC9D5C098F}" type="datetime1">
              <a:rPr lang="tr-TR" smtClean="0"/>
              <a:t>18.03.2022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8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6254-C698-4080-90ED-05F1A3D1A715}" type="datetime1">
              <a:rPr lang="tr-TR" smtClean="0"/>
              <a:t>18.03.2022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9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F68-6F52-41E5-8B22-8254472B6AB3}" type="datetime1">
              <a:rPr lang="tr-TR" smtClean="0"/>
              <a:t>18.03.2022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07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766C-3ED2-4584-AF71-4747E74D4479}" type="datetime1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46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8E082F-4973-4349-994F-D74A800E3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4C163F-4BE5-B342-98AC-53370DFE6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Dosya İşlemlerine Giriş</a:t>
            </a:r>
          </a:p>
        </p:txBody>
      </p:sp>
    </p:spTree>
    <p:extLst>
      <p:ext uri="{BB962C8B-B14F-4D97-AF65-F5344CB8AC3E}">
        <p14:creationId xmlns:p14="http://schemas.microsoft.com/office/powerpoint/2010/main" val="288615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56705"/>
            <a:ext cx="8596668" cy="5384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dosya = </a:t>
            </a:r>
            <a:r>
              <a:rPr lang="tr-TR" dirty="0" err="1"/>
              <a:t>open</a:t>
            </a:r>
            <a:r>
              <a:rPr lang="tr-TR" dirty="0"/>
              <a:t>("şiir.txt", "w")</a:t>
            </a:r>
          </a:p>
          <a:p>
            <a:pPr marL="0" indent="0">
              <a:buNone/>
            </a:pPr>
            <a:r>
              <a:rPr lang="tr-TR" dirty="0" err="1"/>
              <a:t>dosya.write</a:t>
            </a:r>
            <a:r>
              <a:rPr lang="tr-TR" dirty="0"/>
              <a:t>("Bütün güneşler batmadan,\</a:t>
            </a:r>
            <a:r>
              <a:rPr lang="tr-TR" dirty="0" err="1"/>
              <a:t>nBi</a:t>
            </a:r>
            <a:r>
              <a:rPr lang="tr-TR" dirty="0"/>
              <a:t> türkü daha söyleyeyim bu yerde\n\t\t\t\t --Orhan Veli--")</a:t>
            </a:r>
          </a:p>
          <a:p>
            <a:pPr marL="0" indent="0">
              <a:buNone/>
            </a:pPr>
            <a:r>
              <a:rPr lang="tr-TR" dirty="0" err="1"/>
              <a:t>dosya.close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("şiir.txt", "r") as dosya:</a:t>
            </a:r>
          </a:p>
          <a:p>
            <a:pPr marL="0" indent="0">
              <a:buNone/>
            </a:pPr>
            <a:r>
              <a:rPr lang="tr-TR" dirty="0"/>
              <a:t> a=</a:t>
            </a:r>
            <a:r>
              <a:rPr lang="tr-TR" dirty="0" err="1"/>
              <a:t>dosya.read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a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124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540327"/>
            <a:ext cx="8596668" cy="5501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 #dosyayı basa sarma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dosya.seek</a:t>
            </a:r>
            <a:r>
              <a:rPr lang="tr-TR" dirty="0"/>
              <a:t>(0)</a:t>
            </a:r>
          </a:p>
          <a:p>
            <a:pPr marL="0" indent="0">
              <a:buNone/>
            </a:pPr>
            <a:r>
              <a:rPr lang="tr-TR" dirty="0"/>
              <a:t> b=</a:t>
            </a:r>
            <a:r>
              <a:rPr lang="tr-TR" dirty="0" err="1"/>
              <a:t>dosya.read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b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#dosyanın basına </a:t>
            </a:r>
            <a:r>
              <a:rPr lang="tr-TR" dirty="0" err="1"/>
              <a:t>verı</a:t>
            </a:r>
            <a:r>
              <a:rPr lang="tr-TR" dirty="0"/>
              <a:t> ekleme</a:t>
            </a:r>
          </a:p>
          <a:p>
            <a:pPr marL="0" indent="0">
              <a:buNone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("şiir.txt", "r+") as f:</a:t>
            </a:r>
          </a:p>
          <a:p>
            <a:pPr marL="0" indent="0">
              <a:buNone/>
            </a:pPr>
            <a:r>
              <a:rPr lang="tr-TR" dirty="0"/>
              <a:t>    veri = </a:t>
            </a:r>
            <a:r>
              <a:rPr lang="tr-TR" dirty="0" err="1"/>
              <a:t>f.read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f.seek</a:t>
            </a:r>
            <a:r>
              <a:rPr lang="tr-TR" dirty="0"/>
              <a:t>(0)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f.write</a:t>
            </a:r>
            <a:r>
              <a:rPr lang="tr-TR" dirty="0"/>
              <a:t>("Selin Özden\t: 0212 222 22 22\</a:t>
            </a:r>
            <a:r>
              <a:rPr lang="tr-TR" dirty="0" err="1"/>
              <a:t>n"+veri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49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989215"/>
            <a:ext cx="8596668" cy="5052147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#ortaya veya </a:t>
            </a:r>
            <a:r>
              <a:rPr lang="tr-TR" dirty="0" err="1"/>
              <a:t>herhangı</a:t>
            </a:r>
            <a:r>
              <a:rPr lang="tr-TR" dirty="0"/>
              <a:t> </a:t>
            </a:r>
            <a:r>
              <a:rPr lang="tr-TR" dirty="0" err="1"/>
              <a:t>bır</a:t>
            </a:r>
            <a:r>
              <a:rPr lang="tr-TR" dirty="0"/>
              <a:t> yere ekleme</a:t>
            </a:r>
          </a:p>
          <a:p>
            <a:pPr marL="0" indent="0">
              <a:buNone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("şiir.txt", "r+") as f:</a:t>
            </a:r>
          </a:p>
          <a:p>
            <a:pPr marL="0" indent="0">
              <a:buNone/>
            </a:pPr>
            <a:r>
              <a:rPr lang="tr-TR" dirty="0"/>
              <a:t>     veri = </a:t>
            </a:r>
            <a:r>
              <a:rPr lang="tr-TR" dirty="0" err="1"/>
              <a:t>f.readlines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/>
              <a:t>veri.insert</a:t>
            </a:r>
            <a:r>
              <a:rPr lang="tr-TR" dirty="0"/>
              <a:t>(2, "Sedat Köz\t: 0322 234 45 45\n")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/>
              <a:t>f.seek</a:t>
            </a:r>
            <a:r>
              <a:rPr lang="tr-TR" dirty="0"/>
              <a:t>(0)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/>
              <a:t>f.writelines</a:t>
            </a:r>
            <a:r>
              <a:rPr lang="tr-TR" dirty="0"/>
              <a:t>(veri)</a:t>
            </a:r>
          </a:p>
        </p:txBody>
      </p:sp>
    </p:spTree>
    <p:extLst>
      <p:ext uri="{BB962C8B-B14F-4D97-AF65-F5344CB8AC3E}">
        <p14:creationId xmlns:p14="http://schemas.microsoft.com/office/powerpoint/2010/main" val="4853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64525"/>
            <a:ext cx="8596668" cy="5176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 = </a:t>
            </a:r>
            <a:r>
              <a:rPr lang="tr-TR" dirty="0" err="1"/>
              <a:t>open</a:t>
            </a:r>
            <a:r>
              <a:rPr lang="tr-TR" dirty="0"/>
              <a:t>("cift.</a:t>
            </a:r>
            <a:r>
              <a:rPr lang="tr-TR" dirty="0" err="1"/>
              <a:t>txt</a:t>
            </a:r>
            <a:r>
              <a:rPr lang="tr-TR" dirty="0"/>
              <a:t>","w")</a:t>
            </a:r>
          </a:p>
          <a:p>
            <a:pPr marL="0" indent="0">
              <a:buNone/>
            </a:pPr>
            <a:r>
              <a:rPr lang="tr-TR" dirty="0"/>
              <a:t>b = </a:t>
            </a:r>
            <a:r>
              <a:rPr lang="tr-TR" dirty="0" err="1"/>
              <a:t>open</a:t>
            </a:r>
            <a:r>
              <a:rPr lang="tr-TR" dirty="0"/>
              <a:t>("tek.</a:t>
            </a:r>
            <a:r>
              <a:rPr lang="tr-TR" dirty="0" err="1"/>
              <a:t>txt</a:t>
            </a:r>
            <a:r>
              <a:rPr lang="tr-TR" dirty="0"/>
              <a:t>","w")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(1,100):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/>
              <a:t>if</a:t>
            </a:r>
            <a:r>
              <a:rPr lang="tr-TR" dirty="0"/>
              <a:t> i % 2 == 0 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a.write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(i))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a.write</a:t>
            </a:r>
            <a:r>
              <a:rPr lang="tr-TR" dirty="0"/>
              <a:t>(",")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else 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b.write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(i))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b.write</a:t>
            </a:r>
            <a:r>
              <a:rPr lang="tr-TR" dirty="0"/>
              <a:t>(",")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a.close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b.close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950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375"/>
          </a:xfrm>
        </p:spPr>
        <p:txBody>
          <a:bodyPr/>
          <a:lstStyle/>
          <a:p>
            <a:r>
              <a:rPr lang="tr-TR" dirty="0" err="1" smtClean="0"/>
              <a:t>ikidosyaoku_dosyaya_yazma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29047"/>
            <a:ext cx="9497444" cy="49959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dosya = </a:t>
            </a:r>
            <a:r>
              <a:rPr lang="tr-TR" dirty="0" err="1"/>
              <a:t>open</a:t>
            </a:r>
            <a:r>
              <a:rPr lang="tr-TR" dirty="0"/>
              <a:t>("C:\\Users\\FeyzaÖzbay\\Documents\\Python\\sayi1.txt","r")</a:t>
            </a:r>
          </a:p>
          <a:p>
            <a:pPr marL="0" indent="0">
              <a:buNone/>
            </a:pPr>
            <a:r>
              <a:rPr lang="tr-TR" dirty="0" err="1"/>
              <a:t>sayilar</a:t>
            </a:r>
            <a:r>
              <a:rPr lang="tr-TR" dirty="0"/>
              <a:t> = [</a:t>
            </a:r>
            <a:r>
              <a:rPr lang="tr-TR" dirty="0" err="1"/>
              <a:t>int</a:t>
            </a:r>
            <a:r>
              <a:rPr lang="tr-TR" dirty="0"/>
              <a:t>(satir) </a:t>
            </a:r>
            <a:r>
              <a:rPr lang="tr-TR" dirty="0" err="1"/>
              <a:t>for</a:t>
            </a:r>
            <a:r>
              <a:rPr lang="tr-TR" dirty="0"/>
              <a:t> satir in </a:t>
            </a:r>
            <a:r>
              <a:rPr lang="tr-TR" dirty="0" err="1"/>
              <a:t>dosya.readlines</a:t>
            </a:r>
            <a:r>
              <a:rPr lang="tr-TR" dirty="0"/>
              <a:t>()]</a:t>
            </a:r>
          </a:p>
          <a:p>
            <a:pPr marL="0" indent="0">
              <a:buNone/>
            </a:pPr>
            <a:r>
              <a:rPr lang="tr-TR" dirty="0" err="1"/>
              <a:t>dosya.close</a:t>
            </a:r>
            <a:r>
              <a:rPr lang="tr-TR" dirty="0"/>
              <a:t>() # </a:t>
            </a:r>
            <a:r>
              <a:rPr lang="tr-TR" dirty="0" err="1"/>
              <a:t>artik</a:t>
            </a:r>
            <a:r>
              <a:rPr lang="tr-TR" dirty="0"/>
              <a:t> dosyayla isimiz </a:t>
            </a:r>
            <a:r>
              <a:rPr lang="tr-TR" dirty="0" err="1"/>
              <a:t>bittigine</a:t>
            </a:r>
            <a:r>
              <a:rPr lang="tr-TR" dirty="0"/>
              <a:t> </a:t>
            </a:r>
            <a:r>
              <a:rPr lang="tr-TR" dirty="0" err="1"/>
              <a:t>gore</a:t>
            </a:r>
            <a:r>
              <a:rPr lang="tr-TR" dirty="0"/>
              <a:t> kapatabiliriz.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(</a:t>
            </a:r>
            <a:r>
              <a:rPr lang="tr-TR" dirty="0" err="1"/>
              <a:t>sayilar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ortalama = </a:t>
            </a:r>
            <a:r>
              <a:rPr lang="tr-TR" dirty="0" err="1"/>
              <a:t>sum</a:t>
            </a:r>
            <a:r>
              <a:rPr lang="tr-TR" dirty="0"/>
              <a:t>(</a:t>
            </a:r>
            <a:r>
              <a:rPr lang="tr-TR" dirty="0" err="1"/>
              <a:t>sayilar</a:t>
            </a:r>
            <a:r>
              <a:rPr lang="tr-TR" dirty="0"/>
              <a:t>) / </a:t>
            </a:r>
            <a:r>
              <a:rPr lang="tr-TR" dirty="0" err="1"/>
              <a:t>len</a:t>
            </a:r>
            <a:r>
              <a:rPr lang="tr-TR" dirty="0"/>
              <a:t>(</a:t>
            </a:r>
            <a:r>
              <a:rPr lang="tr-TR" dirty="0" err="1"/>
              <a:t>sayilar</a:t>
            </a:r>
            <a:r>
              <a:rPr lang="tr-TR" dirty="0"/>
              <a:t>) # ortalama almak </a:t>
            </a:r>
            <a:r>
              <a:rPr lang="tr-TR" dirty="0" err="1"/>
              <a:t>icin</a:t>
            </a:r>
            <a:r>
              <a:rPr lang="tr-TR" dirty="0"/>
              <a:t> kolay bir </a:t>
            </a:r>
            <a:r>
              <a:rPr lang="tr-TR" dirty="0" err="1"/>
              <a:t>yontem</a:t>
            </a:r>
            <a:r>
              <a:rPr lang="tr-TR" dirty="0"/>
              <a:t>!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(ortalama)</a:t>
            </a:r>
          </a:p>
          <a:p>
            <a:pPr marL="0" indent="0">
              <a:buNone/>
            </a:pPr>
            <a:r>
              <a:rPr lang="tr-TR" dirty="0"/>
              <a:t>dosya2 = </a:t>
            </a:r>
            <a:r>
              <a:rPr lang="tr-TR" dirty="0" err="1"/>
              <a:t>open</a:t>
            </a:r>
            <a:r>
              <a:rPr lang="tr-TR" dirty="0"/>
              <a:t>("C:\\Users\\FeyzaÖzbay\\Documents\\Python\\sayi2.txt","r")</a:t>
            </a:r>
          </a:p>
          <a:p>
            <a:pPr marL="0" indent="0">
              <a:buNone/>
            </a:pPr>
            <a:r>
              <a:rPr lang="tr-TR" dirty="0"/>
              <a:t>sayilar2 = [</a:t>
            </a:r>
            <a:r>
              <a:rPr lang="tr-TR" dirty="0" err="1"/>
              <a:t>int</a:t>
            </a:r>
            <a:r>
              <a:rPr lang="tr-TR" dirty="0"/>
              <a:t>(satir2) </a:t>
            </a:r>
            <a:r>
              <a:rPr lang="tr-TR" dirty="0" err="1"/>
              <a:t>for</a:t>
            </a:r>
            <a:r>
              <a:rPr lang="tr-TR" dirty="0"/>
              <a:t> satir2 in dosya2.readlines()]</a:t>
            </a:r>
          </a:p>
          <a:p>
            <a:pPr marL="0" indent="0">
              <a:buNone/>
            </a:pPr>
            <a:r>
              <a:rPr lang="tr-TR" dirty="0"/>
              <a:t>dosya2.close() # </a:t>
            </a:r>
            <a:r>
              <a:rPr lang="tr-TR" dirty="0" err="1"/>
              <a:t>artik</a:t>
            </a:r>
            <a:r>
              <a:rPr lang="tr-TR" dirty="0"/>
              <a:t> dosyayla isimiz </a:t>
            </a:r>
            <a:r>
              <a:rPr lang="tr-TR" dirty="0" err="1"/>
              <a:t>bittigine</a:t>
            </a:r>
            <a:r>
              <a:rPr lang="tr-TR" dirty="0"/>
              <a:t> </a:t>
            </a:r>
            <a:r>
              <a:rPr lang="tr-TR" dirty="0" err="1"/>
              <a:t>gore</a:t>
            </a:r>
            <a:r>
              <a:rPr lang="tr-TR" dirty="0"/>
              <a:t> kapatabiliriz.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(sayilar2)</a:t>
            </a:r>
          </a:p>
          <a:p>
            <a:pPr marL="0" indent="0">
              <a:buNone/>
            </a:pPr>
            <a:r>
              <a:rPr lang="tr-TR" dirty="0"/>
              <a:t>ortalama2 = </a:t>
            </a:r>
            <a:r>
              <a:rPr lang="tr-TR" dirty="0" err="1"/>
              <a:t>sum</a:t>
            </a:r>
            <a:r>
              <a:rPr lang="tr-TR" dirty="0"/>
              <a:t>(sayilar2) / </a:t>
            </a:r>
            <a:r>
              <a:rPr lang="tr-TR" dirty="0" err="1"/>
              <a:t>len</a:t>
            </a:r>
            <a:r>
              <a:rPr lang="tr-TR" dirty="0"/>
              <a:t>(sayilar2) # ortalama almak </a:t>
            </a:r>
            <a:r>
              <a:rPr lang="tr-TR" dirty="0" err="1"/>
              <a:t>icin</a:t>
            </a:r>
            <a:r>
              <a:rPr lang="tr-TR" dirty="0"/>
              <a:t> kolay bir </a:t>
            </a:r>
            <a:r>
              <a:rPr lang="tr-TR" dirty="0" err="1"/>
              <a:t>yontem</a:t>
            </a:r>
            <a:r>
              <a:rPr lang="tr-TR" dirty="0"/>
              <a:t>!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(ortalama2)</a:t>
            </a:r>
          </a:p>
          <a:p>
            <a:pPr marL="0" indent="0">
              <a:buNone/>
            </a:pPr>
            <a:r>
              <a:rPr lang="tr-TR" dirty="0"/>
              <a:t>sayilar3 = 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(10):</a:t>
            </a:r>
          </a:p>
          <a:p>
            <a:pPr marL="0" indent="0">
              <a:buNone/>
            </a:pPr>
            <a:r>
              <a:rPr lang="tr-TR" dirty="0"/>
              <a:t>   sayilar3.append (</a:t>
            </a:r>
            <a:r>
              <a:rPr lang="tr-TR" dirty="0" err="1"/>
              <a:t>sayilar</a:t>
            </a:r>
            <a:r>
              <a:rPr lang="tr-TR" dirty="0"/>
              <a:t>[i]+sayilar2[i])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 (sayilar3)</a:t>
            </a:r>
          </a:p>
          <a:p>
            <a:pPr marL="0" indent="0">
              <a:buNone/>
            </a:pPr>
            <a:r>
              <a:rPr lang="tr-TR" dirty="0"/>
              <a:t>dosya3=</a:t>
            </a:r>
            <a:r>
              <a:rPr lang="tr-TR" dirty="0" err="1"/>
              <a:t>open</a:t>
            </a:r>
            <a:r>
              <a:rPr lang="tr-TR" dirty="0"/>
              <a:t>("C:\\Users\\FeyzaÖzbay\\Documents\\Python\\sayi3.txt","w") #Yazma </a:t>
            </a:r>
            <a:r>
              <a:rPr lang="tr-TR" dirty="0" err="1"/>
              <a:t>modu</a:t>
            </a:r>
            <a:r>
              <a:rPr lang="tr-TR" dirty="0"/>
              <a:t> ile dosyayı aç</a:t>
            </a:r>
          </a:p>
          <a:p>
            <a:pPr marL="0" indent="0">
              <a:buNone/>
            </a:pPr>
            <a:r>
              <a:rPr lang="tr-TR" dirty="0"/>
              <a:t>dosya3.write(</a:t>
            </a:r>
            <a:r>
              <a:rPr lang="tr-TR" dirty="0" err="1"/>
              <a:t>str</a:t>
            </a:r>
            <a:r>
              <a:rPr lang="tr-TR" dirty="0"/>
              <a:t>(sayilar3)+"\n")</a:t>
            </a:r>
          </a:p>
          <a:p>
            <a:pPr marL="0" indent="0">
              <a:buNone/>
            </a:pPr>
            <a:r>
              <a:rPr lang="tr-TR" dirty="0"/>
              <a:t>dosya3.close()</a:t>
            </a:r>
          </a:p>
        </p:txBody>
      </p:sp>
    </p:spTree>
    <p:extLst>
      <p:ext uri="{BB962C8B-B14F-4D97-AF65-F5344CB8AC3E}">
        <p14:creationId xmlns:p14="http://schemas.microsoft.com/office/powerpoint/2010/main" val="63258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tr-TR" dirty="0" err="1"/>
              <a:t>sesli_bul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63287"/>
            <a:ext cx="8596668" cy="4678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alfabe = ['a', 'b', 'c', 'd', 'e', 'f', 'i', 'j', 'o']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filters</a:t>
            </a:r>
            <a:r>
              <a:rPr lang="tr-TR" dirty="0"/>
              <a:t> </a:t>
            </a:r>
            <a:r>
              <a:rPr lang="tr-TR" dirty="0" err="1"/>
              <a:t>vowels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filtersesli</a:t>
            </a:r>
            <a:r>
              <a:rPr lang="tr-TR" dirty="0"/>
              <a:t>(alfabe):</a:t>
            </a:r>
          </a:p>
          <a:p>
            <a:pPr marL="0" indent="0">
              <a:buNone/>
            </a:pPr>
            <a:r>
              <a:rPr lang="tr-TR" dirty="0"/>
              <a:t>    sesliler = ['a', 'e', 'i', 'o', 'u']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(alfabe in sesliler):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True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False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filtersesli</a:t>
            </a:r>
            <a:r>
              <a:rPr lang="tr-TR" dirty="0"/>
              <a:t> =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filtersesli</a:t>
            </a:r>
            <a:r>
              <a:rPr lang="tr-TR" dirty="0"/>
              <a:t>, alfabe)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('Filtrelenen sesli harfler:')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ses in </a:t>
            </a:r>
            <a:r>
              <a:rPr lang="tr-TR" dirty="0" err="1"/>
              <a:t>filtersesli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(ses)</a:t>
            </a:r>
          </a:p>
        </p:txBody>
      </p:sp>
    </p:spTree>
    <p:extLst>
      <p:ext uri="{BB962C8B-B14F-4D97-AF65-F5344CB8AC3E}">
        <p14:creationId xmlns:p14="http://schemas.microsoft.com/office/powerpoint/2010/main" val="69228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Recursive</a:t>
            </a:r>
            <a:r>
              <a:rPr lang="tr-TR" dirty="0"/>
              <a:t> Fonksiyon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Recursive</a:t>
            </a:r>
            <a:r>
              <a:rPr lang="tr-TR" dirty="0"/>
              <a:t> fonksiyon, içerisinde kendini çağıran fonksiyondur.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(x):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x == 0: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x * </a:t>
            </a:r>
            <a:r>
              <a:rPr lang="tr-TR" dirty="0" err="1"/>
              <a:t>faktoriyel</a:t>
            </a:r>
            <a:r>
              <a:rPr lang="tr-TR" dirty="0"/>
              <a:t>(x-1)</a:t>
            </a:r>
          </a:p>
        </p:txBody>
      </p:sp>
    </p:spTree>
    <p:extLst>
      <p:ext uri="{BB962C8B-B14F-4D97-AF65-F5344CB8AC3E}">
        <p14:creationId xmlns:p14="http://schemas.microsoft.com/office/powerpoint/2010/main" val="180510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9596" y="468284"/>
            <a:ext cx="8596668" cy="1320800"/>
          </a:xfrm>
        </p:spPr>
        <p:txBody>
          <a:bodyPr>
            <a:normAutofit/>
          </a:bodyPr>
          <a:lstStyle/>
          <a:p>
            <a:r>
              <a:rPr lang="tr-TR" sz="2000" dirty="0"/>
              <a:t>Aldığımız sayıdan 0'a kadar olan bütün sayıların toplamını hesaplayan bir </a:t>
            </a:r>
            <a:r>
              <a:rPr lang="tr-TR" sz="2000" dirty="0" err="1"/>
              <a:t>recursive</a:t>
            </a:r>
            <a:r>
              <a:rPr lang="tr-TR" sz="2000" dirty="0"/>
              <a:t> fonksiyon yazalım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46663"/>
            <a:ext cx="8596668" cy="469470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def toplam(</a:t>
            </a:r>
            <a:r>
              <a:rPr lang="tr-TR" dirty="0" err="1"/>
              <a:t>sayi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    # Base Case(Temel Durum)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== 1:</a:t>
            </a:r>
          </a:p>
          <a:p>
            <a:pPr marL="0" indent="0">
              <a:buNone/>
            </a:pPr>
            <a:r>
              <a:rPr lang="tr-TR" dirty="0"/>
              <a:t>        # Bu fonksiyon </a:t>
            </a:r>
            <a:r>
              <a:rPr lang="tr-TR" dirty="0" err="1"/>
              <a:t>icin</a:t>
            </a:r>
            <a:r>
              <a:rPr lang="tr-TR" dirty="0"/>
              <a:t> sinirimiz 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kisimda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# </a:t>
            </a:r>
            <a:r>
              <a:rPr lang="tr-TR" dirty="0" err="1"/>
              <a:t>azaltilan</a:t>
            </a:r>
            <a:r>
              <a:rPr lang="tr-TR" dirty="0"/>
              <a:t> </a:t>
            </a:r>
            <a:r>
              <a:rPr lang="tr-TR" dirty="0" err="1"/>
              <a:t>sayinin</a:t>
            </a:r>
            <a:r>
              <a:rPr lang="tr-TR" dirty="0"/>
              <a:t> 1'e </a:t>
            </a:r>
            <a:r>
              <a:rPr lang="tr-TR" dirty="0" err="1"/>
              <a:t>esit</a:t>
            </a:r>
            <a:r>
              <a:rPr lang="tr-TR" dirty="0"/>
              <a:t> olma durumu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    # </a:t>
            </a:r>
            <a:r>
              <a:rPr lang="tr-TR" dirty="0" err="1"/>
              <a:t>Recursive</a:t>
            </a:r>
            <a:r>
              <a:rPr lang="tr-TR" dirty="0"/>
              <a:t> Case(Yinelenen Durum)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+ toplam(</a:t>
            </a:r>
            <a:r>
              <a:rPr lang="tr-TR" dirty="0" err="1"/>
              <a:t>sayi</a:t>
            </a:r>
            <a:r>
              <a:rPr lang="tr-TR" dirty="0"/>
              <a:t> - 1)</a:t>
            </a:r>
          </a:p>
        </p:txBody>
      </p:sp>
    </p:spTree>
    <p:extLst>
      <p:ext uri="{BB962C8B-B14F-4D97-AF65-F5344CB8AC3E}">
        <p14:creationId xmlns:p14="http://schemas.microsoft.com/office/powerpoint/2010/main" val="201132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dirty="0"/>
              <a:t>Çift bir sayıyı parametre olarak alan ve aldığı sayıdan 0'a kadar olan çift sayıların toplamını yazdıran bir </a:t>
            </a:r>
            <a:r>
              <a:rPr lang="tr-TR" sz="2800" dirty="0" err="1"/>
              <a:t>recursive</a:t>
            </a:r>
            <a:r>
              <a:rPr lang="tr-TR" sz="2800" dirty="0"/>
              <a:t> fonksiyonu yazalım.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cift_sayi_toplam</a:t>
            </a:r>
            <a:r>
              <a:rPr lang="en-US" dirty="0"/>
              <a:t>(</a:t>
            </a:r>
            <a:r>
              <a:rPr lang="en-US" dirty="0" err="1"/>
              <a:t>sayi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#base case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sayi</a:t>
            </a:r>
            <a:r>
              <a:rPr lang="en-US" dirty="0"/>
              <a:t> == 0:</a:t>
            </a:r>
          </a:p>
          <a:p>
            <a:pPr marL="0" indent="0">
              <a:buNone/>
            </a:pPr>
            <a:r>
              <a:rPr lang="en-US" dirty="0"/>
              <a:t>        return 0</a:t>
            </a:r>
          </a:p>
          <a:p>
            <a:pPr marL="0" indent="0">
              <a:buNone/>
            </a:pPr>
            <a:r>
              <a:rPr lang="en-US" dirty="0"/>
              <a:t>    #recursive case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sayi</a:t>
            </a:r>
            <a:r>
              <a:rPr lang="en-US" dirty="0"/>
              <a:t> + </a:t>
            </a:r>
            <a:r>
              <a:rPr lang="en-US" dirty="0" err="1"/>
              <a:t>cift_sayi_toplam</a:t>
            </a:r>
            <a:r>
              <a:rPr lang="en-US" dirty="0"/>
              <a:t>(</a:t>
            </a:r>
            <a:r>
              <a:rPr lang="en-US" dirty="0" err="1"/>
              <a:t>sayi</a:t>
            </a:r>
            <a:r>
              <a:rPr lang="en-US" dirty="0"/>
              <a:t> - 2)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838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Aldığı sayının kaç basamaklı olduğunu yazdıran bir </a:t>
            </a:r>
            <a:r>
              <a:rPr lang="tr-TR" dirty="0" err="1"/>
              <a:t>recursive</a:t>
            </a:r>
            <a:r>
              <a:rPr lang="tr-TR" dirty="0"/>
              <a:t> fonksiyonu yazalım.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basamak_sayisi</a:t>
            </a:r>
            <a:r>
              <a:rPr lang="tr-TR" dirty="0"/>
              <a:t>(</a:t>
            </a:r>
            <a:r>
              <a:rPr lang="tr-TR" dirty="0" err="1"/>
              <a:t>sayi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sayi%10 &lt; 1: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sayi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1 + </a:t>
            </a:r>
            <a:r>
              <a:rPr lang="tr-TR" dirty="0" err="1"/>
              <a:t>basamak_sayisi</a:t>
            </a:r>
            <a:r>
              <a:rPr lang="tr-TR" dirty="0"/>
              <a:t>(</a:t>
            </a:r>
            <a:r>
              <a:rPr lang="tr-TR" dirty="0" err="1"/>
              <a:t>sayi</a:t>
            </a:r>
            <a:r>
              <a:rPr lang="tr-TR" dirty="0"/>
              <a:t>/10)</a:t>
            </a:r>
          </a:p>
        </p:txBody>
      </p:sp>
    </p:spTree>
    <p:extLst>
      <p:ext uri="{BB962C8B-B14F-4D97-AF65-F5344CB8AC3E}">
        <p14:creationId xmlns:p14="http://schemas.microsoft.com/office/powerpoint/2010/main" val="30997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nxn</a:t>
            </a:r>
            <a:r>
              <a:rPr lang="tr-TR" dirty="0"/>
              <a:t> Birim matris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n=5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y=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j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y.append</a:t>
            </a:r>
            <a:r>
              <a:rPr lang="tr-TR" dirty="0"/>
              <a:t>(1) </a:t>
            </a:r>
            <a:r>
              <a:rPr lang="tr-TR" dirty="0" err="1"/>
              <a:t>if</a:t>
            </a:r>
            <a:r>
              <a:rPr lang="tr-TR" dirty="0"/>
              <a:t> i==j else </a:t>
            </a:r>
            <a:r>
              <a:rPr lang="tr-TR" dirty="0" err="1"/>
              <a:t>y.append</a:t>
            </a:r>
            <a:r>
              <a:rPr lang="tr-TR" dirty="0"/>
              <a:t>(0)  # </a:t>
            </a:r>
            <a:r>
              <a:rPr lang="tr-TR" dirty="0" err="1"/>
              <a:t>if</a:t>
            </a:r>
            <a:r>
              <a:rPr lang="tr-TR" dirty="0"/>
              <a:t>-else satır içi kullanımı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x.append</a:t>
            </a:r>
            <a:r>
              <a:rPr lang="tr-TR" dirty="0"/>
              <a:t>(y)</a:t>
            </a:r>
          </a:p>
          <a:p>
            <a:pPr marL="0" indent="0">
              <a:buNone/>
            </a:pPr>
            <a:r>
              <a:rPr lang="tr-TR" dirty="0"/>
              <a:t>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350479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Fibonacci</a:t>
            </a:r>
            <a:r>
              <a:rPr lang="tr-TR" dirty="0"/>
              <a:t> dizisini aldığı sayıya kadar devam ettiren bir </a:t>
            </a:r>
            <a:r>
              <a:rPr lang="tr-TR" dirty="0" err="1"/>
              <a:t>recursive</a:t>
            </a:r>
            <a:r>
              <a:rPr lang="tr-TR" dirty="0"/>
              <a:t> fonksiyon yazalım.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fibonacci</a:t>
            </a:r>
            <a:r>
              <a:rPr lang="tr-TR" dirty="0"/>
              <a:t>(</a:t>
            </a:r>
            <a:r>
              <a:rPr lang="tr-TR" dirty="0" err="1"/>
              <a:t>sayi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    # Base Case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== 0: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0</a:t>
            </a:r>
          </a:p>
          <a:p>
            <a:pPr marL="0" indent="0">
              <a:buNone/>
            </a:pPr>
            <a:r>
              <a:rPr lang="tr-TR" dirty="0"/>
              <a:t>    elif </a:t>
            </a:r>
            <a:r>
              <a:rPr lang="tr-TR" dirty="0" err="1"/>
              <a:t>sayi</a:t>
            </a:r>
            <a:r>
              <a:rPr lang="tr-TR" dirty="0"/>
              <a:t> == 1: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    # </a:t>
            </a:r>
            <a:r>
              <a:rPr lang="tr-TR" dirty="0" err="1"/>
              <a:t>Recursive</a:t>
            </a:r>
            <a:r>
              <a:rPr lang="tr-TR" dirty="0"/>
              <a:t> Case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fibonacci</a:t>
            </a:r>
            <a:r>
              <a:rPr lang="tr-TR" dirty="0"/>
              <a:t>(sayi-1) + </a:t>
            </a:r>
            <a:r>
              <a:rPr lang="tr-TR" dirty="0" err="1"/>
              <a:t>fibonacci</a:t>
            </a:r>
            <a:r>
              <a:rPr lang="tr-TR" dirty="0"/>
              <a:t>(sayi-2)</a:t>
            </a:r>
          </a:p>
        </p:txBody>
      </p:sp>
    </p:spTree>
    <p:extLst>
      <p:ext uri="{BB962C8B-B14F-4D97-AF65-F5344CB8AC3E}">
        <p14:creationId xmlns:p14="http://schemas.microsoft.com/office/powerpoint/2010/main" val="33190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Bir listenin en büyük ve en küçük elemanını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1429789"/>
            <a:ext cx="9580571" cy="5270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min_r</a:t>
            </a:r>
            <a:r>
              <a:rPr lang="tr-TR" dirty="0"/>
              <a:t>(liste):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len</a:t>
            </a:r>
            <a:r>
              <a:rPr lang="tr-TR" dirty="0"/>
              <a:t>(liste) == 1: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liste[0]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liste[0] &lt; liste[1]: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min_r</a:t>
            </a:r>
            <a:r>
              <a:rPr lang="tr-TR" dirty="0"/>
              <a:t>([liste[0]] + liste[2:])</a:t>
            </a:r>
          </a:p>
          <a:p>
            <a:pPr marL="0" indent="0">
              <a:buNone/>
            </a:pPr>
            <a:r>
              <a:rPr lang="tr-TR" dirty="0"/>
              <a:t>        else: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min_r</a:t>
            </a:r>
            <a:r>
              <a:rPr lang="tr-TR" dirty="0"/>
              <a:t>([liste[1]] + liste[2:])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max_r</a:t>
            </a:r>
            <a:r>
              <a:rPr lang="tr-TR" dirty="0"/>
              <a:t>(liste):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len</a:t>
            </a:r>
            <a:r>
              <a:rPr lang="tr-TR" dirty="0"/>
              <a:t>(liste) == 1: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liste[0]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liste[0] &gt; liste[1]: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max_r</a:t>
            </a:r>
            <a:r>
              <a:rPr lang="tr-TR" dirty="0"/>
              <a:t>([liste[0]] + liste[2:])</a:t>
            </a:r>
          </a:p>
          <a:p>
            <a:pPr marL="0" indent="0">
              <a:buNone/>
            </a:pPr>
            <a:r>
              <a:rPr lang="tr-TR" dirty="0"/>
              <a:t>        else: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max_r</a:t>
            </a:r>
            <a:r>
              <a:rPr lang="tr-TR" dirty="0"/>
              <a:t>([liste[1]] + liste[2:])</a:t>
            </a:r>
          </a:p>
        </p:txBody>
      </p:sp>
    </p:spTree>
    <p:extLst>
      <p:ext uri="{BB962C8B-B14F-4D97-AF65-F5344CB8AC3E}">
        <p14:creationId xmlns:p14="http://schemas.microsoft.com/office/powerpoint/2010/main" val="16695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Köşegen matrisi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n=10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y=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j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y.append</a:t>
            </a:r>
            <a:r>
              <a:rPr lang="tr-TR" dirty="0"/>
              <a:t>(1)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i+j</a:t>
            </a:r>
            <a:r>
              <a:rPr lang="tr-TR" dirty="0"/>
              <a:t>)==n-1 </a:t>
            </a:r>
            <a:r>
              <a:rPr lang="tr-TR" dirty="0" err="1"/>
              <a:t>or</a:t>
            </a:r>
            <a:r>
              <a:rPr lang="tr-TR" dirty="0"/>
              <a:t> (i==j) else </a:t>
            </a:r>
            <a:r>
              <a:rPr lang="tr-TR" dirty="0" err="1"/>
              <a:t>y.append</a:t>
            </a:r>
            <a:r>
              <a:rPr lang="tr-TR" dirty="0"/>
              <a:t>(0)  # </a:t>
            </a:r>
            <a:r>
              <a:rPr lang="tr-TR" dirty="0" err="1"/>
              <a:t>if</a:t>
            </a:r>
            <a:r>
              <a:rPr lang="tr-TR" dirty="0"/>
              <a:t>-else satır içi kullanımı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x.append</a:t>
            </a:r>
            <a:r>
              <a:rPr lang="tr-TR" dirty="0"/>
              <a:t>(y)</a:t>
            </a:r>
          </a:p>
          <a:p>
            <a:pPr marL="0" indent="0">
              <a:buNone/>
            </a:pP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9622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580292"/>
            <a:ext cx="9644836" cy="61897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2900" dirty="0" err="1">
                <a:solidFill>
                  <a:schemeClr val="accent2">
                    <a:lumMod val="75000"/>
                  </a:schemeClr>
                </a:solidFill>
              </a:rPr>
              <a:t>nxn</a:t>
            </a:r>
            <a:r>
              <a:rPr lang="tr-TR" sz="2900" dirty="0">
                <a:solidFill>
                  <a:schemeClr val="accent2">
                    <a:lumMod val="75000"/>
                  </a:schemeClr>
                </a:solidFill>
              </a:rPr>
              <a:t> boyutunda 2 matrisi toplama</a:t>
            </a:r>
          </a:p>
          <a:p>
            <a:pPr marL="0" indent="0">
              <a:buNone/>
            </a:pPr>
            <a:r>
              <a:rPr lang="tr-TR" dirty="0"/>
              <a:t>matrisler metot ile elemanları </a:t>
            </a:r>
            <a:r>
              <a:rPr lang="tr-TR" dirty="0" err="1"/>
              <a:t>random</a:t>
            </a:r>
            <a:r>
              <a:rPr lang="tr-TR" dirty="0"/>
              <a:t> olacak şekilde oluşturulacak</a:t>
            </a:r>
          </a:p>
          <a:p>
            <a:pPr marL="0" indent="0">
              <a:buNone/>
            </a:pPr>
            <a:r>
              <a:rPr lang="tr-TR" dirty="0" smtClean="0"/>
              <a:t>n=3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matris_olustur</a:t>
            </a:r>
            <a:r>
              <a:rPr lang="tr-TR" dirty="0"/>
              <a:t>():</a:t>
            </a:r>
          </a:p>
          <a:p>
            <a:pPr marL="0" indent="0">
              <a:buNone/>
            </a:pPr>
            <a:r>
              <a:rPr lang="tr-TR" dirty="0"/>
              <a:t>    x=[ [</a:t>
            </a:r>
            <a:r>
              <a:rPr lang="tr-TR" dirty="0" err="1"/>
              <a:t>random.randint</a:t>
            </a:r>
            <a:r>
              <a:rPr lang="tr-TR" dirty="0"/>
              <a:t>(1,9) </a:t>
            </a:r>
            <a:r>
              <a:rPr lang="tr-TR" dirty="0" err="1"/>
              <a:t>for</a:t>
            </a:r>
            <a:r>
              <a:rPr lang="tr-TR" dirty="0"/>
              <a:t> c in </a:t>
            </a:r>
            <a:r>
              <a:rPr lang="tr-TR" dirty="0" err="1"/>
              <a:t>range</a:t>
            </a:r>
            <a:r>
              <a:rPr lang="tr-TR" dirty="0"/>
              <a:t>(n)]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(n)] #Satır içi üreteçle iki boyutlu matris üretme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topla(</a:t>
            </a:r>
            <a:r>
              <a:rPr lang="tr-TR" dirty="0" err="1"/>
              <a:t>a,b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for</a:t>
            </a:r>
            <a:r>
              <a:rPr lang="tr-TR" dirty="0"/>
              <a:t> j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    c[i][j]=a[i][j]+b[i][j]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c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 </a:t>
            </a:r>
            <a:r>
              <a:rPr lang="tr-TR" dirty="0" err="1"/>
              <a:t>matris_olustur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b=</a:t>
            </a:r>
            <a:r>
              <a:rPr lang="tr-TR" dirty="0" err="1"/>
              <a:t>matris_olustur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c=</a:t>
            </a:r>
            <a:r>
              <a:rPr lang="tr-TR" dirty="0" err="1"/>
              <a:t>matris_olustur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b</a:t>
            </a:r>
          </a:p>
          <a:p>
            <a:pPr marL="0" indent="0">
              <a:buNone/>
            </a:pPr>
            <a:r>
              <a:rPr lang="tr-TR" dirty="0"/>
              <a:t>c=topla(</a:t>
            </a:r>
            <a:r>
              <a:rPr lang="tr-TR" dirty="0" err="1"/>
              <a:t>a,b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30402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74497" cy="1320800"/>
          </a:xfrm>
        </p:spPr>
        <p:txBody>
          <a:bodyPr/>
          <a:lstStyle/>
          <a:p>
            <a:r>
              <a:rPr lang="it-IT" dirty="0"/>
              <a:t>Liste üreteci ile 1/4, 1/16, 1/36 .. 1/(2n)^2 serisini üretmek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9257974" cy="43017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yol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x=[1./</a:t>
            </a:r>
            <a:r>
              <a:rPr lang="en-US" dirty="0" err="1"/>
              <a:t>i</a:t>
            </a:r>
            <a:r>
              <a:rPr lang="en-US" dirty="0"/>
              <a:t>**2 for </a:t>
            </a:r>
            <a:r>
              <a:rPr lang="en-US" dirty="0" err="1"/>
              <a:t>i</a:t>
            </a:r>
            <a:r>
              <a:rPr lang="en-US" dirty="0"/>
              <a:t> in range(1,100) if </a:t>
            </a:r>
            <a:r>
              <a:rPr lang="en-US" dirty="0" err="1"/>
              <a:t>i</a:t>
            </a:r>
            <a:r>
              <a:rPr lang="en-US" dirty="0"/>
              <a:t> % 2==0]</a:t>
            </a:r>
          </a:p>
          <a:p>
            <a:pPr marL="0" indent="0">
              <a:buNone/>
            </a:pPr>
            <a:r>
              <a:rPr lang="en-US" dirty="0"/>
              <a:t>print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yol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"""</a:t>
            </a:r>
          </a:p>
          <a:p>
            <a:pPr marL="0" indent="0">
              <a:buNone/>
            </a:pPr>
            <a:r>
              <a:rPr lang="en-US" dirty="0"/>
              <a:t>x=list()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range(1,100):</a:t>
            </a:r>
          </a:p>
          <a:p>
            <a:pPr marL="0" indent="0">
              <a:buNone/>
            </a:pPr>
            <a:r>
              <a:rPr lang="en-US" dirty="0"/>
              <a:t>    if i%2==0: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x.append</a:t>
            </a:r>
            <a:r>
              <a:rPr lang="en-US" dirty="0"/>
              <a:t>(1./</a:t>
            </a:r>
            <a:r>
              <a:rPr lang="en-US" dirty="0" err="1"/>
              <a:t>i</a:t>
            </a:r>
            <a:r>
              <a:rPr lang="en-US" dirty="0"/>
              <a:t>**2)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print x</a:t>
            </a:r>
          </a:p>
          <a:p>
            <a:pPr marL="0" indent="0">
              <a:buNone/>
            </a:pPr>
            <a:r>
              <a:rPr lang="en-US" dirty="0"/>
              <a:t>"""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797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2DCBD9-D029-E540-B9CA-DF037E15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51BDFB-3680-D144-9E92-7BC30B35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Kabukta dizini görmek</a:t>
            </a:r>
          </a:p>
          <a:p>
            <a:pPr marL="457200" lvl="1" indent="0">
              <a:buNone/>
            </a:pPr>
            <a:r>
              <a:rPr lang="tr-TR" dirty="0" err="1"/>
              <a:t>pwd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u="sng" dirty="0"/>
              <a:t>«Bulunulan dizini gösterir»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Dosya Okuma/Yazma işlemleri istisna işleme mekanizması ile ele alınmalıdır</a:t>
            </a:r>
          </a:p>
          <a:p>
            <a:r>
              <a:rPr lang="tr-TR" dirty="0"/>
              <a:t>Temel işlemler için dosyanın bulunulan dizinde (</a:t>
            </a:r>
            <a:r>
              <a:rPr lang="tr-TR" dirty="0" err="1"/>
              <a:t>pwd</a:t>
            </a:r>
            <a:r>
              <a:rPr lang="tr-TR" dirty="0"/>
              <a:t> çıktısı) olduğundan emin olalım</a:t>
            </a:r>
          </a:p>
        </p:txBody>
      </p:sp>
    </p:spTree>
    <p:extLst>
      <p:ext uri="{BB962C8B-B14F-4D97-AF65-F5344CB8AC3E}">
        <p14:creationId xmlns:p14="http://schemas.microsoft.com/office/powerpoint/2010/main" val="429445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B33BBAE-6DA5-1B4E-A2AF-6F5F82CB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10988-BDF4-9442-A921-6EC491EE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Dosya Açma formatı</a:t>
            </a:r>
          </a:p>
          <a:p>
            <a:pPr marL="457200" lvl="1" indent="0">
              <a:buNone/>
            </a:pPr>
            <a:r>
              <a:rPr lang="tr-TR" dirty="0"/>
              <a:t>f = </a:t>
            </a:r>
            <a:r>
              <a:rPr lang="tr-TR" dirty="0" err="1"/>
              <a:t>open</a:t>
            </a:r>
            <a:r>
              <a:rPr lang="tr-TR" dirty="0"/>
              <a:t>(</a:t>
            </a:r>
            <a:r>
              <a:rPr lang="tr-TR" dirty="0" err="1"/>
              <a:t>dosya_adı</a:t>
            </a:r>
            <a:r>
              <a:rPr lang="tr-TR" dirty="0"/>
              <a:t>, </a:t>
            </a:r>
            <a:r>
              <a:rPr lang="tr-TR" dirty="0" err="1"/>
              <a:t>modu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b="1" dirty="0" err="1"/>
              <a:t>Modlar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	w =&gt; yazma</a:t>
            </a:r>
          </a:p>
          <a:p>
            <a:pPr marL="0" indent="0">
              <a:buNone/>
            </a:pPr>
            <a:r>
              <a:rPr lang="tr-TR" b="1" dirty="0"/>
              <a:t>	r =&gt;  okuma </a:t>
            </a:r>
          </a:p>
          <a:p>
            <a:pPr marL="0" indent="0">
              <a:buNone/>
            </a:pPr>
            <a:r>
              <a:rPr lang="tr-TR" b="1" dirty="0"/>
              <a:t>	a =&gt;  ekleme</a:t>
            </a:r>
          </a:p>
          <a:p>
            <a:pPr marL="0" indent="0">
              <a:buNone/>
            </a:pPr>
            <a:r>
              <a:rPr lang="tr-TR" b="1" dirty="0"/>
              <a:t>	a+ =&gt; ekleme ve okuma</a:t>
            </a:r>
          </a:p>
        </p:txBody>
      </p:sp>
    </p:spTree>
    <p:extLst>
      <p:ext uri="{BB962C8B-B14F-4D97-AF65-F5344CB8AC3E}">
        <p14:creationId xmlns:p14="http://schemas.microsoft.com/office/powerpoint/2010/main" val="7340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6F3AF9-79D1-F04B-AC43-DD37470C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45DFAB-2D5D-0A43-B51E-8A65EB2B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f.write</a:t>
            </a:r>
            <a:r>
              <a:rPr lang="tr-TR" b="1" dirty="0"/>
              <a:t>(</a:t>
            </a:r>
            <a:r>
              <a:rPr lang="tr-TR" b="1" i="1" dirty="0" err="1"/>
              <a:t>string_ifade</a:t>
            </a:r>
            <a:r>
              <a:rPr lang="tr-TR" b="1" dirty="0"/>
              <a:t>)</a:t>
            </a:r>
          </a:p>
          <a:p>
            <a:pPr lvl="1"/>
            <a:r>
              <a:rPr lang="tr-TR" dirty="0"/>
              <a:t>Dosyaya yazar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 err="1"/>
              <a:t>f.read</a:t>
            </a:r>
            <a:r>
              <a:rPr lang="tr-TR" b="1" dirty="0"/>
              <a:t>()</a:t>
            </a:r>
          </a:p>
          <a:p>
            <a:pPr lvl="1"/>
            <a:r>
              <a:rPr lang="tr-TR" dirty="0"/>
              <a:t>Tüm dosyayı okur</a:t>
            </a:r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b="1" dirty="0" err="1"/>
              <a:t>f.readlines</a:t>
            </a:r>
            <a:r>
              <a:rPr lang="tr-TR" b="1" dirty="0"/>
              <a:t>()</a:t>
            </a:r>
          </a:p>
          <a:p>
            <a:pPr lvl="1"/>
            <a:r>
              <a:rPr lang="tr-TR" dirty="0"/>
              <a:t>Tüm dosyayı bir diziye atar</a:t>
            </a:r>
          </a:p>
        </p:txBody>
      </p:sp>
    </p:spTree>
    <p:extLst>
      <p:ext uri="{BB962C8B-B14F-4D97-AF65-F5344CB8AC3E}">
        <p14:creationId xmlns:p14="http://schemas.microsoft.com/office/powerpoint/2010/main" val="167170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1135"/>
          </a:xfrm>
        </p:spPr>
        <p:txBody>
          <a:bodyPr>
            <a:normAutofit/>
          </a:bodyPr>
          <a:lstStyle/>
          <a:p>
            <a:r>
              <a:rPr lang="tr-TR" sz="1800" dirty="0"/>
              <a:t>Dosya İşlemi </a:t>
            </a:r>
            <a:r>
              <a:rPr lang="tr-TR" sz="1800" dirty="0" smtClean="0"/>
              <a:t>yazma </a:t>
            </a:r>
            <a:r>
              <a:rPr lang="tr-TR" sz="1800" dirty="0" err="1"/>
              <a:t>modu</a:t>
            </a:r>
            <a:r>
              <a:rPr lang="tr-TR" sz="1800" dirty="0"/>
              <a:t> ile dosya açıp içine 1-100 sayılarını alt alta yazıyoruz</a:t>
            </a:r>
            <a:br>
              <a:rPr lang="tr-TR" sz="1800" dirty="0"/>
            </a:br>
            <a:r>
              <a:rPr lang="tr-TR" sz="1800" dirty="0"/>
              <a:t>programdan sonra deneme.txt kontrol ediniz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f=</a:t>
            </a:r>
            <a:r>
              <a:rPr lang="tr-TR" dirty="0" err="1"/>
              <a:t>open</a:t>
            </a:r>
            <a:r>
              <a:rPr lang="tr-TR" dirty="0"/>
              <a:t>("deneme.</a:t>
            </a:r>
            <a:r>
              <a:rPr lang="tr-TR" dirty="0" err="1"/>
              <a:t>txt</a:t>
            </a:r>
            <a:r>
              <a:rPr lang="tr-TR" dirty="0"/>
              <a:t>","w") #Yazma </a:t>
            </a:r>
            <a:r>
              <a:rPr lang="tr-TR" dirty="0" err="1"/>
              <a:t>modu</a:t>
            </a:r>
            <a:r>
              <a:rPr lang="tr-TR" dirty="0"/>
              <a:t> ile dosyayı aç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f.write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(i)+"\n")</a:t>
            </a:r>
          </a:p>
          <a:p>
            <a:pPr marL="0" indent="0">
              <a:buNone/>
            </a:pPr>
            <a:r>
              <a:rPr lang="tr-TR" dirty="0"/>
              <a:t>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f.close</a:t>
            </a:r>
            <a:r>
              <a:rPr lang="tr-TR" dirty="0"/>
              <a:t>()  #Dosyayı kapat</a:t>
            </a:r>
          </a:p>
        </p:txBody>
      </p:sp>
    </p:spTree>
    <p:extLst>
      <p:ext uri="{BB962C8B-B14F-4D97-AF65-F5344CB8AC3E}">
        <p14:creationId xmlns:p14="http://schemas.microsoft.com/office/powerpoint/2010/main" val="309202998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1136</Words>
  <Application>Microsoft Office PowerPoint</Application>
  <PresentationFormat>Geniş ekran</PresentationFormat>
  <Paragraphs>233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Yüzeyler</vt:lpstr>
      <vt:lpstr>Python Programlama Dili</vt:lpstr>
      <vt:lpstr>nxn Birim matris oluşturma</vt:lpstr>
      <vt:lpstr>Köşegen matrisi oluşturma</vt:lpstr>
      <vt:lpstr>PowerPoint Sunusu</vt:lpstr>
      <vt:lpstr>Liste üreteci ile 1/4, 1/16, 1/36 .. 1/(2n)^2 serisini üretmek</vt:lpstr>
      <vt:lpstr>Dosya İşlemleri</vt:lpstr>
      <vt:lpstr>Dosya İşlemleri</vt:lpstr>
      <vt:lpstr>Dosya İşlemleri</vt:lpstr>
      <vt:lpstr>Dosya İşlemi yazma modu ile dosya açıp içine 1-100 sayılarını alt alta yazıyoruz programdan sonra deneme.txt kontrol ediniz</vt:lpstr>
      <vt:lpstr>PowerPoint Sunusu</vt:lpstr>
      <vt:lpstr>PowerPoint Sunusu</vt:lpstr>
      <vt:lpstr>PowerPoint Sunusu</vt:lpstr>
      <vt:lpstr>PowerPoint Sunusu</vt:lpstr>
      <vt:lpstr>ikidosyaoku_dosyaya_yazma</vt:lpstr>
      <vt:lpstr>sesli_bul</vt:lpstr>
      <vt:lpstr>Recursive Fonksiyon nedir?</vt:lpstr>
      <vt:lpstr>Aldığımız sayıdan 0'a kadar olan bütün sayıların toplamını hesaplayan bir recursive fonksiyon yazalım</vt:lpstr>
      <vt:lpstr>Çift bir sayıyı parametre olarak alan ve aldığı sayıdan 0'a kadar olan çift sayıların toplamını yazdıran bir recursive fonksiyonu yazalım.</vt:lpstr>
      <vt:lpstr>Aldığı sayının kaç basamaklı olduğunu yazdıran bir recursive fonksiyonu yazalım. </vt:lpstr>
      <vt:lpstr>Fibonacci dizisini aldığı sayıya kadar devam ettiren bir recursive fonksiyon yazalım.</vt:lpstr>
      <vt:lpstr>Bir listenin en büyük ve en küçük elemanını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derya</cp:lastModifiedBy>
  <cp:revision>21</cp:revision>
  <dcterms:created xsi:type="dcterms:W3CDTF">2018-02-26T20:06:56Z</dcterms:created>
  <dcterms:modified xsi:type="dcterms:W3CDTF">2022-03-18T11:28:18Z</dcterms:modified>
</cp:coreProperties>
</file>