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357CF-A5EE-DA4F-AEF9-4DA99164760A}" type="datetimeFigureOut">
              <a:rPr lang="tr-TR" smtClean="0"/>
              <a:t>6.04.2022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D9A14-AC0D-164F-85C5-7E0398F99C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46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C4F6-EF91-4EBD-8944-3CC092A1015C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87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6932-90A1-4AC5-801F-37F8D8D821E2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091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CBE3-6A12-4D8D-B3ED-C624C49D0747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35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37A-DE08-4E9D-957E-5F9B860E4B9C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201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0CDB-38B1-4019-8000-4CB4404684DC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25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D10C-9637-464C-ACEE-676D3D4BAAAB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4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70D5-1E46-4A03-B436-98B8E5AAF9FC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113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E88D-D66B-453C-BD07-C1C061C1CF0E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19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51BE-5E41-43D8-AB72-EC6E9233F36F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666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53B2-4AF2-414B-94F2-243355D7DCF5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19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58BA-3624-41EE-A593-EB2AD4148D50}" type="datetime1">
              <a:rPr lang="tr-TR" smtClean="0"/>
              <a:t>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79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D35E-BA6E-4990-A0FC-55DBB7FEE6FC}" type="datetime1">
              <a:rPr lang="tr-TR" smtClean="0"/>
              <a:t>6.04.2022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64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81D-AE0B-4B0B-8689-C41EA2728673}" type="datetime1">
              <a:rPr lang="tr-TR" smtClean="0"/>
              <a:t>6.04.2022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6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F9A7-B713-44AE-9358-3F00C771CE63}" type="datetime1">
              <a:rPr lang="tr-TR" smtClean="0"/>
              <a:t>6.04.2022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60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920F-E16C-4ACE-BA6D-A6966062B76A}" type="datetime1">
              <a:rPr lang="tr-TR" smtClean="0"/>
              <a:t>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0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D2C1-AACF-4A47-9FBF-877861A7A74C}" type="datetime1">
              <a:rPr lang="tr-TR" smtClean="0"/>
              <a:t>6.04.2022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9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ED5A-EECF-44E3-9DB3-ECC646B057F0}" type="datetime1">
              <a:rPr lang="tr-TR" smtClean="0"/>
              <a:t>6.04.2022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C8C407-B93C-A74B-AD73-F3626046C2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7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2E2E99-7C95-AE44-9A7F-9BBEE4347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D52380-F2D4-264F-96FC-F0BC05931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Modüller</a:t>
            </a:r>
          </a:p>
        </p:txBody>
      </p:sp>
    </p:spTree>
    <p:extLst>
      <p:ext uri="{BB962C8B-B14F-4D97-AF65-F5344CB8AC3E}">
        <p14:creationId xmlns:p14="http://schemas.microsoft.com/office/powerpoint/2010/main" val="56359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B0ACAB8-C701-AB47-9B4D-57469B0B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Zaman Formatı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A3248D-EA76-0C41-B6A2-3C8CDF3C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datetime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tarih = </a:t>
            </a:r>
            <a:r>
              <a:rPr lang="tr-TR" dirty="0" err="1"/>
              <a:t>datetime.datetime.today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datetime.datetime.strftime</a:t>
            </a:r>
            <a:r>
              <a:rPr lang="tr-TR" dirty="0"/>
              <a:t>(</a:t>
            </a:r>
            <a:r>
              <a:rPr lang="tr-TR" dirty="0" err="1"/>
              <a:t>tarih,'%d</a:t>
            </a:r>
            <a:r>
              <a:rPr lang="tr-TR" dirty="0"/>
              <a:t> %m %Y')</a:t>
            </a:r>
          </a:p>
        </p:txBody>
      </p:sp>
    </p:spTree>
    <p:extLst>
      <p:ext uri="{BB962C8B-B14F-4D97-AF65-F5344CB8AC3E}">
        <p14:creationId xmlns:p14="http://schemas.microsoft.com/office/powerpoint/2010/main" val="213402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DA69E9-3DE2-BD4C-A3DB-2E79B6FE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Zaman Aritmetiği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8AAEBB-34DF-DA49-961C-CA269808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datetime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simdi = </a:t>
            </a:r>
            <a:r>
              <a:rPr lang="tr-TR" dirty="0" err="1"/>
              <a:t>datetime.datetime.today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fark = </a:t>
            </a:r>
            <a:r>
              <a:rPr lang="tr-TR" dirty="0" err="1"/>
              <a:t>datetime.timedelta</a:t>
            </a:r>
            <a:r>
              <a:rPr lang="tr-TR" dirty="0"/>
              <a:t>(</a:t>
            </a:r>
            <a:r>
              <a:rPr lang="tr-TR" dirty="0" err="1"/>
              <a:t>days</a:t>
            </a:r>
            <a:r>
              <a:rPr lang="tr-TR" dirty="0"/>
              <a:t>=2, </a:t>
            </a:r>
            <a:r>
              <a:rPr lang="tr-TR" dirty="0" err="1"/>
              <a:t>seconds</a:t>
            </a:r>
            <a:r>
              <a:rPr lang="tr-TR" dirty="0"/>
              <a:t>=12)</a:t>
            </a:r>
          </a:p>
          <a:p>
            <a:pPr marL="0" indent="0">
              <a:buNone/>
            </a:pPr>
            <a:r>
              <a:rPr lang="tr-TR" dirty="0"/>
              <a:t>ileri=</a:t>
            </a:r>
            <a:r>
              <a:rPr lang="tr-TR" dirty="0" err="1"/>
              <a:t>simdi+fark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geri=simdi-fark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ileri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geri</a:t>
            </a:r>
          </a:p>
        </p:txBody>
      </p:sp>
    </p:spTree>
    <p:extLst>
      <p:ext uri="{BB962C8B-B14F-4D97-AF65-F5344CB8AC3E}">
        <p14:creationId xmlns:p14="http://schemas.microsoft.com/office/powerpoint/2010/main" val="307216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C65A51-9E12-5847-B96F-3402F99F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Time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07F4F8-BB2A-F146-AA2B-CEF06BB2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time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time.sleep</a:t>
            </a:r>
            <a:r>
              <a:rPr lang="tr-TR" dirty="0"/>
              <a:t>(1)              =&gt; 1 </a:t>
            </a:r>
            <a:r>
              <a:rPr lang="tr-TR" dirty="0" err="1"/>
              <a:t>sn</a:t>
            </a:r>
            <a:r>
              <a:rPr lang="tr-TR" dirty="0"/>
              <a:t> bekle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320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AE28FD-B16E-9D49-AD46-3B38EEB9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Kodun çalışma süresi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5BE3E0-A2CD-7941-95F8-166E571F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timeit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bas = </a:t>
            </a:r>
            <a:r>
              <a:rPr lang="tr-TR" dirty="0" err="1"/>
              <a:t>timeit.default_timer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son = </a:t>
            </a:r>
            <a:r>
              <a:rPr lang="tr-TR" dirty="0" err="1"/>
              <a:t>timeit.default_timer</a:t>
            </a:r>
            <a:r>
              <a:rPr lang="tr-TR" dirty="0"/>
              <a:t>()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fark=son-bas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fark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#Saniye cinsinden </a:t>
            </a:r>
            <a:r>
              <a:rPr lang="tr-TR"/>
              <a:t>değer üretir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569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395655"/>
            <a:ext cx="8596668" cy="56457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datetime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locale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locale.setlocale</a:t>
            </a:r>
            <a:r>
              <a:rPr lang="tr-TR" dirty="0"/>
              <a:t>(locale.LC_ALL,'</a:t>
            </a:r>
            <a:r>
              <a:rPr lang="tr-TR" dirty="0" err="1"/>
              <a:t>tr_TR</a:t>
            </a:r>
            <a:r>
              <a:rPr lang="tr-TR" dirty="0"/>
              <a:t>') #yada ''</a:t>
            </a:r>
            <a:r>
              <a:rPr lang="tr-TR" dirty="0" err="1"/>
              <a:t>turkish</a:t>
            </a:r>
            <a:r>
              <a:rPr lang="tr-TR" dirty="0"/>
              <a:t> şeklinde yazılabilir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gun</a:t>
            </a:r>
            <a:r>
              <a:rPr lang="tr-TR" dirty="0" smtClean="0"/>
              <a:t>=11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ay=4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yil</a:t>
            </a:r>
            <a:r>
              <a:rPr lang="tr-TR" dirty="0" smtClean="0"/>
              <a:t>=2022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#Değişkenlerden tarih oluşturma</a:t>
            </a:r>
          </a:p>
          <a:p>
            <a:pPr marL="0" indent="0">
              <a:buNone/>
            </a:pPr>
            <a:r>
              <a:rPr lang="tr-TR" dirty="0"/>
              <a:t>tarih=</a:t>
            </a:r>
            <a:r>
              <a:rPr lang="tr-TR" dirty="0" err="1"/>
              <a:t>datetime.date</a:t>
            </a:r>
            <a:r>
              <a:rPr lang="tr-TR" dirty="0"/>
              <a:t>(</a:t>
            </a:r>
            <a:r>
              <a:rPr lang="tr-TR" dirty="0" err="1"/>
              <a:t>yil,ay,gun</a:t>
            </a:r>
            <a:r>
              <a:rPr lang="tr-TR" dirty="0"/>
              <a:t>) # </a:t>
            </a:r>
            <a:r>
              <a:rPr lang="tr-TR" dirty="0" err="1"/>
              <a:t>yil</a:t>
            </a:r>
            <a:r>
              <a:rPr lang="tr-TR" dirty="0"/>
              <a:t>-ay-gün şeklinde olmalı sıra</a:t>
            </a:r>
          </a:p>
          <a:p>
            <a:pPr marL="0" indent="0">
              <a:buNone/>
            </a:pPr>
            <a:r>
              <a:rPr lang="tr-TR" dirty="0"/>
              <a:t>#tarih=</a:t>
            </a:r>
            <a:r>
              <a:rPr lang="tr-TR" dirty="0" err="1"/>
              <a:t>datetime.datetime.today</a:t>
            </a:r>
            <a:r>
              <a:rPr lang="tr-TR" dirty="0"/>
              <a:t>() #Bugün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tarih.year</a:t>
            </a:r>
            <a:r>
              <a:rPr lang="tr-TR" dirty="0"/>
              <a:t>, </a:t>
            </a:r>
            <a:r>
              <a:rPr lang="tr-TR" dirty="0" err="1"/>
              <a:t>tarih.month</a:t>
            </a:r>
            <a:r>
              <a:rPr lang="tr-TR" dirty="0"/>
              <a:t>, </a:t>
            </a:r>
            <a:r>
              <a:rPr lang="tr-TR" dirty="0" err="1"/>
              <a:t>tarih.day</a:t>
            </a:r>
            <a:r>
              <a:rPr lang="tr-TR" dirty="0"/>
              <a:t> şeklinde de erişilebilir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tarih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datetime.datetime.strftime</a:t>
            </a:r>
            <a:r>
              <a:rPr lang="tr-TR" dirty="0"/>
              <a:t>(</a:t>
            </a:r>
            <a:r>
              <a:rPr lang="tr-TR" dirty="0" err="1"/>
              <a:t>tarih,"%d</a:t>
            </a:r>
            <a:r>
              <a:rPr lang="tr-TR" dirty="0"/>
              <a:t> %B %A %Y") #Formatlı yazdırma</a:t>
            </a:r>
          </a:p>
        </p:txBody>
      </p:sp>
    </p:spTree>
    <p:extLst>
      <p:ext uri="{BB962C8B-B14F-4D97-AF65-F5344CB8AC3E}">
        <p14:creationId xmlns:p14="http://schemas.microsoft.com/office/powerpoint/2010/main" val="396153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15463"/>
            <a:ext cx="8596668" cy="5425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datetime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bugun</a:t>
            </a:r>
            <a:r>
              <a:rPr lang="tr-TR" dirty="0"/>
              <a:t>=</a:t>
            </a:r>
            <a:r>
              <a:rPr lang="tr-TR" dirty="0" err="1"/>
              <a:t>datetime.datetime.today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fark=</a:t>
            </a:r>
            <a:r>
              <a:rPr lang="tr-TR" dirty="0" err="1"/>
              <a:t>datetime.timedelta</a:t>
            </a:r>
            <a:r>
              <a:rPr lang="tr-TR" dirty="0"/>
              <a:t>(</a:t>
            </a:r>
            <a:r>
              <a:rPr lang="tr-TR" dirty="0" err="1"/>
              <a:t>weeks</a:t>
            </a:r>
            <a:r>
              <a:rPr lang="tr-TR" dirty="0"/>
              <a:t>=0,days=1,hours=0, </a:t>
            </a:r>
            <a:r>
              <a:rPr lang="tr-TR" dirty="0" err="1"/>
              <a:t>minutes</a:t>
            </a:r>
            <a:r>
              <a:rPr lang="tr-TR" dirty="0"/>
              <a:t>=0, </a:t>
            </a:r>
            <a:r>
              <a:rPr lang="tr-TR" dirty="0" err="1"/>
              <a:t>seconds</a:t>
            </a:r>
            <a:r>
              <a:rPr lang="tr-TR" dirty="0"/>
              <a:t>=0)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yarin</a:t>
            </a:r>
            <a:r>
              <a:rPr lang="tr-TR" dirty="0"/>
              <a:t>=</a:t>
            </a:r>
            <a:r>
              <a:rPr lang="tr-TR" dirty="0" err="1"/>
              <a:t>bugun+fark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dun=</a:t>
            </a:r>
            <a:r>
              <a:rPr lang="tr-TR" dirty="0" err="1"/>
              <a:t>bugun</a:t>
            </a:r>
            <a:r>
              <a:rPr lang="tr-TR" dirty="0"/>
              <a:t>-fark</a:t>
            </a:r>
          </a:p>
          <a:p>
            <a:pPr marL="0" indent="0">
              <a:buNone/>
            </a:pPr>
            <a:r>
              <a:rPr lang="tr-TR" dirty="0" err="1"/>
              <a:t>ikigunoncesi</a:t>
            </a:r>
            <a:r>
              <a:rPr lang="tr-TR" dirty="0"/>
              <a:t>=</a:t>
            </a:r>
            <a:r>
              <a:rPr lang="tr-TR" dirty="0" err="1"/>
              <a:t>bugun</a:t>
            </a:r>
            <a:r>
              <a:rPr lang="tr-TR" dirty="0"/>
              <a:t>-fark*2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bugun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yarin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dun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ikigunoncesi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"dun bugünden </a:t>
            </a:r>
            <a:r>
              <a:rPr lang="tr-TR" dirty="0" err="1"/>
              <a:t>küçükmü</a:t>
            </a:r>
            <a:r>
              <a:rPr lang="tr-TR" dirty="0"/>
              <a:t>: ", dun&lt;</a:t>
            </a:r>
            <a:r>
              <a:rPr lang="tr-TR" dirty="0" err="1"/>
              <a:t>bugun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472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327639"/>
            <a:ext cx="8596668" cy="4713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sözlük = {"kitap"      : "</a:t>
            </a:r>
            <a:r>
              <a:rPr lang="tr-TR" dirty="0" err="1"/>
              <a:t>book</a:t>
            </a:r>
            <a:r>
              <a:rPr lang="tr-TR" dirty="0"/>
              <a:t>",</a:t>
            </a:r>
          </a:p>
          <a:p>
            <a:pPr marL="0" indent="0">
              <a:buNone/>
            </a:pPr>
            <a:r>
              <a:rPr lang="tr-TR" dirty="0"/>
              <a:t>          "bilgisayar" : "</a:t>
            </a:r>
            <a:r>
              <a:rPr lang="tr-TR" dirty="0" err="1"/>
              <a:t>computer</a:t>
            </a:r>
            <a:r>
              <a:rPr lang="tr-TR" dirty="0"/>
              <a:t>",</a:t>
            </a:r>
          </a:p>
          <a:p>
            <a:pPr marL="0" indent="0">
              <a:buNone/>
            </a:pPr>
            <a:r>
              <a:rPr lang="tr-TR" dirty="0"/>
              <a:t>          "programlama": "</a:t>
            </a:r>
            <a:r>
              <a:rPr lang="tr-TR" dirty="0" err="1"/>
              <a:t>programming</a:t>
            </a:r>
            <a:r>
              <a:rPr lang="tr-TR" dirty="0"/>
              <a:t>"}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ara(sözcük):</a:t>
            </a:r>
          </a:p>
          <a:p>
            <a:pPr marL="0" indent="0">
              <a:buNone/>
            </a:pPr>
            <a:r>
              <a:rPr lang="tr-TR" dirty="0"/>
              <a:t>    hata = "{} kelimesi sözlükte yok!"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sözlük.get</a:t>
            </a:r>
            <a:r>
              <a:rPr lang="tr-TR" dirty="0"/>
              <a:t>(sözcük, </a:t>
            </a:r>
            <a:r>
              <a:rPr lang="tr-TR" dirty="0" err="1"/>
              <a:t>hata.format</a:t>
            </a:r>
            <a:r>
              <a:rPr lang="tr-TR" dirty="0"/>
              <a:t>(sözcük))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ekle(sözcük, anlam):</a:t>
            </a:r>
          </a:p>
          <a:p>
            <a:pPr marL="0" indent="0">
              <a:buNone/>
            </a:pPr>
            <a:r>
              <a:rPr lang="tr-TR" dirty="0"/>
              <a:t>    mesaj = "{} kelimesi sözlüğe eklendi!"</a:t>
            </a:r>
          </a:p>
          <a:p>
            <a:pPr marL="0" indent="0">
              <a:buNone/>
            </a:pPr>
            <a:r>
              <a:rPr lang="tr-TR" dirty="0"/>
              <a:t>    sözlük[sözcük] = anlam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mesaj.format</a:t>
            </a:r>
            <a:r>
              <a:rPr lang="tr-TR" dirty="0"/>
              <a:t>(sözcük))</a:t>
            </a:r>
          </a:p>
        </p:txBody>
      </p:sp>
    </p:spTree>
    <p:extLst>
      <p:ext uri="{BB962C8B-B14F-4D97-AF65-F5344CB8AC3E}">
        <p14:creationId xmlns:p14="http://schemas.microsoft.com/office/powerpoint/2010/main" val="162507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F8C8F7-C32E-714D-B85C-20328D73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Nesne Yönelimli Programlama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E04C7F-4280-4F4C-BED7-4AFA5A84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Object </a:t>
            </a:r>
            <a:r>
              <a:rPr lang="tr-TR" dirty="0" err="1"/>
              <a:t>Oriented</a:t>
            </a:r>
            <a:r>
              <a:rPr lang="tr-TR" dirty="0"/>
              <a:t> Programming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OOP bir programlama yaklaşımıdır.</a:t>
            </a:r>
          </a:p>
          <a:p>
            <a:pPr marL="0" indent="0">
              <a:buNone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Sıralı Programlama (Kod ilk satırda doğar, çalışır, son satırda biter)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Metotlar (Tekrar kullanılabilirlik, </a:t>
            </a:r>
            <a:r>
              <a:rPr lang="tr-TR" sz="2400" u="sng" dirty="0"/>
              <a:t>kendini tekrar etmeme!</a:t>
            </a:r>
            <a:r>
              <a:rPr lang="tr-T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OOP (Nesnelerin özellikleri ve davranışları vardır)</a:t>
            </a:r>
          </a:p>
          <a:p>
            <a:pPr lvl="1"/>
            <a:r>
              <a:rPr lang="tr-TR" dirty="0"/>
              <a:t>OOP ile gerçek dünyayı daha kolay modelleyebiliriz.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123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DD19809-ECDB-1944-BF57-39E1AF56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097B41-4155-6643-BDF9-C7BA3CFF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Modülerlik   </a:t>
            </a:r>
          </a:p>
          <a:p>
            <a:r>
              <a:rPr lang="tr-TR" dirty="0"/>
              <a:t>Yazılım bakım kolaylığı</a:t>
            </a:r>
          </a:p>
          <a:p>
            <a:r>
              <a:rPr lang="tr-TR" dirty="0" err="1"/>
              <a:t>Genişletilebilirlik</a:t>
            </a:r>
            <a:endParaRPr lang="tr-TR" dirty="0"/>
          </a:p>
          <a:p>
            <a:r>
              <a:rPr lang="tr-TR" dirty="0" err="1"/>
              <a:t>Değiştirilebilirlik</a:t>
            </a:r>
            <a:endParaRPr lang="tr-TR" dirty="0"/>
          </a:p>
          <a:p>
            <a:r>
              <a:rPr lang="tr-TR" dirty="0"/>
              <a:t>Yeniden kullanılabilirlik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890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C3D5EB-9FD6-F84C-B064-AC5FEB2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Kavramlar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B8A262-48AE-7040-85A0-33136C05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OOP aşağıdaki 4 temel prensibi desteklemelidir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Abstraction</a:t>
            </a:r>
            <a:r>
              <a:rPr lang="tr-TR" dirty="0"/>
              <a:t> (Soyutlama)</a:t>
            </a:r>
          </a:p>
          <a:p>
            <a:r>
              <a:rPr lang="tr-TR" dirty="0" err="1"/>
              <a:t>Encapsulation</a:t>
            </a:r>
            <a:r>
              <a:rPr lang="tr-TR" dirty="0"/>
              <a:t> (</a:t>
            </a:r>
            <a:r>
              <a:rPr lang="tr-TR" dirty="0" err="1"/>
              <a:t>Kapsülleme</a:t>
            </a:r>
            <a:r>
              <a:rPr lang="tr-TR" dirty="0"/>
              <a:t>)</a:t>
            </a:r>
          </a:p>
          <a:p>
            <a:r>
              <a:rPr lang="tr-TR" dirty="0" err="1"/>
              <a:t>Inheritance</a:t>
            </a:r>
            <a:r>
              <a:rPr lang="tr-TR" dirty="0"/>
              <a:t>     (Miras)</a:t>
            </a:r>
          </a:p>
          <a:p>
            <a:r>
              <a:rPr lang="tr-TR" dirty="0" err="1"/>
              <a:t>Polymorphism</a:t>
            </a:r>
            <a:r>
              <a:rPr lang="tr-TR" dirty="0"/>
              <a:t> (Çok biçimlilik)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879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 Nedir</a:t>
            </a:r>
            <a:r>
              <a:rPr lang="tr-TR" dirty="0" smtClean="0"/>
              <a:t>?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</a:t>
            </a:r>
            <a:r>
              <a:rPr lang="tr-TR" dirty="0" smtClean="0"/>
              <a:t>Modüllerin</a:t>
            </a:r>
            <a:r>
              <a:rPr lang="tr-TR" dirty="0"/>
              <a:t>, bazı işlevleri kolaylıkla yerine getirmemizi sağlayan birtakım fonksiyonları ve nitelikleri içinde barındıran araçlar olduğunu söyleyebiliriz.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2272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F809E93-9E2C-5E46-B470-26DE4FF8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Sınıf/Nesne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00C1A5-5787-7249-9294-2BA8BBF3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Sınıf soyut bir kavramdır.</a:t>
            </a:r>
          </a:p>
          <a:p>
            <a:pPr lvl="1"/>
            <a:r>
              <a:rPr lang="tr-TR" dirty="0"/>
              <a:t>OOP ile oluşturulan programlama yapısıdır.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Nesne sınıfın somutlaşan bir cismidir.</a:t>
            </a:r>
          </a:p>
        </p:txBody>
      </p:sp>
    </p:spTree>
    <p:extLst>
      <p:ext uri="{BB962C8B-B14F-4D97-AF65-F5344CB8AC3E}">
        <p14:creationId xmlns:p14="http://schemas.microsoft.com/office/powerpoint/2010/main" val="407255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047285-F58D-E541-A8EF-85B4262D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 Oluşturma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191774-5976-8240-A2AC-CB5A9F0B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094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   i=1 </a:t>
            </a:r>
          </a:p>
          <a:p>
            <a:pPr marL="0" indent="0">
              <a:buNone/>
            </a:pPr>
            <a:r>
              <a:rPr lang="tr-TR" dirty="0"/>
              <a:t>   def yaz(self):             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print</a:t>
            </a:r>
            <a:r>
              <a:rPr lang="tr-TR" dirty="0"/>
              <a:t> "i=",</a:t>
            </a:r>
            <a:r>
              <a:rPr lang="tr-TR" dirty="0" err="1"/>
              <a:t>self.i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ilksinif</a:t>
            </a:r>
            <a:r>
              <a:rPr lang="tr-TR" dirty="0"/>
              <a:t>() 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x.i</a:t>
            </a:r>
            <a:r>
              <a:rPr lang="tr-TR" dirty="0"/>
              <a:t>                   </a:t>
            </a:r>
          </a:p>
          <a:p>
            <a:pPr marL="0" indent="0">
              <a:buNone/>
            </a:pPr>
            <a:r>
              <a:rPr lang="tr-TR" dirty="0" err="1"/>
              <a:t>x.yaz</a:t>
            </a:r>
            <a:r>
              <a:rPr lang="tr-TR" dirty="0"/>
              <a:t>()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3B46C1-C180-7042-800E-DC54819D6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7605" y="1825625"/>
            <a:ext cx="80870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# Sınıfları </a:t>
            </a:r>
            <a:r>
              <a:rPr lang="tr-TR" b="1" i="1" dirty="0" err="1"/>
              <a:t>class</a:t>
            </a:r>
            <a:r>
              <a:rPr lang="tr-TR" dirty="0"/>
              <a:t> anahtar sözcüğü ile oluşturuyoruz</a:t>
            </a:r>
          </a:p>
          <a:p>
            <a:pPr marL="0" indent="0">
              <a:buNone/>
            </a:pPr>
            <a:r>
              <a:rPr lang="tr-TR" dirty="0"/>
              <a:t># Sınıf değişkeni</a:t>
            </a:r>
          </a:p>
          <a:p>
            <a:pPr marL="0" indent="0">
              <a:buNone/>
            </a:pPr>
            <a:r>
              <a:rPr lang="tr-TR" dirty="0"/>
              <a:t># Sınıf </a:t>
            </a:r>
            <a:r>
              <a:rPr lang="tr-TR" dirty="0" err="1"/>
              <a:t>metotu</a:t>
            </a:r>
            <a:r>
              <a:rPr lang="tr-TR" dirty="0"/>
              <a:t>, </a:t>
            </a:r>
            <a:r>
              <a:rPr lang="tr-TR" b="1" i="1" dirty="0"/>
              <a:t>self</a:t>
            </a:r>
            <a:r>
              <a:rPr lang="tr-TR" dirty="0"/>
              <a:t> anahtar sözcüğü sınıfa atıf yapar</a:t>
            </a:r>
          </a:p>
          <a:p>
            <a:pPr marL="0" indent="0">
              <a:buNone/>
            </a:pPr>
            <a:r>
              <a:rPr lang="tr-TR" dirty="0"/>
              <a:t># Sınıf değişkenlerine </a:t>
            </a:r>
            <a:r>
              <a:rPr lang="tr-TR" b="1" i="1" dirty="0" err="1"/>
              <a:t>self.değişken</a:t>
            </a:r>
            <a:r>
              <a:rPr lang="tr-TR" b="1" i="1" dirty="0"/>
              <a:t> </a:t>
            </a:r>
            <a:r>
              <a:rPr lang="tr-TR" dirty="0"/>
              <a:t>şeklinde erişiyoruz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 x sınıftan oluşturduğumuz nesne</a:t>
            </a:r>
          </a:p>
          <a:p>
            <a:pPr marL="0" indent="0">
              <a:buNone/>
            </a:pPr>
            <a:r>
              <a:rPr lang="tr-TR" dirty="0"/>
              <a:t># Sınıf değişkenlerine erişim ve atama </a:t>
            </a:r>
            <a:r>
              <a:rPr lang="tr-TR" dirty="0" err="1"/>
              <a:t>x.i</a:t>
            </a:r>
            <a:r>
              <a:rPr lang="tr-TR" dirty="0"/>
              <a:t>=5</a:t>
            </a:r>
          </a:p>
          <a:p>
            <a:pPr marL="0" indent="0">
              <a:buNone/>
            </a:pPr>
            <a:r>
              <a:rPr lang="tr-TR" dirty="0"/>
              <a:t># Sınıf metodunu çağırma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008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CBEF9FC-DF7B-4249-A6E0-A3BACBCF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Global Değişkenler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FB01C1-FA8B-7145-A123-543275BE7C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  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b="1" dirty="0"/>
              <a:t>global</a:t>
            </a:r>
            <a:r>
              <a:rPr lang="tr-TR" dirty="0"/>
              <a:t> a</a:t>
            </a:r>
          </a:p>
          <a:p>
            <a:pPr marL="0" indent="0">
              <a:buNone/>
            </a:pPr>
            <a:r>
              <a:rPr lang="tr-TR" dirty="0"/>
              <a:t>   a=2                </a:t>
            </a:r>
          </a:p>
          <a:p>
            <a:pPr marL="0" indent="0">
              <a:buNone/>
            </a:pPr>
            <a:r>
              <a:rPr lang="tr-TR" dirty="0"/>
              <a:t>    i=1                              </a:t>
            </a:r>
          </a:p>
          <a:p>
            <a:pPr marL="0" indent="0">
              <a:buNone/>
            </a:pPr>
            <a:r>
              <a:rPr lang="tr-TR" dirty="0"/>
              <a:t>    def yaz(self):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"global a=",a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ilksinif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x.yaz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a=7</a:t>
            </a:r>
          </a:p>
          <a:p>
            <a:pPr marL="0" indent="0">
              <a:buNone/>
            </a:pPr>
            <a:r>
              <a:rPr lang="tr-TR" dirty="0" err="1"/>
              <a:t>x.yaz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F7EF9F7-92E1-6940-A3B0-7BDCDE0B6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Sınıf değişkenlerine sınıf dışında doğrudan erişemeyiz</a:t>
            </a:r>
          </a:p>
          <a:p>
            <a:endParaRPr lang="tr-TR" dirty="0"/>
          </a:p>
          <a:p>
            <a:r>
              <a:rPr lang="tr-TR" dirty="0"/>
              <a:t>Sınıf içinden </a:t>
            </a:r>
          </a:p>
          <a:p>
            <a:pPr lvl="1"/>
            <a:r>
              <a:rPr lang="tr-TR" b="1" i="1" dirty="0" err="1"/>
              <a:t>self.değişken</a:t>
            </a:r>
            <a:endParaRPr lang="tr-TR" dirty="0"/>
          </a:p>
          <a:p>
            <a:r>
              <a:rPr lang="tr-TR" dirty="0"/>
              <a:t>Sınıf dışından </a:t>
            </a:r>
          </a:p>
          <a:p>
            <a:pPr lvl="1"/>
            <a:r>
              <a:rPr lang="tr-TR" b="1" i="1" dirty="0" err="1"/>
              <a:t>nesne.değişken</a:t>
            </a:r>
            <a:endParaRPr lang="tr-TR" b="1" i="1" dirty="0"/>
          </a:p>
          <a:p>
            <a:pPr lvl="1"/>
            <a:endParaRPr lang="tr-TR" b="1" i="1" dirty="0"/>
          </a:p>
          <a:p>
            <a:pPr marL="0" indent="0">
              <a:buNone/>
            </a:pPr>
            <a:r>
              <a:rPr lang="tr-TR" dirty="0"/>
              <a:t>şeklinde erişebiliriz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Global Değişkenlere</a:t>
            </a:r>
          </a:p>
          <a:p>
            <a:r>
              <a:rPr lang="tr-TR" dirty="0"/>
              <a:t>Her yerden </a:t>
            </a:r>
            <a:r>
              <a:rPr lang="tr-TR" err="1"/>
              <a:t>erişebilir</a:t>
            </a:r>
            <a:r>
              <a:rPr lang="tr-TR"/>
              <a:t>, değiştirebiliriz</a:t>
            </a:r>
            <a:endParaRPr lang="tr-TR" dirty="0"/>
          </a:p>
          <a:p>
            <a:r>
              <a:rPr lang="tr-TR" dirty="0"/>
              <a:t>Self anahtar sözcüğüne gerek yok</a:t>
            </a:r>
          </a:p>
        </p:txBody>
      </p:sp>
    </p:spTree>
    <p:extLst>
      <p:ext uri="{BB962C8B-B14F-4D97-AF65-F5344CB8AC3E}">
        <p14:creationId xmlns:p14="http://schemas.microsoft.com/office/powerpoint/2010/main" val="311046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36D2FCB-AE95-7E47-8037-92A6CB70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Sınıfları Başlatma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3059B2-0CFC-1B42-8300-B63FD7682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   def __</a:t>
            </a:r>
            <a:r>
              <a:rPr lang="tr-TR" dirty="0" err="1"/>
              <a:t>init</a:t>
            </a:r>
            <a:r>
              <a:rPr lang="tr-TR" dirty="0"/>
              <a:t>__(self):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print</a:t>
            </a:r>
            <a:r>
              <a:rPr lang="tr-TR" dirty="0"/>
              <a:t> "merhaba"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ilksinif</a:t>
            </a:r>
            <a:r>
              <a:rPr lang="tr-TR" dirty="0"/>
              <a:t>()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7EE464-95B1-B84C-BCF2-534E2A8D9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158" y="1825625"/>
            <a:ext cx="6396841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__</a:t>
            </a:r>
            <a:r>
              <a:rPr lang="tr-TR" dirty="0" err="1"/>
              <a:t>init</a:t>
            </a:r>
            <a:r>
              <a:rPr lang="tr-TR" dirty="0"/>
              <a:t>__(self):</a:t>
            </a:r>
          </a:p>
          <a:p>
            <a:endParaRPr lang="tr-TR" dirty="0"/>
          </a:p>
          <a:p>
            <a:r>
              <a:rPr lang="tr-TR" dirty="0"/>
              <a:t>Özel bir metottur</a:t>
            </a:r>
          </a:p>
          <a:p>
            <a:r>
              <a:rPr lang="tr-TR" dirty="0"/>
              <a:t>Metot çağrılmaksızın nesne oluşturulduğunda çalışır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initialize</a:t>
            </a:r>
            <a:r>
              <a:rPr lang="tr-TR" dirty="0"/>
              <a:t> : Başlatmak</a:t>
            </a:r>
          </a:p>
        </p:txBody>
      </p:sp>
    </p:spTree>
    <p:extLst>
      <p:ext uri="{BB962C8B-B14F-4D97-AF65-F5344CB8AC3E}">
        <p14:creationId xmlns:p14="http://schemas.microsoft.com/office/powerpoint/2010/main" val="208357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522161-B4E2-3644-AFCA-D39CDE04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Programı Başlatmak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368290-D46C-7C41-B5C9-55387DEF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Programı ilk satırdan itibaren biz başlatmış olduk</a:t>
            </a:r>
          </a:p>
          <a:p>
            <a:pPr lvl="1"/>
            <a:endParaRPr lang="tr-TR" dirty="0"/>
          </a:p>
          <a:p>
            <a:pPr marL="0" indent="0">
              <a:buNone/>
            </a:pPr>
            <a:r>
              <a:rPr lang="tr-TR" dirty="0"/>
              <a:t>Programı doğrudan bağımsız olarak çalıştırmak için, bir main metoduna ihtiyacımız var (</a:t>
            </a:r>
            <a:r>
              <a:rPr lang="tr-TR" u="sng" dirty="0"/>
              <a:t>Java da ki main </a:t>
            </a:r>
            <a:r>
              <a:rPr lang="tr-TR" u="sng" dirty="0" err="1"/>
              <a:t>methodu</a:t>
            </a:r>
            <a:r>
              <a:rPr lang="tr-TR" u="sng" dirty="0"/>
              <a:t> gibi</a:t>
            </a:r>
            <a:r>
              <a:rPr lang="tr-TR" dirty="0"/>
              <a:t>).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__name__=="__main__":</a:t>
            </a:r>
          </a:p>
          <a:p>
            <a:pPr marL="0" indent="0">
              <a:buNone/>
            </a:pPr>
            <a:r>
              <a:rPr lang="tr-TR" dirty="0"/>
              <a:t>    x=</a:t>
            </a:r>
            <a:r>
              <a:rPr lang="tr-TR" dirty="0" err="1"/>
              <a:t>ilksinif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751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9D00D2-8DF8-1144-9CD7-26C3945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Sınıflara Başka Programdan Erişmek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F1F35-2173-FA4A-8E79-3637F6E284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ilksinif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   i=1 </a:t>
            </a:r>
          </a:p>
          <a:p>
            <a:pPr marL="0" indent="0">
              <a:buNone/>
            </a:pPr>
            <a:r>
              <a:rPr lang="tr-TR" dirty="0"/>
              <a:t>   def yaz(self):             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print</a:t>
            </a:r>
            <a:r>
              <a:rPr lang="tr-TR" dirty="0"/>
              <a:t> "i=",</a:t>
            </a:r>
            <a:r>
              <a:rPr lang="tr-TR" dirty="0" err="1"/>
              <a:t>self.i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Bu programı </a:t>
            </a:r>
            <a:r>
              <a:rPr lang="tr-TR" b="1" dirty="0" err="1"/>
              <a:t>dene.py</a:t>
            </a:r>
            <a:r>
              <a:rPr lang="tr-TR" b="1" dirty="0"/>
              <a:t> </a:t>
            </a:r>
            <a:r>
              <a:rPr lang="tr-TR" dirty="0"/>
              <a:t>olarak kaydettiğimizi varsayarsak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3E96DCE-33B2-884A-B399-834E020D58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dene</a:t>
            </a:r>
          </a:p>
          <a:p>
            <a:pPr marL="0" indent="0">
              <a:buNone/>
            </a:pPr>
            <a:r>
              <a:rPr lang="tr-TR" dirty="0"/>
              <a:t>x=</a:t>
            </a:r>
            <a:r>
              <a:rPr lang="tr-TR" dirty="0" err="1"/>
              <a:t>dene.ilksinif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x.goster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test.py</a:t>
            </a:r>
            <a:r>
              <a:rPr lang="tr-TR" dirty="0"/>
              <a:t> programı içinden erişmek için </a:t>
            </a:r>
            <a:r>
              <a:rPr lang="tr-TR" dirty="0" err="1"/>
              <a:t>import</a:t>
            </a:r>
            <a:r>
              <a:rPr lang="tr-TR"/>
              <a:t> ediyoruz.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528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068373-0CE4-FD47-9E85-FB1C3546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Modül 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32A389-49FF-F643-AF35-136EEF01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random.randint</a:t>
            </a:r>
            <a:r>
              <a:rPr lang="tr-TR" dirty="0"/>
              <a:t>(1,10)</a:t>
            </a:r>
          </a:p>
          <a:p>
            <a:pPr lvl="1"/>
            <a:endParaRPr lang="tr-TR" dirty="0"/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as </a:t>
            </a:r>
            <a:r>
              <a:rPr lang="tr-TR" dirty="0" err="1"/>
              <a:t>rnd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rnd.randint</a:t>
            </a:r>
            <a:r>
              <a:rPr lang="tr-TR" dirty="0"/>
              <a:t>(1,10)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randint</a:t>
            </a:r>
            <a:r>
              <a:rPr lang="tr-TR" dirty="0"/>
              <a:t> as r</a:t>
            </a:r>
          </a:p>
          <a:p>
            <a:pPr marL="457200" lvl="1" indent="0">
              <a:buNone/>
            </a:pPr>
            <a:r>
              <a:rPr lang="tr-TR" dirty="0"/>
              <a:t>r(1,10)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pPr marL="457200" lvl="1" indent="0">
              <a:buNone/>
            </a:pPr>
            <a:r>
              <a:rPr lang="tr-TR" dirty="0"/>
              <a:t>r</a:t>
            </a:r>
            <a:r>
              <a:rPr lang="tr-TR"/>
              <a:t>andint</a:t>
            </a:r>
            <a:r>
              <a:rPr lang="tr-TR" dirty="0"/>
              <a:t>(1,10)</a:t>
            </a:r>
          </a:p>
        </p:txBody>
      </p:sp>
    </p:spTree>
    <p:extLst>
      <p:ext uri="{BB962C8B-B14F-4D97-AF65-F5344CB8AC3E}">
        <p14:creationId xmlns:p14="http://schemas.microsoft.com/office/powerpoint/2010/main" val="334216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86C9EF-0205-9049-A8C1-A20AFDE8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Modüllerde Yardım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FE622E-D244-7143-82F1-5BD94E6C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random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dir</a:t>
            </a:r>
            <a:r>
              <a:rPr lang="tr-TR" dirty="0"/>
              <a:t>(</a:t>
            </a:r>
            <a:r>
              <a:rPr lang="tr-TR" dirty="0" err="1"/>
              <a:t>random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094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F9663E4-601F-4A4F-85B0-2A6A4025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OS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DF043B-E7A8-1C4C-B7D6-CD94B9FD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 err="1"/>
              <a:t>import</a:t>
            </a:r>
            <a:r>
              <a:rPr lang="tr-TR" b="1" dirty="0"/>
              <a:t> </a:t>
            </a:r>
            <a:r>
              <a:rPr lang="tr-TR" b="1" dirty="0" err="1"/>
              <a:t>os</a:t>
            </a:r>
            <a:endParaRPr lang="tr-TR" b="1" dirty="0"/>
          </a:p>
          <a:p>
            <a:pPr lvl="1"/>
            <a:r>
              <a:rPr lang="tr-TR" dirty="0" err="1"/>
              <a:t>os.name</a:t>
            </a:r>
            <a:r>
              <a:rPr lang="tr-TR" dirty="0"/>
              <a:t>                            =&gt; işletim sisteminin adı ney</a:t>
            </a:r>
          </a:p>
          <a:p>
            <a:pPr lvl="1"/>
            <a:r>
              <a:rPr lang="tr-TR" dirty="0" err="1"/>
              <a:t>os.sep</a:t>
            </a:r>
            <a:r>
              <a:rPr lang="tr-TR" dirty="0"/>
              <a:t>    	                           =&gt; işletim sisteminin </a:t>
            </a:r>
            <a:r>
              <a:rPr lang="tr-TR" dirty="0" err="1"/>
              <a:t>seperatörü</a:t>
            </a:r>
            <a:r>
              <a:rPr lang="tr-TR" dirty="0"/>
              <a:t> ney</a:t>
            </a:r>
          </a:p>
          <a:p>
            <a:pPr lvl="1"/>
            <a:r>
              <a:rPr lang="tr-TR" dirty="0" err="1"/>
              <a:t>os.getcwd</a:t>
            </a:r>
            <a:r>
              <a:rPr lang="tr-TR" dirty="0"/>
              <a:t>.                        =&gt; bulunduğumuz dizin</a:t>
            </a:r>
          </a:p>
          <a:p>
            <a:pPr lvl="1"/>
            <a:r>
              <a:rPr lang="tr-TR" dirty="0" err="1"/>
              <a:t>os.chdir</a:t>
            </a:r>
            <a:r>
              <a:rPr lang="tr-TR" dirty="0"/>
              <a:t>('/</a:t>
            </a:r>
            <a:r>
              <a:rPr lang="tr-TR" dirty="0" err="1"/>
              <a:t>usr</a:t>
            </a:r>
            <a:r>
              <a:rPr lang="tr-TR" dirty="0"/>
              <a:t>/bin/’)        =&gt; Mevcut klasöre git</a:t>
            </a:r>
          </a:p>
          <a:p>
            <a:pPr lvl="1"/>
            <a:r>
              <a:rPr lang="tr-TR" dirty="0" err="1"/>
              <a:t>os.listdir</a:t>
            </a:r>
            <a:r>
              <a:rPr lang="tr-TR" dirty="0"/>
              <a:t>()                          =&gt; Belirtilen dizindeki dosya/klasörleri listeler</a:t>
            </a:r>
          </a:p>
          <a:p>
            <a:pPr marL="914400" lvl="2" indent="0">
              <a:buNone/>
            </a:pPr>
            <a:r>
              <a:rPr lang="tr-TR" dirty="0" err="1"/>
              <a:t>os.listdir</a:t>
            </a:r>
            <a:r>
              <a:rPr lang="tr-TR" dirty="0"/>
              <a:t>(</a:t>
            </a:r>
            <a:r>
              <a:rPr lang="tr-TR" dirty="0" err="1"/>
              <a:t>os.getcwd</a:t>
            </a:r>
            <a:r>
              <a:rPr lang="tr-TR" dirty="0"/>
              <a:t>())</a:t>
            </a:r>
          </a:p>
          <a:p>
            <a:pPr lvl="1"/>
            <a:r>
              <a:rPr lang="tr-TR" dirty="0" err="1"/>
              <a:t>os.mkdir</a:t>
            </a:r>
            <a:r>
              <a:rPr lang="tr-TR" dirty="0"/>
              <a:t>('</a:t>
            </a:r>
            <a:r>
              <a:rPr lang="tr-TR" dirty="0" err="1"/>
              <a:t>yenidizin</a:t>
            </a:r>
            <a:r>
              <a:rPr lang="tr-TR" dirty="0"/>
              <a:t>’)       =&gt; Yeni dizin oluşturur</a:t>
            </a:r>
          </a:p>
          <a:p>
            <a:pPr lvl="1"/>
            <a:r>
              <a:rPr lang="tr-TR" dirty="0" err="1"/>
              <a:t>os.rename</a:t>
            </a:r>
            <a:r>
              <a:rPr lang="tr-TR" dirty="0"/>
              <a:t>("untitled1.py","deneme1.py")       =&gt; adını değiştir</a:t>
            </a:r>
          </a:p>
          <a:p>
            <a:pPr lvl="1"/>
            <a:r>
              <a:rPr lang="tr-TR" dirty="0" err="1"/>
              <a:t>os.rmdir</a:t>
            </a:r>
            <a:r>
              <a:rPr lang="tr-TR" dirty="0"/>
              <a:t>('</a:t>
            </a:r>
            <a:r>
              <a:rPr lang="tr-TR" dirty="0" err="1"/>
              <a:t>dizin_adı</a:t>
            </a:r>
            <a:r>
              <a:rPr lang="tr-TR" dirty="0"/>
              <a:t>’) </a:t>
            </a:r>
          </a:p>
          <a:p>
            <a:pPr lvl="1"/>
            <a:r>
              <a:rPr lang="tr-TR" dirty="0" err="1"/>
              <a:t>os.remove</a:t>
            </a:r>
            <a:r>
              <a:rPr lang="tr-TR" dirty="0"/>
              <a:t>(‘</a:t>
            </a:r>
            <a:r>
              <a:rPr lang="tr-TR" dirty="0" err="1"/>
              <a:t>dosya_adı</a:t>
            </a:r>
            <a:r>
              <a:rPr lang="tr-TR" dirty="0"/>
              <a:t>’)</a:t>
            </a:r>
          </a:p>
          <a:p>
            <a:pPr lvl="1"/>
            <a:r>
              <a:rPr lang="tr-TR" dirty="0" err="1"/>
              <a:t>os.stat</a:t>
            </a:r>
            <a:r>
              <a:rPr lang="tr-TR" dirty="0"/>
              <a:t>('</a:t>
            </a:r>
            <a:r>
              <a:rPr lang="tr-TR" dirty="0" err="1"/>
              <a:t>dosya_adı</a:t>
            </a:r>
            <a:r>
              <a:rPr lang="tr-TR" dirty="0"/>
              <a:t>’)                  =&gt; Dosya hakkında detaylı bilgi verir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701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E6F6A2-4670-3D45-8268-4590BD8F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Os</a:t>
            </a:r>
            <a:r>
              <a:rPr lang="tr-TR" b="1" dirty="0"/>
              <a:t>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9B0FD5-C5D9-5242-A490-96E0EE88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os.path.isfile</a:t>
            </a:r>
            <a:r>
              <a:rPr lang="tr-TR" dirty="0"/>
              <a:t>(‘</a:t>
            </a:r>
            <a:r>
              <a:rPr lang="tr-TR" dirty="0" err="1"/>
              <a:t>dosya_adi</a:t>
            </a:r>
            <a:r>
              <a:rPr lang="tr-TR" dirty="0"/>
              <a:t>’)</a:t>
            </a:r>
          </a:p>
          <a:p>
            <a:r>
              <a:rPr lang="tr-TR" dirty="0" err="1"/>
              <a:t>os.path.isdir</a:t>
            </a:r>
            <a:r>
              <a:rPr lang="tr-TR" dirty="0"/>
              <a:t>()</a:t>
            </a:r>
          </a:p>
          <a:p>
            <a:r>
              <a:rPr lang="tr-TR" dirty="0" err="1"/>
              <a:t>os.path.exists</a:t>
            </a:r>
            <a:r>
              <a:rPr lang="tr-TR" dirty="0"/>
              <a:t>()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dizin, dosya = </a:t>
            </a:r>
            <a:r>
              <a:rPr lang="tr-TR" dirty="0" err="1"/>
              <a:t>os.path.split</a:t>
            </a:r>
            <a:r>
              <a:rPr lang="tr-TR" dirty="0"/>
              <a:t>('/Desktop/</a:t>
            </a:r>
            <a:r>
              <a:rPr lang="tr-TR" dirty="0" err="1"/>
              <a:t>deneme.txt</a:t>
            </a:r>
            <a:r>
              <a:rPr lang="tr-TR" dirty="0"/>
              <a:t>’) </a:t>
            </a:r>
            <a:endParaRPr lang="tr-TR" dirty="0">
              <a:effectLst/>
            </a:endParaRPr>
          </a:p>
          <a:p>
            <a:pPr marL="0" indent="0">
              <a:buNone/>
            </a:pPr>
            <a:r>
              <a:rPr lang="tr-TR" dirty="0" err="1"/>
              <a:t>dosya_adi</a:t>
            </a:r>
            <a:r>
              <a:rPr lang="tr-TR" dirty="0"/>
              <a:t>, uzantı = </a:t>
            </a:r>
            <a:r>
              <a:rPr lang="tr-TR" dirty="0" err="1"/>
              <a:t>os.path.splitext</a:t>
            </a:r>
            <a:r>
              <a:rPr lang="tr-TR" dirty="0"/>
              <a:t>(‘</a:t>
            </a:r>
            <a:r>
              <a:rPr lang="tr-TR" dirty="0" err="1"/>
              <a:t>deneme.txt</a:t>
            </a:r>
            <a:r>
              <a:rPr lang="tr-TR" dirty="0"/>
              <a:t>') </a:t>
            </a:r>
            <a:endParaRPr lang="tr-TR" dirty="0">
              <a:effectLst/>
            </a:endParaRP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827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00D2B92-29BF-FC4B-A1C8-6878902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SYS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67FA9E-8539-9B4C-8D94-83A3EC38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sys.exit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 err="1"/>
              <a:t>sys.argv</a:t>
            </a:r>
            <a:r>
              <a:rPr lang="tr-TR" dirty="0"/>
              <a:t>   =&gt; Komut satırından girilen parametreler </a:t>
            </a:r>
          </a:p>
        </p:txBody>
      </p:sp>
    </p:spTree>
    <p:extLst>
      <p:ext uri="{BB962C8B-B14F-4D97-AF65-F5344CB8AC3E}">
        <p14:creationId xmlns:p14="http://schemas.microsoft.com/office/powerpoint/2010/main" val="36278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C3BF5C-DD2D-CB4D-B159-73053603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Random</a:t>
            </a:r>
            <a:r>
              <a:rPr lang="tr-TR" b="1" dirty="0"/>
              <a:t>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925FA9-5E42-5E4C-A9F8-022AF793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random.randint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 err="1"/>
              <a:t>random.random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 err="1"/>
              <a:t>random.choice</a:t>
            </a:r>
            <a:r>
              <a:rPr lang="tr-TR" dirty="0"/>
              <a:t>(liste)          =&gt; Listeden 1 tane seçer</a:t>
            </a:r>
          </a:p>
          <a:p>
            <a:r>
              <a:rPr lang="tr-TR" dirty="0" err="1"/>
              <a:t>random.sample</a:t>
            </a:r>
            <a:r>
              <a:rPr lang="tr-TR" dirty="0"/>
              <a:t>(</a:t>
            </a:r>
            <a:r>
              <a:rPr lang="tr-TR" dirty="0" err="1"/>
              <a:t>liste,n</a:t>
            </a:r>
            <a:r>
              <a:rPr lang="tr-TR" dirty="0"/>
              <a:t>)     =&gt; Listeden n tane seçer</a:t>
            </a:r>
          </a:p>
          <a:p>
            <a:r>
              <a:rPr lang="tr-TR" dirty="0" err="1"/>
              <a:t>random.shuffle</a:t>
            </a:r>
            <a:r>
              <a:rPr lang="tr-TR" dirty="0"/>
              <a:t>(liste)        =&gt; Listeyi karıştırır</a:t>
            </a:r>
          </a:p>
        </p:txBody>
      </p:sp>
    </p:spTree>
    <p:extLst>
      <p:ext uri="{BB962C8B-B14F-4D97-AF65-F5344CB8AC3E}">
        <p14:creationId xmlns:p14="http://schemas.microsoft.com/office/powerpoint/2010/main" val="40355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6CC6439-CF27-ED44-B3B0-CFBCE9AE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Datetime</a:t>
            </a:r>
            <a:r>
              <a:rPr lang="tr-TR" b="1" dirty="0"/>
              <a:t> Modülü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0DF5DE-496A-184F-B3F1-7E6DDC82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datetime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datetime.datetime.now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month</a:t>
            </a:r>
            <a:r>
              <a:rPr lang="tr-TR" dirty="0"/>
              <a:t>/</a:t>
            </a:r>
            <a:r>
              <a:rPr lang="tr-TR" dirty="0" err="1"/>
              <a:t>year</a:t>
            </a:r>
            <a:r>
              <a:rPr lang="tr-TR" dirty="0"/>
              <a:t>/</a:t>
            </a:r>
            <a:r>
              <a:rPr lang="tr-TR" dirty="0" err="1"/>
              <a:t>day</a:t>
            </a:r>
            <a:r>
              <a:rPr lang="tr-TR" dirty="0"/>
              <a:t>/</a:t>
            </a:r>
            <a:r>
              <a:rPr lang="tr-TR" dirty="0" err="1"/>
              <a:t>hour</a:t>
            </a:r>
            <a:r>
              <a:rPr lang="tr-TR" dirty="0"/>
              <a:t>/</a:t>
            </a:r>
            <a:r>
              <a:rPr lang="tr-TR" dirty="0" err="1"/>
              <a:t>second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datetime.datetime.today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45902723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658</Words>
  <Application>Microsoft Office PowerPoint</Application>
  <PresentationFormat>Geniş ekran</PresentationFormat>
  <Paragraphs>243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Yüzeyler</vt:lpstr>
      <vt:lpstr>Python Programlama Dili</vt:lpstr>
      <vt:lpstr>Modül Nedir? </vt:lpstr>
      <vt:lpstr>Modül Ekleme</vt:lpstr>
      <vt:lpstr>Modüllerde Yardım</vt:lpstr>
      <vt:lpstr>OS Modülü</vt:lpstr>
      <vt:lpstr>Os Modülü</vt:lpstr>
      <vt:lpstr>SYS Modülü</vt:lpstr>
      <vt:lpstr>Random Modülü</vt:lpstr>
      <vt:lpstr>Datetime Modülü</vt:lpstr>
      <vt:lpstr>Zaman Formatı</vt:lpstr>
      <vt:lpstr>Zaman Aritmetiği</vt:lpstr>
      <vt:lpstr>Time Modülü</vt:lpstr>
      <vt:lpstr>Kodun çalışma süresi ?</vt:lpstr>
      <vt:lpstr>PowerPoint Sunusu</vt:lpstr>
      <vt:lpstr>PowerPoint Sunusu</vt:lpstr>
      <vt:lpstr>PowerPoint Sunusu</vt:lpstr>
      <vt:lpstr>Nesne Yönelimli Programlama</vt:lpstr>
      <vt:lpstr>Avantajları</vt:lpstr>
      <vt:lpstr>Kavramlar</vt:lpstr>
      <vt:lpstr>Sınıf/Nesne Kavramı</vt:lpstr>
      <vt:lpstr>Sınıf Oluşturma</vt:lpstr>
      <vt:lpstr>Global Değişkenler</vt:lpstr>
      <vt:lpstr>Sınıfları Başlatma</vt:lpstr>
      <vt:lpstr>Programı Başlatmak</vt:lpstr>
      <vt:lpstr>Sınıflara Başka Programdan Erişmek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derya</cp:lastModifiedBy>
  <cp:revision>29</cp:revision>
  <dcterms:created xsi:type="dcterms:W3CDTF">2018-03-12T12:40:14Z</dcterms:created>
  <dcterms:modified xsi:type="dcterms:W3CDTF">2022-04-06T10:25:37Z</dcterms:modified>
</cp:coreProperties>
</file>