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08C6-9BB3-43CA-B2DC-9ED26D48900A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23D0-B51E-47BC-9C68-4C8D707024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128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08C6-9BB3-43CA-B2DC-9ED26D48900A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23D0-B51E-47BC-9C68-4C8D707024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392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08C6-9BB3-43CA-B2DC-9ED26D48900A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23D0-B51E-47BC-9C68-4C8D70702435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33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08C6-9BB3-43CA-B2DC-9ED26D48900A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23D0-B51E-47BC-9C68-4C8D707024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3743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08C6-9BB3-43CA-B2DC-9ED26D48900A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23D0-B51E-47BC-9C68-4C8D70702435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8042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08C6-9BB3-43CA-B2DC-9ED26D48900A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23D0-B51E-47BC-9C68-4C8D707024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0490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08C6-9BB3-43CA-B2DC-9ED26D48900A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23D0-B51E-47BC-9C68-4C8D707024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2837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08C6-9BB3-43CA-B2DC-9ED26D48900A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23D0-B51E-47BC-9C68-4C8D707024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400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08C6-9BB3-43CA-B2DC-9ED26D48900A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23D0-B51E-47BC-9C68-4C8D707024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138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08C6-9BB3-43CA-B2DC-9ED26D48900A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23D0-B51E-47BC-9C68-4C8D707024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22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08C6-9BB3-43CA-B2DC-9ED26D48900A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23D0-B51E-47BC-9C68-4C8D707024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215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08C6-9BB3-43CA-B2DC-9ED26D48900A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23D0-B51E-47BC-9C68-4C8D707024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00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08C6-9BB3-43CA-B2DC-9ED26D48900A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23D0-B51E-47BC-9C68-4C8D707024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567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08C6-9BB3-43CA-B2DC-9ED26D48900A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23D0-B51E-47BC-9C68-4C8D707024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546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08C6-9BB3-43CA-B2DC-9ED26D48900A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23D0-B51E-47BC-9C68-4C8D707024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671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08C6-9BB3-43CA-B2DC-9ED26D48900A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23D0-B51E-47BC-9C68-4C8D707024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496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108C6-9BB3-43CA-B2DC-9ED26D48900A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4923D0-B51E-47BC-9C68-4C8D707024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124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796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448409"/>
            <a:ext cx="10058074" cy="55929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chemeClr val="accent5"/>
                </a:solidFill>
              </a:rPr>
              <a:t>100 </a:t>
            </a:r>
            <a:r>
              <a:rPr lang="tr-TR" dirty="0">
                <a:solidFill>
                  <a:schemeClr val="accent5"/>
                </a:solidFill>
              </a:rPr>
              <a:t>adet </a:t>
            </a:r>
            <a:r>
              <a:rPr lang="tr-TR" dirty="0" err="1">
                <a:solidFill>
                  <a:schemeClr val="accent5"/>
                </a:solidFill>
              </a:rPr>
              <a:t>random</a:t>
            </a:r>
            <a:r>
              <a:rPr lang="tr-TR" dirty="0">
                <a:solidFill>
                  <a:schemeClr val="accent5"/>
                </a:solidFill>
              </a:rPr>
              <a:t> sayıdan birbirlerine en yakın olanı bulma (farkları </a:t>
            </a:r>
            <a:r>
              <a:rPr lang="tr-TR" dirty="0" err="1">
                <a:solidFill>
                  <a:schemeClr val="accent5"/>
                </a:solidFill>
              </a:rPr>
              <a:t>minumum</a:t>
            </a:r>
            <a:r>
              <a:rPr lang="tr-TR" dirty="0">
                <a:solidFill>
                  <a:schemeClr val="accent5"/>
                </a:solidFill>
              </a:rPr>
              <a:t> olanlar</a:t>
            </a:r>
            <a:r>
              <a:rPr lang="tr-TR" dirty="0" smtClean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accent5"/>
                </a:solidFill>
              </a:rPr>
              <a:t>import</a:t>
            </a:r>
            <a:r>
              <a:rPr lang="tr-TR" dirty="0">
                <a:solidFill>
                  <a:schemeClr val="accent5"/>
                </a:solidFill>
              </a:rPr>
              <a:t> </a:t>
            </a:r>
            <a:r>
              <a:rPr lang="tr-TR" dirty="0" err="1">
                <a:solidFill>
                  <a:schemeClr val="accent5"/>
                </a:solidFill>
              </a:rPr>
              <a:t>random</a:t>
            </a:r>
            <a:endParaRPr lang="tr-TR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tr-TR" dirty="0" err="1">
                <a:solidFill>
                  <a:schemeClr val="tx1"/>
                </a:solidFill>
              </a:rPr>
              <a:t>sayilar</a:t>
            </a:r>
            <a:r>
              <a:rPr lang="tr-TR" dirty="0">
                <a:solidFill>
                  <a:schemeClr val="tx1"/>
                </a:solidFill>
              </a:rPr>
              <a:t>=</a:t>
            </a:r>
            <a:r>
              <a:rPr lang="tr-TR" dirty="0" err="1">
                <a:solidFill>
                  <a:schemeClr val="tx1"/>
                </a:solidFill>
              </a:rPr>
              <a:t>list</a:t>
            </a:r>
            <a:r>
              <a:rPr lang="tr-TR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minimum=1 #minimum değişkeninin başlangıç değeri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liste=[</a:t>
            </a:r>
            <a:r>
              <a:rPr lang="tr-TR" dirty="0" err="1">
                <a:solidFill>
                  <a:schemeClr val="tx1"/>
                </a:solidFill>
              </a:rPr>
              <a:t>random.random</a:t>
            </a:r>
            <a:r>
              <a:rPr lang="tr-TR" dirty="0">
                <a:solidFill>
                  <a:schemeClr val="tx1"/>
                </a:solidFill>
              </a:rPr>
              <a:t>() </a:t>
            </a: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i in </a:t>
            </a:r>
            <a:r>
              <a:rPr lang="tr-TR" dirty="0" err="1">
                <a:solidFill>
                  <a:schemeClr val="tx1"/>
                </a:solidFill>
              </a:rPr>
              <a:t>range</a:t>
            </a:r>
            <a:r>
              <a:rPr lang="tr-TR" dirty="0">
                <a:solidFill>
                  <a:schemeClr val="tx1"/>
                </a:solidFill>
              </a:rPr>
              <a:t>(100)] # </a:t>
            </a:r>
            <a:r>
              <a:rPr lang="tr-TR" dirty="0" err="1">
                <a:solidFill>
                  <a:schemeClr val="tx1"/>
                </a:solidFill>
              </a:rPr>
              <a:t>Random</a:t>
            </a:r>
            <a:r>
              <a:rPr lang="tr-TR" dirty="0">
                <a:solidFill>
                  <a:schemeClr val="tx1"/>
                </a:solidFill>
              </a:rPr>
              <a:t> listeyi oluşturma</a:t>
            </a: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x in liste[0:len(liste)-1]:                      #Her sayıyı listedeki bir sonraki sayı ile karşılaştırıyoruz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   </a:t>
            </a: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y in liste[(</a:t>
            </a:r>
            <a:r>
              <a:rPr lang="tr-TR" dirty="0" err="1">
                <a:solidFill>
                  <a:schemeClr val="tx1"/>
                </a:solidFill>
              </a:rPr>
              <a:t>liste.index</a:t>
            </a:r>
            <a:r>
              <a:rPr lang="tr-TR" dirty="0">
                <a:solidFill>
                  <a:schemeClr val="tx1"/>
                </a:solidFill>
              </a:rPr>
              <a:t>(x)+1):</a:t>
            </a:r>
            <a:r>
              <a:rPr lang="tr-TR" dirty="0" err="1">
                <a:solidFill>
                  <a:schemeClr val="tx1"/>
                </a:solidFill>
              </a:rPr>
              <a:t>len</a:t>
            </a:r>
            <a:r>
              <a:rPr lang="tr-TR" dirty="0">
                <a:solidFill>
                  <a:schemeClr val="tx1"/>
                </a:solidFill>
              </a:rPr>
              <a:t>(liste)]:   #Karşılaştırma işlemi listenin sonuna kadar her eleman için yapılacak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       </a:t>
            </a:r>
            <a:r>
              <a:rPr lang="tr-TR" dirty="0" err="1">
                <a:solidFill>
                  <a:schemeClr val="tx1"/>
                </a:solidFill>
              </a:rPr>
              <a:t>if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abs</a:t>
            </a:r>
            <a:r>
              <a:rPr lang="tr-TR" dirty="0">
                <a:solidFill>
                  <a:schemeClr val="tx1"/>
                </a:solidFill>
              </a:rPr>
              <a:t>(x-y) &lt;minimum:                        #Farkların mutlak değerini alıyoruz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           </a:t>
            </a:r>
            <a:r>
              <a:rPr lang="tr-TR" dirty="0" err="1">
                <a:solidFill>
                  <a:schemeClr val="tx1"/>
                </a:solidFill>
              </a:rPr>
              <a:t>sayilar</a:t>
            </a:r>
            <a:r>
              <a:rPr lang="tr-TR" dirty="0">
                <a:solidFill>
                  <a:schemeClr val="tx1"/>
                </a:solidFill>
              </a:rPr>
              <a:t>[:2]=[</a:t>
            </a:r>
            <a:r>
              <a:rPr lang="tr-TR" dirty="0" err="1">
                <a:solidFill>
                  <a:schemeClr val="tx1"/>
                </a:solidFill>
              </a:rPr>
              <a:t>x,y</a:t>
            </a:r>
            <a:r>
              <a:rPr lang="tr-TR" dirty="0">
                <a:solidFill>
                  <a:schemeClr val="tx1"/>
                </a:solidFill>
              </a:rPr>
              <a:t>]                        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           minimum=</a:t>
            </a:r>
            <a:r>
              <a:rPr lang="tr-TR" dirty="0" err="1">
                <a:solidFill>
                  <a:schemeClr val="tx1"/>
                </a:solidFill>
              </a:rPr>
              <a:t>abs</a:t>
            </a:r>
            <a:r>
              <a:rPr lang="tr-TR" dirty="0">
                <a:solidFill>
                  <a:schemeClr val="tx1"/>
                </a:solidFill>
              </a:rPr>
              <a:t>(x-y)</a:t>
            </a: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err="1">
                <a:solidFill>
                  <a:schemeClr val="tx1"/>
                </a:solidFill>
              </a:rPr>
              <a:t>print</a:t>
            </a:r>
            <a:r>
              <a:rPr lang="tr-TR" dirty="0">
                <a:solidFill>
                  <a:schemeClr val="tx1"/>
                </a:solidFill>
              </a:rPr>
              <a:t> "</a:t>
            </a:r>
            <a:r>
              <a:rPr lang="tr-TR" dirty="0" err="1">
                <a:solidFill>
                  <a:schemeClr val="tx1"/>
                </a:solidFill>
              </a:rPr>
              <a:t>minumum</a:t>
            </a:r>
            <a:r>
              <a:rPr lang="tr-TR" dirty="0">
                <a:solidFill>
                  <a:schemeClr val="tx1"/>
                </a:solidFill>
              </a:rPr>
              <a:t> fark=",minimum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tx1"/>
                </a:solidFill>
              </a:rPr>
              <a:t>print</a:t>
            </a:r>
            <a:r>
              <a:rPr lang="tr-TR" dirty="0">
                <a:solidFill>
                  <a:schemeClr val="tx1"/>
                </a:solidFill>
              </a:rPr>
              <a:t> "en </a:t>
            </a:r>
            <a:r>
              <a:rPr lang="tr-TR" dirty="0" err="1">
                <a:solidFill>
                  <a:schemeClr val="tx1"/>
                </a:solidFill>
              </a:rPr>
              <a:t>yakin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sayilar</a:t>
            </a:r>
            <a:r>
              <a:rPr lang="tr-TR" dirty="0">
                <a:solidFill>
                  <a:schemeClr val="tx1"/>
                </a:solidFill>
              </a:rPr>
              <a:t>=",</a:t>
            </a:r>
            <a:r>
              <a:rPr lang="tr-TR" dirty="0" err="1">
                <a:solidFill>
                  <a:schemeClr val="tx1"/>
                </a:solidFill>
              </a:rPr>
              <a:t>sayilar</a:t>
            </a: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err="1">
                <a:solidFill>
                  <a:schemeClr val="tx1"/>
                </a:solidFill>
              </a:rPr>
              <a:t>print</a:t>
            </a:r>
            <a:r>
              <a:rPr lang="tr-TR" dirty="0">
                <a:solidFill>
                  <a:schemeClr val="tx1"/>
                </a:solidFill>
              </a:rPr>
              <a:t> "tüm liste=",liste</a:t>
            </a:r>
          </a:p>
        </p:txBody>
      </p:sp>
    </p:spTree>
    <p:extLst>
      <p:ext uri="{BB962C8B-B14F-4D97-AF65-F5344CB8AC3E}">
        <p14:creationId xmlns:p14="http://schemas.microsoft.com/office/powerpoint/2010/main" val="143948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237393"/>
            <a:ext cx="8596668" cy="5803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>
                <a:solidFill>
                  <a:schemeClr val="accent5"/>
                </a:solidFill>
              </a:rPr>
              <a:t>nxn</a:t>
            </a:r>
            <a:r>
              <a:rPr lang="tr-TR" dirty="0">
                <a:solidFill>
                  <a:schemeClr val="accent5"/>
                </a:solidFill>
              </a:rPr>
              <a:t> Birim matris oluşturma</a:t>
            </a:r>
          </a:p>
          <a:p>
            <a:pPr marL="0" indent="0">
              <a:buNone/>
            </a:pPr>
            <a:r>
              <a:rPr lang="tr-TR" dirty="0"/>
              <a:t>"""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n=5</a:t>
            </a:r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list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(n):</a:t>
            </a:r>
          </a:p>
          <a:p>
            <a:pPr marL="0" indent="0">
              <a:buNone/>
            </a:pPr>
            <a:r>
              <a:rPr lang="tr-TR" dirty="0"/>
              <a:t>    y=</a:t>
            </a:r>
            <a:r>
              <a:rPr lang="tr-TR" dirty="0" err="1"/>
              <a:t>list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for</a:t>
            </a:r>
            <a:r>
              <a:rPr lang="tr-TR" dirty="0"/>
              <a:t> j in </a:t>
            </a:r>
            <a:r>
              <a:rPr lang="tr-TR" dirty="0" err="1"/>
              <a:t>range</a:t>
            </a:r>
            <a:r>
              <a:rPr lang="tr-TR" dirty="0"/>
              <a:t>(n):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y.append</a:t>
            </a:r>
            <a:r>
              <a:rPr lang="tr-TR" dirty="0"/>
              <a:t>(1) </a:t>
            </a:r>
            <a:r>
              <a:rPr lang="tr-TR" dirty="0" err="1"/>
              <a:t>if</a:t>
            </a:r>
            <a:r>
              <a:rPr lang="tr-TR" dirty="0"/>
              <a:t> i==j else </a:t>
            </a:r>
            <a:r>
              <a:rPr lang="tr-TR" dirty="0" err="1"/>
              <a:t>y.append</a:t>
            </a:r>
            <a:r>
              <a:rPr lang="tr-TR" dirty="0"/>
              <a:t>(0)  # </a:t>
            </a:r>
            <a:r>
              <a:rPr lang="tr-TR" dirty="0" err="1"/>
              <a:t>if</a:t>
            </a:r>
            <a:r>
              <a:rPr lang="tr-TR" dirty="0"/>
              <a:t>-else satır içi kullanımı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x.append</a:t>
            </a:r>
            <a:r>
              <a:rPr lang="tr-TR" dirty="0"/>
              <a:t>(y)</a:t>
            </a:r>
          </a:p>
          <a:p>
            <a:pPr marL="0" indent="0">
              <a:buNone/>
            </a:pPr>
            <a:r>
              <a:rPr lang="tr-TR" dirty="0"/>
              <a:t>  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x: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333979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395655"/>
            <a:ext cx="8596668" cy="56457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5"/>
                </a:solidFill>
              </a:rPr>
              <a:t>Bir listenin tüm elemanlarının küplerini alarak yeni bir liste oluşturmak</a:t>
            </a:r>
          </a:p>
          <a:p>
            <a:pPr marL="0" indent="0">
              <a:buNone/>
            </a:pPr>
            <a:r>
              <a:rPr lang="tr-TR" dirty="0"/>
              <a:t>"""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#Kısa yol</a:t>
            </a:r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range</a:t>
            </a:r>
            <a:r>
              <a:rPr lang="tr-TR" dirty="0"/>
              <a:t>(10)</a:t>
            </a:r>
          </a:p>
          <a:p>
            <a:pPr marL="0" indent="0">
              <a:buNone/>
            </a:pPr>
            <a:r>
              <a:rPr lang="tr-TR" dirty="0"/>
              <a:t>y=[i**3 </a:t>
            </a:r>
            <a:r>
              <a:rPr lang="tr-TR" dirty="0" err="1"/>
              <a:t>for</a:t>
            </a:r>
            <a:r>
              <a:rPr lang="tr-TR" dirty="0"/>
              <a:t> i in x]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y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#Uzun yol</a:t>
            </a:r>
          </a:p>
          <a:p>
            <a:pPr marL="0" indent="0">
              <a:buNone/>
            </a:pPr>
            <a:r>
              <a:rPr lang="tr-TR" dirty="0"/>
              <a:t>"""</a:t>
            </a:r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range</a:t>
            </a:r>
            <a:r>
              <a:rPr lang="tr-TR" dirty="0"/>
              <a:t>(10)</a:t>
            </a:r>
          </a:p>
          <a:p>
            <a:pPr marL="0" indent="0">
              <a:buNone/>
            </a:pPr>
            <a:r>
              <a:rPr lang="tr-TR" dirty="0"/>
              <a:t>y=</a:t>
            </a:r>
            <a:r>
              <a:rPr lang="tr-TR" dirty="0" err="1"/>
              <a:t>list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x: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y.append</a:t>
            </a:r>
            <a:r>
              <a:rPr lang="tr-TR" dirty="0"/>
              <a:t>(i**3)</a:t>
            </a:r>
          </a:p>
          <a:p>
            <a:pPr marL="0" indent="0">
              <a:buNone/>
            </a:pPr>
            <a:r>
              <a:rPr lang="tr-TR" dirty="0"/>
              <a:t>    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392282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606670"/>
            <a:ext cx="9873436" cy="611065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tr-TR" dirty="0" err="1">
                <a:solidFill>
                  <a:schemeClr val="accent5"/>
                </a:solidFill>
              </a:rPr>
              <a:t>nxn</a:t>
            </a:r>
            <a:r>
              <a:rPr lang="tr-TR" dirty="0">
                <a:solidFill>
                  <a:schemeClr val="accent5"/>
                </a:solidFill>
              </a:rPr>
              <a:t> boyutunda 2 matrisi çarpma, program düzenlenerek </a:t>
            </a:r>
            <a:r>
              <a:rPr lang="tr-TR" dirty="0" err="1">
                <a:solidFill>
                  <a:schemeClr val="accent5"/>
                </a:solidFill>
              </a:rPr>
              <a:t>axb</a:t>
            </a:r>
            <a:r>
              <a:rPr lang="tr-TR" dirty="0">
                <a:solidFill>
                  <a:schemeClr val="accent5"/>
                </a:solidFill>
              </a:rPr>
              <a:t>, ve </a:t>
            </a:r>
            <a:r>
              <a:rPr lang="tr-TR" dirty="0" err="1">
                <a:solidFill>
                  <a:schemeClr val="accent5"/>
                </a:solidFill>
              </a:rPr>
              <a:t>bxc</a:t>
            </a:r>
            <a:r>
              <a:rPr lang="tr-TR" dirty="0">
                <a:solidFill>
                  <a:schemeClr val="accent5"/>
                </a:solidFill>
              </a:rPr>
              <a:t> boyutunda iki </a:t>
            </a:r>
            <a:r>
              <a:rPr lang="tr-TR" dirty="0" err="1">
                <a:solidFill>
                  <a:schemeClr val="accent5"/>
                </a:solidFill>
              </a:rPr>
              <a:t>matriside</a:t>
            </a:r>
            <a:r>
              <a:rPr lang="tr-TR" dirty="0">
                <a:solidFill>
                  <a:schemeClr val="accent5"/>
                </a:solidFill>
              </a:rPr>
              <a:t> </a:t>
            </a:r>
            <a:r>
              <a:rPr lang="tr-TR" dirty="0" smtClean="0">
                <a:solidFill>
                  <a:schemeClr val="accent5"/>
                </a:solidFill>
              </a:rPr>
              <a:t>çarpabilir matrisler </a:t>
            </a:r>
            <a:r>
              <a:rPr lang="tr-TR" dirty="0">
                <a:solidFill>
                  <a:schemeClr val="accent5"/>
                </a:solidFill>
              </a:rPr>
              <a:t>metot ile elemanları </a:t>
            </a:r>
            <a:r>
              <a:rPr lang="tr-TR" dirty="0" err="1">
                <a:solidFill>
                  <a:schemeClr val="accent5"/>
                </a:solidFill>
              </a:rPr>
              <a:t>random</a:t>
            </a:r>
            <a:r>
              <a:rPr lang="tr-TR" dirty="0">
                <a:solidFill>
                  <a:schemeClr val="accent5"/>
                </a:solidFill>
              </a:rPr>
              <a:t> olacak şekilde oluşturulacak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n=3</a:t>
            </a:r>
          </a:p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random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matris_olustur</a:t>
            </a:r>
            <a:r>
              <a:rPr lang="tr-TR" dirty="0"/>
              <a:t>():</a:t>
            </a:r>
          </a:p>
          <a:p>
            <a:pPr marL="0" indent="0">
              <a:buNone/>
            </a:pPr>
            <a:r>
              <a:rPr lang="tr-TR" dirty="0"/>
              <a:t>    x=[ [</a:t>
            </a:r>
            <a:r>
              <a:rPr lang="tr-TR" dirty="0" err="1"/>
              <a:t>random.randint</a:t>
            </a:r>
            <a:r>
              <a:rPr lang="tr-TR" dirty="0"/>
              <a:t>(1,9) </a:t>
            </a:r>
            <a:r>
              <a:rPr lang="tr-TR" dirty="0" err="1"/>
              <a:t>for</a:t>
            </a:r>
            <a:r>
              <a:rPr lang="tr-TR" dirty="0"/>
              <a:t> c in </a:t>
            </a:r>
            <a:r>
              <a:rPr lang="tr-TR" dirty="0" err="1"/>
              <a:t>range</a:t>
            </a:r>
            <a:r>
              <a:rPr lang="tr-TR" dirty="0"/>
              <a:t>(n)]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(n)] #Satır içi üreteçle iki boyutlu matris üretme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return</a:t>
            </a:r>
            <a:r>
              <a:rPr lang="tr-TR" dirty="0"/>
              <a:t> x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carp</a:t>
            </a:r>
            <a:r>
              <a:rPr lang="tr-TR" dirty="0"/>
              <a:t>(</a:t>
            </a:r>
            <a:r>
              <a:rPr lang="tr-TR" dirty="0" err="1"/>
              <a:t>a,b</a:t>
            </a:r>
            <a:r>
              <a:rPr lang="tr-TR" dirty="0"/>
              <a:t>):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(n):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for</a:t>
            </a:r>
            <a:r>
              <a:rPr lang="tr-TR" dirty="0"/>
              <a:t> j in </a:t>
            </a:r>
            <a:r>
              <a:rPr lang="tr-TR" dirty="0" err="1"/>
              <a:t>range</a:t>
            </a:r>
            <a:r>
              <a:rPr lang="tr-TR" dirty="0"/>
              <a:t>(n):</a:t>
            </a:r>
          </a:p>
          <a:p>
            <a:pPr marL="0" indent="0">
              <a:buNone/>
            </a:pPr>
            <a:r>
              <a:rPr lang="tr-TR" dirty="0"/>
              <a:t>            t=0</a:t>
            </a:r>
          </a:p>
          <a:p>
            <a:pPr marL="0" indent="0">
              <a:buNone/>
            </a:pPr>
            <a:r>
              <a:rPr lang="tr-TR" dirty="0"/>
              <a:t>            </a:t>
            </a:r>
            <a:r>
              <a:rPr lang="tr-TR" dirty="0" err="1"/>
              <a:t>for</a:t>
            </a:r>
            <a:r>
              <a:rPr lang="tr-TR" dirty="0"/>
              <a:t> k in </a:t>
            </a:r>
            <a:r>
              <a:rPr lang="tr-TR" dirty="0" err="1"/>
              <a:t>range</a:t>
            </a:r>
            <a:r>
              <a:rPr lang="tr-TR" dirty="0"/>
              <a:t>(n):</a:t>
            </a:r>
          </a:p>
          <a:p>
            <a:pPr marL="0" indent="0">
              <a:buNone/>
            </a:pPr>
            <a:r>
              <a:rPr lang="tr-TR" dirty="0"/>
              <a:t>                t+=a[i][k]*b[k][j]</a:t>
            </a:r>
          </a:p>
          <a:p>
            <a:pPr marL="0" indent="0">
              <a:buNone/>
            </a:pPr>
            <a:r>
              <a:rPr lang="tr-TR" dirty="0"/>
              <a:t>            c[i][j]=t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return</a:t>
            </a:r>
            <a:r>
              <a:rPr lang="tr-TR" dirty="0"/>
              <a:t> c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a= </a:t>
            </a:r>
            <a:r>
              <a:rPr lang="tr-TR" dirty="0" err="1"/>
              <a:t>matris_olustur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b=</a:t>
            </a:r>
            <a:r>
              <a:rPr lang="tr-TR" dirty="0" err="1"/>
              <a:t>matris_olustur</a:t>
            </a:r>
            <a:r>
              <a:rPr lang="tr-TR" dirty="0" smtClean="0"/>
              <a:t>()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a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b</a:t>
            </a:r>
          </a:p>
          <a:p>
            <a:pPr marL="0" indent="0">
              <a:buNone/>
            </a:pPr>
            <a:r>
              <a:rPr lang="tr-TR" dirty="0"/>
              <a:t>c=</a:t>
            </a:r>
            <a:r>
              <a:rPr lang="tr-TR" dirty="0" err="1"/>
              <a:t>carp</a:t>
            </a:r>
            <a:r>
              <a:rPr lang="tr-TR" dirty="0"/>
              <a:t>(</a:t>
            </a:r>
            <a:r>
              <a:rPr lang="tr-TR" dirty="0" err="1"/>
              <a:t>a,b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10281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606669"/>
            <a:ext cx="8596668" cy="54346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chemeClr val="accent5"/>
                </a:solidFill>
              </a:rPr>
              <a:t>Liste </a:t>
            </a:r>
            <a:r>
              <a:rPr lang="tr-TR" dirty="0">
                <a:solidFill>
                  <a:schemeClr val="accent5"/>
                </a:solidFill>
              </a:rPr>
              <a:t>üreteci ile 1/4, 1/16, 1/36 .. 1/(2n)^2 serisini üretmek</a:t>
            </a:r>
          </a:p>
          <a:p>
            <a:pPr marL="0" indent="0">
              <a:buNone/>
            </a:pPr>
            <a:r>
              <a:rPr lang="tr-TR" dirty="0" smtClean="0"/>
              <a:t>"""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#Kısa yol</a:t>
            </a:r>
          </a:p>
          <a:p>
            <a:pPr marL="0" indent="0">
              <a:buNone/>
            </a:pPr>
            <a:r>
              <a:rPr lang="tr-TR" dirty="0"/>
              <a:t>x=[1./i**2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(1,100) </a:t>
            </a:r>
            <a:r>
              <a:rPr lang="tr-TR" dirty="0" err="1"/>
              <a:t>if</a:t>
            </a:r>
            <a:r>
              <a:rPr lang="tr-TR" dirty="0"/>
              <a:t> i % 2==0]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#Uzun yol</a:t>
            </a:r>
          </a:p>
          <a:p>
            <a:pPr marL="0" indent="0">
              <a:buNone/>
            </a:pPr>
            <a:r>
              <a:rPr lang="tr-TR" dirty="0"/>
              <a:t>"""</a:t>
            </a:r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list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(1,100):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if</a:t>
            </a:r>
            <a:r>
              <a:rPr lang="tr-TR" dirty="0"/>
              <a:t> i%2==0: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x.append</a:t>
            </a:r>
            <a:r>
              <a:rPr lang="tr-TR" dirty="0"/>
              <a:t>(1./i**2)</a:t>
            </a:r>
          </a:p>
          <a:p>
            <a:pPr marL="0" indent="0">
              <a:buNone/>
            </a:pPr>
            <a:r>
              <a:rPr lang="tr-TR" dirty="0"/>
              <a:t>    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0122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615463"/>
            <a:ext cx="8596668" cy="5425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chemeClr val="accent5"/>
                </a:solidFill>
              </a:rPr>
              <a:t>Dosya işlemleri</a:t>
            </a:r>
          </a:p>
          <a:p>
            <a:pPr marL="0" indent="0">
              <a:buNone/>
            </a:pPr>
            <a:r>
              <a:rPr lang="tr-TR" dirty="0" smtClean="0"/>
              <a:t>a </a:t>
            </a:r>
            <a:r>
              <a:rPr lang="tr-TR" dirty="0"/>
              <a:t>= </a:t>
            </a:r>
            <a:r>
              <a:rPr lang="tr-TR" dirty="0" err="1"/>
              <a:t>open</a:t>
            </a:r>
            <a:r>
              <a:rPr lang="tr-TR" dirty="0"/>
              <a:t>("cift.</a:t>
            </a:r>
            <a:r>
              <a:rPr lang="tr-TR" dirty="0" err="1"/>
              <a:t>txt</a:t>
            </a:r>
            <a:r>
              <a:rPr lang="tr-TR" dirty="0"/>
              <a:t>","w")</a:t>
            </a:r>
          </a:p>
          <a:p>
            <a:pPr marL="0" indent="0">
              <a:buNone/>
            </a:pPr>
            <a:r>
              <a:rPr lang="tr-TR" dirty="0"/>
              <a:t>b = </a:t>
            </a:r>
            <a:r>
              <a:rPr lang="tr-TR" dirty="0" err="1"/>
              <a:t>open</a:t>
            </a:r>
            <a:r>
              <a:rPr lang="tr-TR" dirty="0"/>
              <a:t>("tek.</a:t>
            </a:r>
            <a:r>
              <a:rPr lang="tr-TR" dirty="0" err="1"/>
              <a:t>txt</a:t>
            </a:r>
            <a:r>
              <a:rPr lang="tr-TR" dirty="0"/>
              <a:t>","w")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(1,100):</a:t>
            </a:r>
          </a:p>
          <a:p>
            <a:pPr marL="0" indent="0">
              <a:buNone/>
            </a:pPr>
            <a:r>
              <a:rPr lang="tr-TR" dirty="0"/>
              <a:t>     </a:t>
            </a:r>
            <a:r>
              <a:rPr lang="tr-TR" dirty="0" err="1"/>
              <a:t>if</a:t>
            </a:r>
            <a:r>
              <a:rPr lang="tr-TR" dirty="0"/>
              <a:t> i % 2 == 0 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a.write</a:t>
            </a:r>
            <a:r>
              <a:rPr lang="tr-TR" dirty="0"/>
              <a:t>(</a:t>
            </a:r>
            <a:r>
              <a:rPr lang="tr-TR" dirty="0" err="1"/>
              <a:t>str</a:t>
            </a:r>
            <a:r>
              <a:rPr lang="tr-TR" dirty="0"/>
              <a:t>(i))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a.write</a:t>
            </a:r>
            <a:r>
              <a:rPr lang="tr-TR" dirty="0"/>
              <a:t>(",")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    else 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b.write</a:t>
            </a:r>
            <a:r>
              <a:rPr lang="tr-TR" dirty="0"/>
              <a:t>(</a:t>
            </a:r>
            <a:r>
              <a:rPr lang="tr-TR" dirty="0" err="1"/>
              <a:t>str</a:t>
            </a:r>
            <a:r>
              <a:rPr lang="tr-TR" dirty="0"/>
              <a:t>(i))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b.write</a:t>
            </a:r>
            <a:r>
              <a:rPr lang="tr-TR" dirty="0"/>
              <a:t>(",")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a.close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 err="1"/>
              <a:t>b.close</a:t>
            </a:r>
            <a:r>
              <a:rPr lang="tr-T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0485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509955"/>
            <a:ext cx="8596668" cy="55314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alfabe = ['a', 'b', 'c', 'd', 'e', 'f', 'i', 'j', 'o']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filters</a:t>
            </a:r>
            <a:r>
              <a:rPr lang="tr-TR" dirty="0"/>
              <a:t> </a:t>
            </a:r>
            <a:r>
              <a:rPr lang="tr-TR" dirty="0" err="1"/>
              <a:t>vowels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filtersesli</a:t>
            </a:r>
            <a:r>
              <a:rPr lang="tr-TR" dirty="0"/>
              <a:t>(alfabe):</a:t>
            </a:r>
          </a:p>
          <a:p>
            <a:pPr marL="0" indent="0">
              <a:buNone/>
            </a:pPr>
            <a:r>
              <a:rPr lang="tr-TR" dirty="0"/>
              <a:t>    sesliler = ['a', 'e', 'i', 'o', 'u']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if</a:t>
            </a:r>
            <a:r>
              <a:rPr lang="tr-TR" dirty="0"/>
              <a:t>(alfabe in sesliler):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True</a:t>
            </a:r>
          </a:p>
          <a:p>
            <a:pPr marL="0" indent="0">
              <a:buNone/>
            </a:pPr>
            <a:r>
              <a:rPr lang="tr-TR" dirty="0"/>
              <a:t>    else: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False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filtersesli</a:t>
            </a:r>
            <a:r>
              <a:rPr lang="tr-TR" dirty="0"/>
              <a:t> = </a:t>
            </a:r>
            <a:r>
              <a:rPr lang="tr-TR" dirty="0" err="1"/>
              <a:t>filter</a:t>
            </a:r>
            <a:r>
              <a:rPr lang="tr-TR" dirty="0"/>
              <a:t>(</a:t>
            </a:r>
            <a:r>
              <a:rPr lang="tr-TR" dirty="0" err="1"/>
              <a:t>filtersesli</a:t>
            </a:r>
            <a:r>
              <a:rPr lang="tr-TR" dirty="0"/>
              <a:t>, alfabe)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('Filtrelenen sesli harfler:')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ses in </a:t>
            </a:r>
            <a:r>
              <a:rPr lang="tr-TR" dirty="0" err="1"/>
              <a:t>filtersesli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(ses)</a:t>
            </a:r>
          </a:p>
        </p:txBody>
      </p:sp>
    </p:spTree>
    <p:extLst>
      <p:ext uri="{BB962C8B-B14F-4D97-AF65-F5344CB8AC3E}">
        <p14:creationId xmlns:p14="http://schemas.microsoft.com/office/powerpoint/2010/main" val="345189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395655"/>
            <a:ext cx="8596668" cy="56457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5"/>
                </a:solidFill>
              </a:rPr>
              <a:t>04242370001-1001 şeklinde verilen bir telefon numarası formatını</a:t>
            </a:r>
          </a:p>
          <a:p>
            <a:pPr marL="0" indent="0">
              <a:buNone/>
            </a:pPr>
            <a:r>
              <a:rPr lang="tr-TR" dirty="0">
                <a:solidFill>
                  <a:schemeClr val="accent5"/>
                </a:solidFill>
              </a:rPr>
              <a:t>0424 2370001 1001 şeklinde </a:t>
            </a:r>
            <a:r>
              <a:rPr lang="tr-TR" dirty="0" err="1">
                <a:solidFill>
                  <a:schemeClr val="accent5"/>
                </a:solidFill>
              </a:rPr>
              <a:t>split</a:t>
            </a:r>
            <a:r>
              <a:rPr lang="tr-TR" dirty="0">
                <a:solidFill>
                  <a:schemeClr val="accent5"/>
                </a:solidFill>
              </a:rPr>
              <a:t> etme </a:t>
            </a:r>
          </a:p>
          <a:p>
            <a:pPr marL="0" indent="0">
              <a:buNone/>
            </a:pPr>
            <a:r>
              <a:rPr lang="tr-TR" dirty="0"/>
              <a:t>"""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tel="04242370001-1001"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no,dahili</a:t>
            </a:r>
            <a:r>
              <a:rPr lang="tr-TR" dirty="0"/>
              <a:t>=</a:t>
            </a:r>
            <a:r>
              <a:rPr lang="tr-TR" dirty="0" err="1"/>
              <a:t>tel.split</a:t>
            </a:r>
            <a:r>
              <a:rPr lang="tr-TR" dirty="0"/>
              <a:t>("-")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alanadi</a:t>
            </a:r>
            <a:r>
              <a:rPr lang="tr-TR" dirty="0"/>
              <a:t>, numara=</a:t>
            </a:r>
            <a:r>
              <a:rPr lang="tr-TR" dirty="0" err="1"/>
              <a:t>no</a:t>
            </a:r>
            <a:r>
              <a:rPr lang="tr-TR" dirty="0"/>
              <a:t>[0:4],</a:t>
            </a:r>
            <a:r>
              <a:rPr lang="tr-TR" dirty="0" err="1"/>
              <a:t>no</a:t>
            </a:r>
            <a:r>
              <a:rPr lang="tr-TR" dirty="0"/>
              <a:t>[4:]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alanadi</a:t>
            </a:r>
            <a:r>
              <a:rPr lang="tr-TR" dirty="0"/>
              <a:t>, </a:t>
            </a:r>
            <a:r>
              <a:rPr lang="tr-TR" dirty="0" err="1"/>
              <a:t>numara,dahili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</a:t>
            </a:r>
            <a:r>
              <a:rPr lang="tr-TR" dirty="0" err="1"/>
              <a:t>join</a:t>
            </a:r>
            <a:r>
              <a:rPr lang="tr-TR" dirty="0"/>
              <a:t> örneği</a:t>
            </a:r>
          </a:p>
          <a:p>
            <a:pPr marL="0" indent="0">
              <a:buNone/>
            </a:pPr>
            <a:r>
              <a:rPr lang="tr-TR" dirty="0"/>
              <a:t>yeni=[</a:t>
            </a:r>
            <a:r>
              <a:rPr lang="tr-TR" dirty="0" err="1"/>
              <a:t>alanadi,numara,dahili</a:t>
            </a:r>
            <a:r>
              <a:rPr lang="tr-TR" dirty="0"/>
              <a:t>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s=':'.</a:t>
            </a:r>
            <a:r>
              <a:rPr lang="tr-TR" dirty="0" err="1"/>
              <a:t>join</a:t>
            </a:r>
            <a:r>
              <a:rPr lang="tr-TR" dirty="0"/>
              <a:t>(yeni)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s</a:t>
            </a:r>
          </a:p>
        </p:txBody>
      </p:sp>
    </p:spTree>
    <p:extLst>
      <p:ext uri="{BB962C8B-B14F-4D97-AF65-F5344CB8AC3E}">
        <p14:creationId xmlns:p14="http://schemas.microsoft.com/office/powerpoint/2010/main" val="4134670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474785"/>
            <a:ext cx="9486574" cy="556657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datetime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locale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locale.setlocale</a:t>
            </a:r>
            <a:r>
              <a:rPr lang="tr-TR" dirty="0"/>
              <a:t>(locale.LC_ALL,'</a:t>
            </a:r>
            <a:r>
              <a:rPr lang="tr-TR" dirty="0" err="1"/>
              <a:t>tr_TR</a:t>
            </a:r>
            <a:r>
              <a:rPr lang="tr-TR" dirty="0"/>
              <a:t>') #yada ''</a:t>
            </a:r>
            <a:r>
              <a:rPr lang="tr-TR" dirty="0" err="1"/>
              <a:t>turkish</a:t>
            </a:r>
            <a:r>
              <a:rPr lang="tr-TR" dirty="0"/>
              <a:t> şeklinde yazılabilir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gun</a:t>
            </a:r>
            <a:r>
              <a:rPr lang="tr-TR" dirty="0"/>
              <a:t>=18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ay=3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yil</a:t>
            </a:r>
            <a:r>
              <a:rPr lang="tr-TR" dirty="0"/>
              <a:t>=2018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#Değişkenlerden tarih oluşturma</a:t>
            </a:r>
          </a:p>
          <a:p>
            <a:pPr marL="0" indent="0">
              <a:buNone/>
            </a:pPr>
            <a:r>
              <a:rPr lang="tr-TR" dirty="0"/>
              <a:t>tarih=</a:t>
            </a:r>
            <a:r>
              <a:rPr lang="tr-TR" dirty="0" err="1"/>
              <a:t>datetime.date</a:t>
            </a:r>
            <a:r>
              <a:rPr lang="tr-TR" dirty="0"/>
              <a:t>(</a:t>
            </a:r>
            <a:r>
              <a:rPr lang="tr-TR" dirty="0" err="1"/>
              <a:t>yil,ay,gun</a:t>
            </a:r>
            <a:r>
              <a:rPr lang="tr-TR" dirty="0"/>
              <a:t>) # </a:t>
            </a:r>
            <a:r>
              <a:rPr lang="tr-TR" dirty="0" err="1"/>
              <a:t>yil</a:t>
            </a:r>
            <a:r>
              <a:rPr lang="tr-TR" dirty="0"/>
              <a:t>-ay-gün şeklinde olmalı sıra</a:t>
            </a:r>
          </a:p>
          <a:p>
            <a:pPr marL="0" indent="0">
              <a:buNone/>
            </a:pPr>
            <a:r>
              <a:rPr lang="tr-TR" dirty="0"/>
              <a:t>#tarih=</a:t>
            </a:r>
            <a:r>
              <a:rPr lang="tr-TR" dirty="0" err="1"/>
              <a:t>datetime.datetime.today</a:t>
            </a:r>
            <a:r>
              <a:rPr lang="tr-TR" dirty="0"/>
              <a:t>() #Bugün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</a:t>
            </a:r>
            <a:r>
              <a:rPr lang="tr-TR" dirty="0" err="1"/>
              <a:t>tarih.year</a:t>
            </a:r>
            <a:r>
              <a:rPr lang="tr-TR" dirty="0"/>
              <a:t>, </a:t>
            </a:r>
            <a:r>
              <a:rPr lang="tr-TR" dirty="0" err="1"/>
              <a:t>tarih.month</a:t>
            </a:r>
            <a:r>
              <a:rPr lang="tr-TR" dirty="0"/>
              <a:t>, </a:t>
            </a:r>
            <a:r>
              <a:rPr lang="tr-TR" dirty="0" err="1"/>
              <a:t>tarih.day</a:t>
            </a:r>
            <a:r>
              <a:rPr lang="tr-TR" dirty="0"/>
              <a:t> şeklinde de erişilebilir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tarih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datetime.datetime.strftime</a:t>
            </a:r>
            <a:r>
              <a:rPr lang="tr-TR" dirty="0"/>
              <a:t>(</a:t>
            </a:r>
            <a:r>
              <a:rPr lang="tr-TR" dirty="0" err="1"/>
              <a:t>tarih,"%d</a:t>
            </a:r>
            <a:r>
              <a:rPr lang="tr-TR" dirty="0"/>
              <a:t> %B %A %Y") #Formatlı yazdırma</a:t>
            </a:r>
          </a:p>
        </p:txBody>
      </p:sp>
    </p:spTree>
    <p:extLst>
      <p:ext uri="{BB962C8B-B14F-4D97-AF65-F5344CB8AC3E}">
        <p14:creationId xmlns:p14="http://schemas.microsoft.com/office/powerpoint/2010/main" val="1800046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9411" y="457202"/>
            <a:ext cx="9381066" cy="64007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5"/>
                </a:solidFill>
              </a:rPr>
              <a:t>Arama </a:t>
            </a:r>
            <a:r>
              <a:rPr lang="tr-TR" dirty="0" smtClean="0">
                <a:solidFill>
                  <a:schemeClr val="accent5"/>
                </a:solidFill>
              </a:rPr>
              <a:t>Algoritmaları lineer</a:t>
            </a:r>
            <a:r>
              <a:rPr lang="tr-TR" dirty="0">
                <a:solidFill>
                  <a:schemeClr val="accent5"/>
                </a:solidFill>
              </a:rPr>
              <a:t>, </a:t>
            </a:r>
            <a:r>
              <a:rPr lang="tr-TR" dirty="0" smtClean="0">
                <a:solidFill>
                  <a:schemeClr val="accent5"/>
                </a:solidFill>
              </a:rPr>
              <a:t>ikili ,lineer </a:t>
            </a:r>
            <a:r>
              <a:rPr lang="tr-TR" dirty="0" err="1">
                <a:solidFill>
                  <a:schemeClr val="accent5"/>
                </a:solidFill>
              </a:rPr>
              <a:t>search</a:t>
            </a:r>
            <a:r>
              <a:rPr lang="tr-TR" dirty="0">
                <a:solidFill>
                  <a:schemeClr val="accent5"/>
                </a:solidFill>
              </a:rPr>
              <a:t> =&gt; sırasız liste </a:t>
            </a:r>
            <a:r>
              <a:rPr lang="tr-TR" dirty="0" smtClean="0">
                <a:solidFill>
                  <a:schemeClr val="accent5"/>
                </a:solidFill>
              </a:rPr>
              <a:t>üzerinde   </a:t>
            </a:r>
            <a:r>
              <a:rPr lang="tr-TR" dirty="0" err="1" smtClean="0">
                <a:solidFill>
                  <a:schemeClr val="accent5"/>
                </a:solidFill>
              </a:rPr>
              <a:t>binary</a:t>
            </a:r>
            <a:r>
              <a:rPr lang="tr-TR" dirty="0" smtClean="0">
                <a:solidFill>
                  <a:schemeClr val="accent5"/>
                </a:solidFill>
              </a:rPr>
              <a:t> </a:t>
            </a:r>
            <a:r>
              <a:rPr lang="tr-TR" dirty="0" err="1">
                <a:solidFill>
                  <a:schemeClr val="accent5"/>
                </a:solidFill>
              </a:rPr>
              <a:t>search</a:t>
            </a:r>
            <a:r>
              <a:rPr lang="tr-TR" dirty="0">
                <a:solidFill>
                  <a:schemeClr val="accent5"/>
                </a:solidFill>
              </a:rPr>
              <a:t> =&gt; sıralı olduğunu bildiğimiz liste üzerinde çalışacak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accent5"/>
                </a:solidFill>
              </a:rPr>
              <a:t>"""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lineer_search</a:t>
            </a:r>
            <a:r>
              <a:rPr lang="tr-TR" dirty="0"/>
              <a:t>(</a:t>
            </a:r>
            <a:r>
              <a:rPr lang="tr-TR" dirty="0" err="1"/>
              <a:t>liste,aranan</a:t>
            </a:r>
            <a:r>
              <a:rPr lang="tr-TR" dirty="0"/>
              <a:t>):</a:t>
            </a:r>
          </a:p>
          <a:p>
            <a:pPr marL="0" indent="0">
              <a:buNone/>
            </a:pPr>
            <a:r>
              <a:rPr lang="tr-TR" dirty="0"/>
              <a:t>    boyut=</a:t>
            </a:r>
            <a:r>
              <a:rPr lang="tr-TR" dirty="0" err="1"/>
              <a:t>len</a:t>
            </a:r>
            <a:r>
              <a:rPr lang="tr-TR" dirty="0"/>
              <a:t>(liste)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(boyut):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if</a:t>
            </a:r>
            <a:r>
              <a:rPr lang="tr-TR" dirty="0"/>
              <a:t> aranan==liste[i]:</a:t>
            </a:r>
          </a:p>
          <a:p>
            <a:pPr marL="0" indent="0">
              <a:buNone/>
            </a:pPr>
            <a:r>
              <a:rPr lang="tr-TR" dirty="0"/>
              <a:t>            </a:t>
            </a:r>
            <a:r>
              <a:rPr lang="tr-TR" dirty="0" err="1"/>
              <a:t>return</a:t>
            </a:r>
            <a:r>
              <a:rPr lang="tr-TR" dirty="0"/>
              <a:t> i</a:t>
            </a:r>
          </a:p>
          <a:p>
            <a:pPr marL="0" indent="0">
              <a:buNone/>
            </a:pPr>
            <a:r>
              <a:rPr lang="tr-TR" dirty="0"/>
              <a:t>    else: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0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binary_search</a:t>
            </a:r>
            <a:r>
              <a:rPr lang="tr-TR" dirty="0"/>
              <a:t>(</a:t>
            </a:r>
            <a:r>
              <a:rPr lang="tr-TR" dirty="0" err="1"/>
              <a:t>liste,aranan</a:t>
            </a:r>
            <a:r>
              <a:rPr lang="tr-TR" dirty="0"/>
              <a:t>):</a:t>
            </a:r>
          </a:p>
          <a:p>
            <a:pPr marL="0" indent="0">
              <a:buNone/>
            </a:pPr>
            <a:r>
              <a:rPr lang="tr-TR" dirty="0"/>
              <a:t>    indis=</a:t>
            </a:r>
            <a:r>
              <a:rPr lang="tr-TR" dirty="0" err="1"/>
              <a:t>len</a:t>
            </a:r>
            <a:r>
              <a:rPr lang="tr-TR" dirty="0"/>
              <a:t>(liste)/2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if</a:t>
            </a:r>
            <a:r>
              <a:rPr lang="tr-TR" dirty="0"/>
              <a:t> not indis: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"Hata"</a:t>
            </a:r>
          </a:p>
          <a:p>
            <a:pPr marL="0" indent="0">
              <a:buNone/>
            </a:pPr>
            <a:r>
              <a:rPr lang="tr-TR" dirty="0"/>
              <a:t>    elif aranan==liste[indis]: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indis</a:t>
            </a:r>
          </a:p>
          <a:p>
            <a:pPr marL="0" indent="0">
              <a:buNone/>
            </a:pPr>
            <a:r>
              <a:rPr lang="tr-TR" dirty="0"/>
              <a:t>    elif aranan&gt;liste[indis]: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indis+binary_search</a:t>
            </a:r>
            <a:r>
              <a:rPr lang="tr-TR" dirty="0"/>
              <a:t>(liste[indis:],aranan)</a:t>
            </a:r>
          </a:p>
          <a:p>
            <a:pPr marL="0" indent="0">
              <a:buNone/>
            </a:pPr>
            <a:r>
              <a:rPr lang="tr-TR" dirty="0"/>
              <a:t>    elif aranan&lt;liste[indis]: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binary_search</a:t>
            </a:r>
            <a:r>
              <a:rPr lang="tr-TR" dirty="0"/>
              <a:t>(liste[:indis],aranan)</a:t>
            </a:r>
          </a:p>
          <a:p>
            <a:pPr marL="0" indent="0">
              <a:buNone/>
            </a:pPr>
            <a:r>
              <a:rPr lang="tr-TR" dirty="0"/>
              <a:t>    else: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0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liste=</a:t>
            </a:r>
            <a:r>
              <a:rPr lang="tr-TR" dirty="0" err="1"/>
              <a:t>range</a:t>
            </a:r>
            <a:r>
              <a:rPr lang="tr-TR" dirty="0"/>
              <a:t>(50)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binary_search</a:t>
            </a:r>
            <a:r>
              <a:rPr lang="tr-TR" dirty="0"/>
              <a:t>(liste, 45)</a:t>
            </a:r>
          </a:p>
        </p:txBody>
      </p:sp>
    </p:spTree>
    <p:extLst>
      <p:ext uri="{BB962C8B-B14F-4D97-AF65-F5344CB8AC3E}">
        <p14:creationId xmlns:p14="http://schemas.microsoft.com/office/powerpoint/2010/main" val="183358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00100" y="751344"/>
            <a:ext cx="8343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chemeClr val="accent5"/>
                </a:solidFill>
              </a:rPr>
              <a:t>2-100 arasındaki asal sayıları bulur</a:t>
            </a:r>
          </a:p>
          <a:p>
            <a:r>
              <a:rPr lang="tr-TR" dirty="0" smtClean="0"/>
              <a:t>kontrol değişkenini bayrak olarak kullanıyoruz</a:t>
            </a:r>
          </a:p>
          <a:p>
            <a:r>
              <a:rPr lang="tr-TR" dirty="0" smtClean="0"/>
              <a:t>döngü başında kontrol=True</a:t>
            </a:r>
          </a:p>
          <a:p>
            <a:r>
              <a:rPr lang="tr-TR" dirty="0" smtClean="0"/>
              <a:t>içteki döngüde eğer sayı bölünürse kontrol=</a:t>
            </a:r>
            <a:r>
              <a:rPr lang="tr-TR" dirty="0" err="1" smtClean="0"/>
              <a:t>False</a:t>
            </a:r>
            <a:r>
              <a:rPr lang="tr-TR" dirty="0" smtClean="0"/>
              <a:t> yapılarak döngü kırılıyor (break ifadesi) döngü sonunda kontrol halen True ise sayı ekrana yazdırılıyor</a:t>
            </a:r>
          </a:p>
          <a:p>
            <a:r>
              <a:rPr lang="tr-TR" dirty="0" err="1" smtClean="0"/>
              <a:t>if</a:t>
            </a:r>
            <a:r>
              <a:rPr lang="tr-TR" dirty="0" smtClean="0"/>
              <a:t> kontrol: kontrol zaten </a:t>
            </a:r>
            <a:r>
              <a:rPr lang="tr-TR" dirty="0" err="1" smtClean="0"/>
              <a:t>boolean</a:t>
            </a:r>
            <a:r>
              <a:rPr lang="tr-TR" dirty="0" smtClean="0"/>
              <a:t> değişken olduğu için == ile karşılaştırmaya gerek yok</a:t>
            </a:r>
          </a:p>
          <a:p>
            <a:endParaRPr lang="tr-TR" dirty="0" smtClean="0"/>
          </a:p>
          <a:p>
            <a:r>
              <a:rPr lang="tr-TR" dirty="0" err="1" smtClean="0"/>
              <a:t>for</a:t>
            </a:r>
            <a:r>
              <a:rPr lang="tr-TR" dirty="0" smtClean="0"/>
              <a:t> x in </a:t>
            </a:r>
            <a:r>
              <a:rPr lang="tr-TR" dirty="0" err="1" smtClean="0"/>
              <a:t>range</a:t>
            </a:r>
            <a:r>
              <a:rPr lang="tr-TR" dirty="0" smtClean="0"/>
              <a:t>(2,100):</a:t>
            </a:r>
          </a:p>
          <a:p>
            <a:r>
              <a:rPr lang="tr-TR" dirty="0" smtClean="0"/>
              <a:t>    kontrol=True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for</a:t>
            </a:r>
            <a:r>
              <a:rPr lang="tr-TR" dirty="0" smtClean="0"/>
              <a:t> i in </a:t>
            </a:r>
            <a:r>
              <a:rPr lang="tr-TR" dirty="0" err="1" smtClean="0"/>
              <a:t>range</a:t>
            </a:r>
            <a:r>
              <a:rPr lang="tr-TR" dirty="0" smtClean="0"/>
              <a:t>(2,x-1):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x%i</a:t>
            </a:r>
            <a:r>
              <a:rPr lang="tr-TR" dirty="0" smtClean="0"/>
              <a:t>==0:</a:t>
            </a:r>
          </a:p>
          <a:p>
            <a:r>
              <a:rPr lang="tr-TR" dirty="0" smtClean="0"/>
              <a:t>            kontrol=</a:t>
            </a:r>
            <a:r>
              <a:rPr lang="tr-TR" dirty="0" err="1" smtClean="0"/>
              <a:t>False</a:t>
            </a:r>
            <a:endParaRPr lang="tr-TR" dirty="0" smtClean="0"/>
          </a:p>
          <a:p>
            <a:r>
              <a:rPr lang="tr-TR" dirty="0" smtClean="0"/>
              <a:t>            break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if</a:t>
            </a:r>
            <a:r>
              <a:rPr lang="tr-TR" dirty="0" smtClean="0"/>
              <a:t> kontrol: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print</a:t>
            </a:r>
            <a:r>
              <a:rPr lang="tr-TR" dirty="0" smtClean="0"/>
              <a:t> x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686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68215" y="764930"/>
            <a:ext cx="89593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chemeClr val="accent5"/>
                </a:solidFill>
              </a:rPr>
              <a:t>ilk 100 </a:t>
            </a:r>
            <a:r>
              <a:rPr lang="tr-TR" dirty="0" err="1" smtClean="0">
                <a:solidFill>
                  <a:schemeClr val="accent5"/>
                </a:solidFill>
              </a:rPr>
              <a:t>fibonacci</a:t>
            </a:r>
            <a:r>
              <a:rPr lang="tr-TR" dirty="0" smtClean="0">
                <a:solidFill>
                  <a:schemeClr val="accent5"/>
                </a:solidFill>
              </a:rPr>
              <a:t> sayısını yazdırma</a:t>
            </a:r>
          </a:p>
          <a:p>
            <a:r>
              <a:rPr lang="tr-TR" dirty="0" smtClean="0"/>
              <a:t>"""</a:t>
            </a:r>
          </a:p>
          <a:p>
            <a:r>
              <a:rPr lang="tr-TR" dirty="0" smtClean="0"/>
              <a:t>a=1</a:t>
            </a:r>
          </a:p>
          <a:p>
            <a:r>
              <a:rPr lang="tr-TR" dirty="0" smtClean="0"/>
              <a:t>b=2 #sıradaki </a:t>
            </a:r>
            <a:r>
              <a:rPr lang="tr-TR" dirty="0" err="1" smtClean="0"/>
              <a:t>fibonacci</a:t>
            </a:r>
            <a:r>
              <a:rPr lang="tr-TR" dirty="0" smtClean="0"/>
              <a:t> sayısı</a:t>
            </a:r>
          </a:p>
          <a:p>
            <a:r>
              <a:rPr lang="tr-TR" dirty="0" err="1" smtClean="0"/>
              <a:t>for</a:t>
            </a:r>
            <a:r>
              <a:rPr lang="tr-TR" dirty="0" smtClean="0"/>
              <a:t> x in </a:t>
            </a:r>
            <a:r>
              <a:rPr lang="tr-TR" dirty="0" err="1" smtClean="0"/>
              <a:t>range</a:t>
            </a:r>
            <a:r>
              <a:rPr lang="tr-TR" dirty="0" smtClean="0"/>
              <a:t>(100):</a:t>
            </a:r>
          </a:p>
          <a:p>
            <a:r>
              <a:rPr lang="tr-TR" dirty="0" smtClean="0"/>
              <a:t>    c=</a:t>
            </a:r>
            <a:r>
              <a:rPr lang="tr-TR" dirty="0" err="1" smtClean="0"/>
              <a:t>a+b</a:t>
            </a:r>
            <a:endParaRPr lang="tr-TR" dirty="0" smtClean="0"/>
          </a:p>
          <a:p>
            <a:r>
              <a:rPr lang="tr-TR" dirty="0" smtClean="0"/>
              <a:t>    </a:t>
            </a:r>
            <a:r>
              <a:rPr lang="tr-TR" dirty="0" err="1" smtClean="0"/>
              <a:t>a,b</a:t>
            </a:r>
            <a:r>
              <a:rPr lang="tr-TR" dirty="0" smtClean="0"/>
              <a:t>=</a:t>
            </a:r>
            <a:r>
              <a:rPr lang="tr-TR" dirty="0" err="1" smtClean="0"/>
              <a:t>b,c</a:t>
            </a:r>
            <a:r>
              <a:rPr lang="tr-TR" dirty="0" smtClean="0"/>
              <a:t>  #çoklu atama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print</a:t>
            </a:r>
            <a:r>
              <a:rPr lang="tr-TR" dirty="0" smtClean="0"/>
              <a:t> c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907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650631"/>
            <a:ext cx="8596668" cy="5390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liste=[3,1,"b",5,"a",10,2,3,5]    #Tamamen dinamiktirler</a:t>
            </a:r>
          </a:p>
          <a:p>
            <a:pPr marL="0" indent="0">
              <a:buNone/>
            </a:pPr>
            <a:r>
              <a:rPr lang="tr-TR" dirty="0"/>
              <a:t>demet=(3,1,5,"a",10,2,3,5)        #Sonradan değiştirilemezler</a:t>
            </a:r>
          </a:p>
          <a:p>
            <a:pPr marL="0" indent="0">
              <a:buNone/>
            </a:pPr>
            <a:r>
              <a:rPr lang="tr-TR" dirty="0" err="1"/>
              <a:t>kume</a:t>
            </a:r>
            <a:r>
              <a:rPr lang="tr-TR" dirty="0"/>
              <a:t>={3,1,5,10,2,3,5}             #Çift eleman içermezler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"Tipler=&gt;",</a:t>
            </a:r>
            <a:r>
              <a:rPr lang="tr-TR" dirty="0" err="1"/>
              <a:t>type</a:t>
            </a:r>
            <a:r>
              <a:rPr lang="tr-TR" dirty="0"/>
              <a:t>(liste),</a:t>
            </a:r>
            <a:r>
              <a:rPr lang="tr-TR" dirty="0" err="1"/>
              <a:t>type</a:t>
            </a:r>
            <a:r>
              <a:rPr lang="tr-TR" dirty="0"/>
              <a:t>(demet),</a:t>
            </a:r>
            <a:r>
              <a:rPr lang="tr-TR" dirty="0" err="1"/>
              <a:t>type</a:t>
            </a:r>
            <a:r>
              <a:rPr lang="tr-TR" dirty="0"/>
              <a:t>(</a:t>
            </a:r>
            <a:r>
              <a:rPr lang="tr-TR" dirty="0" err="1"/>
              <a:t>kume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liste.pop</a:t>
            </a:r>
            <a:r>
              <a:rPr lang="tr-TR" dirty="0"/>
              <a:t>()     #Son elemanı çek</a:t>
            </a:r>
          </a:p>
          <a:p>
            <a:pPr marL="0" indent="0">
              <a:buNone/>
            </a:pPr>
            <a:r>
              <a:rPr lang="tr-TR" dirty="0" err="1"/>
              <a:t>liste.append</a:t>
            </a:r>
            <a:r>
              <a:rPr lang="tr-TR" dirty="0"/>
              <a:t>(20)  #20 </a:t>
            </a:r>
            <a:r>
              <a:rPr lang="tr-TR" dirty="0" err="1"/>
              <a:t>yi</a:t>
            </a:r>
            <a:r>
              <a:rPr lang="tr-TR" dirty="0"/>
              <a:t> ekle</a:t>
            </a:r>
          </a:p>
          <a:p>
            <a:pPr marL="0" indent="0">
              <a:buNone/>
            </a:pPr>
            <a:r>
              <a:rPr lang="tr-TR" dirty="0" err="1"/>
              <a:t>liste.sort</a:t>
            </a:r>
            <a:r>
              <a:rPr lang="tr-TR" dirty="0"/>
              <a:t>()    #Listeyi sırala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228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729763"/>
            <a:ext cx="8596668" cy="531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# Liste üzerinde döngü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"Liste"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liste: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 i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 </a:t>
            </a:r>
            <a:r>
              <a:rPr lang="tr-TR" dirty="0" err="1"/>
              <a:t>demet.append</a:t>
            </a:r>
            <a:r>
              <a:rPr lang="tr-TR" dirty="0"/>
              <a:t>(3) Hata verecektir çünkü demetlerde </a:t>
            </a:r>
            <a:r>
              <a:rPr lang="tr-TR" dirty="0" err="1"/>
              <a:t>günceleme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# Demet üzerinde döngü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"Demet"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demet: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 i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206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720969"/>
            <a:ext cx="10128412" cy="60491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5"/>
                </a:solidFill>
              </a:rPr>
              <a:t>Metot kendisine gelen sayı asal ise True </a:t>
            </a:r>
            <a:r>
              <a:rPr lang="tr-TR" dirty="0" smtClean="0">
                <a:solidFill>
                  <a:schemeClr val="accent5"/>
                </a:solidFill>
              </a:rPr>
              <a:t>döndürecek parametre </a:t>
            </a:r>
            <a:r>
              <a:rPr lang="tr-TR" dirty="0">
                <a:solidFill>
                  <a:schemeClr val="accent5"/>
                </a:solidFill>
              </a:rPr>
              <a:t>verilmez ise </a:t>
            </a:r>
            <a:r>
              <a:rPr lang="tr-TR" dirty="0" err="1">
                <a:solidFill>
                  <a:schemeClr val="accent5"/>
                </a:solidFill>
              </a:rPr>
              <a:t>default</a:t>
            </a:r>
            <a:r>
              <a:rPr lang="tr-TR" dirty="0">
                <a:solidFill>
                  <a:schemeClr val="accent5"/>
                </a:solidFill>
              </a:rPr>
              <a:t> değer 2 alınacak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asalmi</a:t>
            </a:r>
            <a:r>
              <a:rPr lang="tr-TR" dirty="0"/>
              <a:t>(x=2):</a:t>
            </a:r>
          </a:p>
          <a:p>
            <a:pPr marL="0" indent="0">
              <a:buNone/>
            </a:pPr>
            <a:r>
              <a:rPr lang="tr-TR" dirty="0"/>
              <a:t>    asal=True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(2,(x/2) +1):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x%i</a:t>
            </a:r>
            <a:r>
              <a:rPr lang="tr-TR" dirty="0"/>
              <a:t>==0:</a:t>
            </a:r>
          </a:p>
          <a:p>
            <a:pPr marL="0" indent="0">
              <a:buNone/>
            </a:pPr>
            <a:r>
              <a:rPr lang="tr-TR" dirty="0"/>
              <a:t>            asal=</a:t>
            </a:r>
            <a:r>
              <a:rPr lang="tr-TR" dirty="0" err="1"/>
              <a:t>False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        break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return</a:t>
            </a:r>
            <a:r>
              <a:rPr lang="tr-TR" dirty="0"/>
              <a:t> asal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x=107</a:t>
            </a:r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asalmi</a:t>
            </a:r>
            <a:r>
              <a:rPr lang="tr-TR" dirty="0"/>
              <a:t>(x):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</a:t>
            </a:r>
            <a:r>
              <a:rPr lang="tr-TR" dirty="0" err="1"/>
              <a:t>sayidir</a:t>
            </a:r>
            <a:r>
              <a:rPr lang="tr-TR" dirty="0"/>
              <a:t>"</a:t>
            </a:r>
          </a:p>
          <a:p>
            <a:pPr marL="0" indent="0">
              <a:buNone/>
            </a:pPr>
            <a:r>
              <a:rPr lang="tr-TR" dirty="0"/>
              <a:t>else: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değildir"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asalmi</a:t>
            </a:r>
            <a:r>
              <a:rPr lang="tr-TR" dirty="0"/>
              <a:t>()     #</a:t>
            </a:r>
            <a:r>
              <a:rPr lang="tr-TR" dirty="0" err="1"/>
              <a:t>Parametresiz</a:t>
            </a:r>
            <a:r>
              <a:rPr lang="tr-TR" dirty="0"/>
              <a:t> çağrılınca x=2 </a:t>
            </a:r>
            <a:r>
              <a:rPr lang="tr-TR" dirty="0" err="1"/>
              <a:t>default</a:t>
            </a:r>
            <a:r>
              <a:rPr lang="tr-TR" dirty="0"/>
              <a:t> değer geçerli olacak</a:t>
            </a:r>
          </a:p>
        </p:txBody>
      </p:sp>
    </p:spTree>
    <p:extLst>
      <p:ext uri="{BB962C8B-B14F-4D97-AF65-F5344CB8AC3E}">
        <p14:creationId xmlns:p14="http://schemas.microsoft.com/office/powerpoint/2010/main" val="413538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527539"/>
            <a:ext cx="8596668" cy="5513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5"/>
                </a:solidFill>
              </a:rPr>
              <a:t>1 ile 1000 arasında rastgele sayıda elemandan oluşan, değerleri 0-1 arasında </a:t>
            </a:r>
            <a:r>
              <a:rPr lang="tr-TR" dirty="0" smtClean="0">
                <a:solidFill>
                  <a:schemeClr val="accent5"/>
                </a:solidFill>
              </a:rPr>
              <a:t>değişen bir </a:t>
            </a:r>
            <a:r>
              <a:rPr lang="tr-TR" dirty="0">
                <a:solidFill>
                  <a:schemeClr val="accent5"/>
                </a:solidFill>
              </a:rPr>
              <a:t>liste oluşturuluyor, ardından eleman sayısı ve toplamı bulunuyor</a:t>
            </a:r>
          </a:p>
          <a:p>
            <a:pPr marL="0" indent="0">
              <a:buNone/>
            </a:pPr>
            <a:r>
              <a:rPr lang="tr-TR" dirty="0" err="1" smtClean="0"/>
              <a:t>import</a:t>
            </a:r>
            <a:r>
              <a:rPr lang="tr-TR" dirty="0" smtClean="0"/>
              <a:t> </a:t>
            </a:r>
            <a:r>
              <a:rPr lang="tr-TR" dirty="0" err="1"/>
              <a:t>random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liste=</a:t>
            </a:r>
            <a:r>
              <a:rPr lang="tr-TR" dirty="0" err="1"/>
              <a:t>list</a:t>
            </a:r>
            <a:r>
              <a:rPr lang="tr-TR" dirty="0"/>
              <a:t>()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</a:t>
            </a:r>
            <a:r>
              <a:rPr lang="tr-TR" dirty="0" err="1"/>
              <a:t>random.randint</a:t>
            </a:r>
            <a:r>
              <a:rPr lang="tr-TR" dirty="0"/>
              <a:t>(1,1000) ):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liste.append</a:t>
            </a:r>
            <a:r>
              <a:rPr lang="tr-TR" dirty="0"/>
              <a:t>(</a:t>
            </a:r>
            <a:r>
              <a:rPr lang="tr-TR" dirty="0" err="1"/>
              <a:t>random.random</a:t>
            </a:r>
            <a:r>
              <a:rPr lang="tr-TR" dirty="0"/>
              <a:t>())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x,s</a:t>
            </a:r>
            <a:r>
              <a:rPr lang="tr-TR" dirty="0" smtClean="0"/>
              <a:t>=</a:t>
            </a:r>
            <a:r>
              <a:rPr lang="tr-TR" dirty="0" err="1" smtClean="0"/>
              <a:t>len</a:t>
            </a:r>
            <a:r>
              <a:rPr lang="tr-TR" dirty="0" smtClean="0"/>
              <a:t>(liste</a:t>
            </a:r>
            <a:r>
              <a:rPr lang="tr-TR" dirty="0"/>
              <a:t>),</a:t>
            </a:r>
            <a:r>
              <a:rPr lang="tr-TR" dirty="0" err="1"/>
              <a:t>sum</a:t>
            </a:r>
            <a:r>
              <a:rPr lang="tr-TR" dirty="0"/>
              <a:t>(liste</a:t>
            </a:r>
            <a:r>
              <a:rPr lang="tr-TR" dirty="0" smtClean="0"/>
              <a:t>)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x,"tane</a:t>
            </a:r>
            <a:r>
              <a:rPr lang="tr-TR" dirty="0"/>
              <a:t> elemandan oluşan listenin toplamı=",</a:t>
            </a:r>
            <a:r>
              <a:rPr lang="tr-TR" dirty="0" err="1"/>
              <a:t>s,"ortalaması</a:t>
            </a:r>
            <a:r>
              <a:rPr lang="tr-TR" dirty="0"/>
              <a:t>=",s/x</a:t>
            </a:r>
          </a:p>
        </p:txBody>
      </p:sp>
    </p:spTree>
    <p:extLst>
      <p:ext uri="{BB962C8B-B14F-4D97-AF65-F5344CB8AC3E}">
        <p14:creationId xmlns:p14="http://schemas.microsoft.com/office/powerpoint/2010/main" val="69762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31148" y="428503"/>
            <a:ext cx="11042813" cy="604263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tr-TR" dirty="0"/>
              <a:t>#Klasik yöntem - Kontrol değişkeni kullanılıyor</a:t>
            </a:r>
          </a:p>
          <a:p>
            <a:pPr marL="0" indent="0">
              <a:buNone/>
            </a:pPr>
            <a:r>
              <a:rPr lang="tr-TR" dirty="0"/>
              <a:t>x=23</a:t>
            </a:r>
          </a:p>
          <a:p>
            <a:pPr marL="0" indent="0">
              <a:buNone/>
            </a:pPr>
            <a:r>
              <a:rPr lang="tr-TR" dirty="0"/>
              <a:t>i=1</a:t>
            </a:r>
          </a:p>
          <a:p>
            <a:pPr marL="0" indent="0">
              <a:buNone/>
            </a:pPr>
            <a:r>
              <a:rPr lang="tr-TR" dirty="0"/>
              <a:t>asal=True</a:t>
            </a:r>
          </a:p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i&lt;(x/2)+1:</a:t>
            </a:r>
          </a:p>
          <a:p>
            <a:pPr marL="0" indent="0">
              <a:buNone/>
            </a:pPr>
            <a:r>
              <a:rPr lang="tr-TR" dirty="0"/>
              <a:t>    i+=1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x%i</a:t>
            </a:r>
            <a:r>
              <a:rPr lang="tr-TR" dirty="0"/>
              <a:t>==0:</a:t>
            </a:r>
          </a:p>
          <a:p>
            <a:pPr marL="0" indent="0">
              <a:buNone/>
            </a:pPr>
            <a:r>
              <a:rPr lang="tr-TR" dirty="0"/>
              <a:t>        asal=</a:t>
            </a:r>
            <a:r>
              <a:rPr lang="tr-TR" dirty="0" err="1"/>
              <a:t>False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    break</a:t>
            </a:r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asal: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sayidir</a:t>
            </a:r>
            <a:r>
              <a:rPr lang="tr-TR" dirty="0"/>
              <a:t>"</a:t>
            </a:r>
          </a:p>
          <a:p>
            <a:pPr marL="0" indent="0">
              <a:buNone/>
            </a:pPr>
            <a:r>
              <a:rPr lang="tr-TR" dirty="0"/>
              <a:t>else: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</a:t>
            </a:r>
            <a:r>
              <a:rPr lang="tr-TR" dirty="0"/>
              <a:t> </a:t>
            </a:r>
            <a:r>
              <a:rPr lang="tr-TR" dirty="0" err="1"/>
              <a:t>degildir</a:t>
            </a:r>
            <a:r>
              <a:rPr lang="tr-TR" dirty="0"/>
              <a:t>"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"""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x=17</a:t>
            </a:r>
          </a:p>
          <a:p>
            <a:pPr marL="0" indent="0">
              <a:buNone/>
            </a:pPr>
            <a:r>
              <a:rPr lang="tr-TR" dirty="0"/>
              <a:t>i=1</a:t>
            </a:r>
          </a:p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i&lt;(x/2)+1:</a:t>
            </a:r>
          </a:p>
          <a:p>
            <a:pPr marL="0" indent="0">
              <a:buNone/>
            </a:pPr>
            <a:r>
              <a:rPr lang="tr-TR" dirty="0"/>
              <a:t>    i+=1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x%i</a:t>
            </a:r>
            <a:r>
              <a:rPr lang="tr-TR" dirty="0"/>
              <a:t>==0: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</a:t>
            </a:r>
            <a:r>
              <a:rPr lang="tr-TR" dirty="0"/>
              <a:t> </a:t>
            </a:r>
            <a:r>
              <a:rPr lang="tr-TR" dirty="0" err="1"/>
              <a:t>degildir</a:t>
            </a:r>
            <a:r>
              <a:rPr lang="tr-TR" dirty="0"/>
              <a:t>"</a:t>
            </a:r>
          </a:p>
          <a:p>
            <a:pPr marL="0" indent="0">
              <a:buNone/>
            </a:pPr>
            <a:r>
              <a:rPr lang="tr-TR" dirty="0"/>
              <a:t>        break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else: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sayidir</a:t>
            </a:r>
            <a:r>
              <a:rPr lang="tr-T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71212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457201"/>
            <a:ext cx="8596668" cy="558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Liste üretme örnekleri</a:t>
            </a:r>
          </a:p>
          <a:p>
            <a:pPr marL="0" indent="0">
              <a:buNone/>
            </a:pPr>
            <a:r>
              <a:rPr lang="tr-TR" dirty="0"/>
              <a:t>1,4,9,16,25 ... n^2 serisinden oluşan bir liste üretmek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#</a:t>
            </a:r>
            <a:r>
              <a:rPr lang="tr-TR" dirty="0"/>
              <a:t>1.yol</a:t>
            </a:r>
          </a:p>
          <a:p>
            <a:pPr marL="0" indent="0">
              <a:buNone/>
            </a:pPr>
            <a:r>
              <a:rPr lang="tr-TR" dirty="0"/>
              <a:t>x=[]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(100):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x.append</a:t>
            </a:r>
            <a:r>
              <a:rPr lang="tr-TR" dirty="0"/>
              <a:t>(i**2)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#2.yol</a:t>
            </a:r>
          </a:p>
          <a:p>
            <a:pPr marL="0" indent="0">
              <a:buNone/>
            </a:pPr>
            <a:r>
              <a:rPr lang="tr-TR" dirty="0"/>
              <a:t>x=[i**2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(100</a:t>
            </a:r>
            <a:r>
              <a:rPr lang="tr-TR" dirty="0" smtClean="0"/>
              <a:t>)]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3886905595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1207</Words>
  <Application>Microsoft Office PowerPoint</Application>
  <PresentationFormat>Geniş ekran</PresentationFormat>
  <Paragraphs>292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Yüzeyler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derya</dc:creator>
  <cp:lastModifiedBy>derya</cp:lastModifiedBy>
  <cp:revision>10</cp:revision>
  <dcterms:created xsi:type="dcterms:W3CDTF">2022-04-19T07:40:37Z</dcterms:created>
  <dcterms:modified xsi:type="dcterms:W3CDTF">2022-04-19T08:35:02Z</dcterms:modified>
</cp:coreProperties>
</file>